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jpg" ContentType="image/jpeg"/>
  <Default Extension="image" ContentType="image/jpg"/>
  <Default Extension="emf" ContentType="image/x-emf"/>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7.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37.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9.xml" ContentType="application/vnd.openxmlformats-officedocument.presentationml.slideLayout+xml"/>
  <Override PartName="/ppt/slideLayouts/slideLayout52.xml" ContentType="application/vnd.openxmlformats-officedocument.presentationml.slideLayout+xml"/>
  <Override PartName="/ppt/slideLayouts/slideLayout55.xml" ContentType="application/vnd.openxmlformats-officedocument.presentationml.slideLayout+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6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notesSlides/notesSlide2.xml" ContentType="application/vnd.openxmlformats-officedocument.presentationml.notes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20.xml" ContentType="application/vnd.openxmlformats-officedocument.presentationml.slide+xml"/>
  <Override PartName="/ppt/notesSlides/notesSlide4.xml" ContentType="application/vnd.openxmlformats-officedocument.presentationml.notesSlide+xml"/>
  <Override PartName="/ppt/slides/slide21.xml" ContentType="application/vnd.openxmlformats-officedocument.presentationml.slide+xml"/>
  <Override PartName="/ppt/notesSlides/notesSlide5.xml" ContentType="application/vnd.openxmlformats-officedocument.presentationml.notesSlide+xml"/>
  <Override PartName="/ppt/slides/slide22.xml" ContentType="application/vnd.openxmlformats-officedocument.presentationml.slide+xml"/>
  <Override PartName="/ppt/notesSlides/notesSlide6.xml" ContentType="application/vnd.openxmlformats-officedocument.presentationml.notesSlide+xml"/>
  <Override PartName="/ppt/slides/slide23.xml" ContentType="application/vnd.openxmlformats-officedocument.presentationml.slide+xml"/>
  <Override PartName="/ppt/notesSlides/notesSlide7.xml" ContentType="application/vnd.openxmlformats-officedocument.presentationml.notesSlide+xml"/>
  <Override PartName="/ppt/slides/slide24.xml" ContentType="application/vnd.openxmlformats-officedocument.presentationml.slide+xml"/>
  <Override PartName="/ppt/notesSlides/notesSlide8.xml" ContentType="application/vnd.openxmlformats-officedocument.presentationml.notesSlide+xml"/>
  <Override PartName="/ppt/slides/slide25.xml" ContentType="application/vnd.openxmlformats-officedocument.presentationml.slide+xml"/>
  <Override PartName="/ppt/notesSlides/notesSlide9.xml" ContentType="application/vnd.openxmlformats-officedocument.presentationml.notesSlide+xml"/>
  <Override PartName="/ppt/slides/slide26.xml" ContentType="application/vnd.openxmlformats-officedocument.presentationml.slide+xml"/>
  <Override PartName="/ppt/notesSlides/notesSlide10.xml" ContentType="application/vnd.openxmlformats-officedocument.presentationml.notesSlide+xml"/>
  <Override PartName="/ppt/slides/slide27.xml" ContentType="application/vnd.openxmlformats-officedocument.presentationml.slide+xml"/>
  <Override PartName="/ppt/notesSlides/notesSlide11.xml" ContentType="application/vnd.openxmlformats-officedocument.presentationml.notesSlide+xml"/>
  <Override PartName="/ppt/slides/slide28.xml" ContentType="application/vnd.openxmlformats-officedocument.presentationml.slide+xml"/>
  <Override PartName="/ppt/notesSlides/notesSlide12.xml" ContentType="application/vnd.openxmlformats-officedocument.presentationml.notesSlide+xml"/>
  <Override PartName="/ppt/slides/slide29.xml" ContentType="application/vnd.openxmlformats-officedocument.presentationml.slide+xml"/>
  <Override PartName="/ppt/notesSlides/notesSlide13.xml" ContentType="application/vnd.openxmlformats-officedocument.presentationml.notesSlide+xml"/>
  <Override PartName="/ppt/slides/slide30.xml" ContentType="application/vnd.openxmlformats-officedocument.presentationml.slide+xml"/>
  <Override PartName="/ppt/graphics/data1.xml" ContentType="application/vnd.openxmlformats-officedocument.drawingml.diagramData+xml"/>
  <Override PartName="/ppt/graphics/layout1.xml" ContentType="application/vnd.openxmlformats-officedocument.drawingml.diagramLayout+xml"/>
  <Override PartName="/ppt/graphics/quickStyle1.xml" ContentType="application/vnd.openxmlformats-officedocument.drawingml.diagramStyle+xml"/>
  <Override PartName="/ppt/graphics/colors1.xml" ContentType="application/vnd.openxmlformats-officedocument.drawingml.diagramColors+xml"/>
  <Override PartName="/ppt/notesSlides/notesSlide14.xml" ContentType="application/vnd.openxmlformats-officedocument.presentationml.notesSlide+xml"/>
  <Override PartName="/ppt/slides/slide31.xml" ContentType="application/vnd.openxmlformats-officedocument.presentationml.slide+xml"/>
  <Override PartName="/ppt/graphics/data2.xml" ContentType="application/vnd.openxmlformats-officedocument.drawingml.diagramData+xml"/>
  <Override PartName="/ppt/graphics/layout2.xml" ContentType="application/vnd.openxmlformats-officedocument.drawingml.diagramLayout+xml"/>
  <Override PartName="/ppt/graphics/quickStyle2.xml" ContentType="application/vnd.openxmlformats-officedocument.drawingml.diagramStyle+xml"/>
  <Override PartName="/ppt/graphics/colors2.xml" ContentType="application/vnd.openxmlformats-officedocument.drawingml.diagramColors+xml"/>
  <Override PartName="/ppt/notesSlides/notesSlide15.xml" ContentType="application/vnd.openxmlformats-officedocument.presentationml.notesSlide+xml"/>
  <Override PartName="/ppt/slides/slide32.xml" ContentType="application/vnd.openxmlformats-officedocument.presentationml.slide+xml"/>
  <Override PartName="/ppt/slides/slide33.xml" ContentType="application/vnd.openxmlformats-officedocument.presentationml.slide+xml"/>
  <Override PartName="/ppt/notesSlides/notesSlide16.xml" ContentType="application/vnd.openxmlformats-officedocument.presentationml.notesSlide+xml"/>
  <Override PartName="/ppt/slides/slide34.xml" ContentType="application/vnd.openxmlformats-officedocument.presentationml.slide+xml"/>
  <Override PartName="/ppt/notesSlides/notesSlide17.xml" ContentType="application/vnd.openxmlformats-officedocument.presentationml.notesSlide+xml"/>
  <Override PartName="/ppt/slides/slide35.xml" ContentType="application/vnd.openxmlformats-officedocument.presentationml.slide+xml"/>
  <Override PartName="/ppt/notesSlides/notesSlide18.xml" ContentType="application/vnd.openxmlformats-officedocument.presentationml.notesSlide+xml"/>
  <Override PartName="/ppt/slides/slide36.xml" ContentType="application/vnd.openxmlformats-officedocument.presentationml.slide+xml"/>
  <Override PartName="/ppt/notesSlides/notesSlide19.xml" ContentType="application/vnd.openxmlformats-officedocument.presentationml.notesSlide+xml"/>
  <Override PartName="/ppt/slides/slide37.xml" ContentType="application/vnd.openxmlformats-officedocument.presentationml.slide+xml"/>
  <Override PartName="/ppt/notesSlides/notesSlide20.xml" ContentType="application/vnd.openxmlformats-officedocument.presentationml.notesSlide+xml"/>
  <Override PartName="/ppt/slides/slide38.xml" ContentType="application/vnd.openxmlformats-officedocument.presentationml.slide+xml"/>
  <Override PartName="/ppt/notesSlides/notesSlide21.xml" ContentType="application/vnd.openxmlformats-officedocument.presentationml.notesSlide+xml"/>
  <Override PartName="/ppt/slides/slide39.xml" ContentType="application/vnd.openxmlformats-officedocument.presentationml.slide+xml"/>
  <Override PartName="/ppt/notesSlides/notesSlide22.xml" ContentType="application/vnd.openxmlformats-officedocument.presentationml.notesSlide+xml"/>
  <Override PartName="/ppt/slides/slide40.xml" ContentType="application/vnd.openxmlformats-officedocument.presentationml.slide+xml"/>
  <Override PartName="/ppt/notesSlides/notesSlide23.xml" ContentType="application/vnd.openxmlformats-officedocument.presentationml.notesSlide+xml"/>
  <Override PartName="/ppt/slides/slide41.xml" ContentType="application/vnd.openxmlformats-officedocument.presentationml.slide+xml"/>
  <Override PartName="/ppt/notesSlides/notesSlide24.xml" ContentType="application/vnd.openxmlformats-officedocument.presentationml.notesSlide+xml"/>
  <Override PartName="/ppt/slides/slide42.xml" ContentType="application/vnd.openxmlformats-officedocument.presentationml.slide+xml"/>
  <Override PartName="/ppt/notesSlides/notesSlide25.xml" ContentType="application/vnd.openxmlformats-officedocument.presentationml.notesSlide+xml"/>
  <Override PartName="/ppt/slides/slide43.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27.xml" ContentType="application/vnd.openxmlformats-officedocument.presentationml.notesSlide+xml"/>
  <Override PartName="/ppt/slideMasters/slideMaster6.xml" ContentType="application/vnd.openxmlformats-officedocument.presentationml.slideMaster+xml"/>
  <Override PartName="/ppt/slideMasters/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officeDocument" Target="/ppt/presentation.xml" Id="Ra1aeb8e0d8dd424e" /><Relationship Type="http://schemas.openxmlformats.org/package/2006/relationships/metadata/core-properties" Target="/docProps/core.xml" Id="Ra6b55fbe424d4a5c" /><Relationship Type="http://schemas.openxmlformats.org/officeDocument/2006/relationships/extended-properties" Target="/docProps/app.xml" Id="R6c26d93881224aef" /><Relationship Type="http://schemas.openxmlformats.org/officeDocument/2006/relationships/custom-properties" Target="/docProps/custom.xml" Id="R6d95c6710dbc4d9d"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64637a35dc114f87"/>
    <p:sldMasterId id="2147483654" r:id="R5f93531f105343e5"/>
    <p:sldMasterId id="2147483666" r:id="Raebce9178d284577"/>
    <p:sldMasterId id="2147483682" r:id="Rf0a444e9636f44bf"/>
    <p:sldMasterId id="2147483718" r:id="R8a162ee894ab4e1b"/>
    <p:sldMasterId id="2147483730" r:id="R6a1483be2ed74d53"/>
  </p:sldMasterIdLst>
  <p:notesMasterIdLst>
    <p:notesMasterId r:id="Rdce73f4ba5034149"/>
  </p:notesMasterIdLst>
  <p:sldIdLst>
    <p:sldId id="256" r:id="R919e5ab20adb4a27"/>
    <p:sldId id="257" r:id="R6c4059652dcd4cf4"/>
    <p:sldId id="258" r:id="R953eecf243d1488b"/>
    <p:sldId id="259" r:id="R386de434888b4a9c"/>
    <p:sldId id="260" r:id="R678ba32dcd064829"/>
    <p:sldId id="261" r:id="Rd21d0df57af940d2"/>
    <p:sldId id="262" r:id="R994df6f530b546ec"/>
    <p:sldId id="263" r:id="R852fa53292df4d0b"/>
    <p:sldId id="264" r:id="R1af209478d6e4e81"/>
    <p:sldId id="265" r:id="R9c657f7ea0aa4b7c"/>
    <p:sldId id="266" r:id="R29d5028d83f44cfe"/>
    <p:sldId id="267" r:id="Re136b9fd937c48a0"/>
    <p:sldId id="268" r:id="Rd3b046157bb24a57"/>
    <p:sldId id="269" r:id="Rc3a1cb8e2c8b437e"/>
    <p:sldId id="270" r:id="R6115902f6f014a45"/>
    <p:sldId id="271" r:id="Ref13735708164847"/>
    <p:sldId id="272" r:id="Ra3222fcc97fa4b9f"/>
    <p:sldId id="273" r:id="R2223e94d148444d2"/>
    <p:sldId id="274" r:id="Rb14afb17dc284b2f"/>
    <p:sldId id="275" r:id="Rff3eb7d9e2824af4"/>
    <p:sldId id="276" r:id="Rbce18ce44a8a433b"/>
    <p:sldId id="277" r:id="R315da39581d841e0"/>
    <p:sldId id="278" r:id="R7a0c507e5a0349b1"/>
    <p:sldId id="279" r:id="Rb761123d977741ca"/>
    <p:sldId id="280" r:id="R2a5b9ffd657a4d56"/>
    <p:sldId id="281" r:id="Rdab223e136224d35"/>
    <p:sldId id="282" r:id="R09215c74ad324636"/>
    <p:sldId id="283" r:id="R3e893fc4cca04272"/>
    <p:sldId id="284" r:id="R876cc07892af4e8b"/>
    <p:sldId id="285" r:id="R475f94f31ebd44af"/>
    <p:sldId id="286" r:id="R16862dbce4e547ef"/>
    <p:sldId id="287" r:id="R63f1ebf926a34950"/>
    <p:sldId id="288" r:id="Rb1021e9d0d1e43e2"/>
    <p:sldId id="289" r:id="R2f7113bf8e3f4ed6"/>
    <p:sldId id="290" r:id="R741ee7cd7b644273"/>
    <p:sldId id="291" r:id="Rea384f8c2d784e4e"/>
    <p:sldId id="292" r:id="R2b76ae3c97d44665"/>
    <p:sldId id="293" r:id="R1f4385c1a2ec456a"/>
    <p:sldId id="294" r:id="R157284decff24c1e"/>
    <p:sldId id="295" r:id="R612191fd4c794ff9"/>
    <p:sldId id="296" r:id="Rdabea13554564fc2"/>
    <p:sldId id="297" r:id="Rb8160dc6b8e84923"/>
    <p:sldId id="298" r:id="R874c2f50f5604a67"/>
    <p:sldId id="299" r:id="R6645a853e60f4147"/>
    <p:sldId id="300" r:id="R14ca7951726647ee"/>
    <p:sldId id="301" r:id="R1684ba37697a4aae"/>
    <p:sldId id="302" r:id="R60c29e1168e5452f"/>
    <p:sldId id="303" r:id="Rbcdbf9ccff8e41d5"/>
    <p:sldId id="304" r:id="R88604bd11fec472a"/>
    <p:sldId id="305" r:id="Rae4131b673634bd0"/>
    <p:sldId id="306" r:id="R3e9fcc282967482a"/>
    <p:sldId id="307" r:id="Redb5c55db5df4ff2"/>
    <p:sldId id="308" r:id="R791012730d5248e4"/>
    <p:sldId id="309" r:id="R784ab7a7f7ad4c50"/>
    <p:sldId id="310" r:id="R0d895c6c7f3c4167"/>
    <p:sldId id="311" r:id="R2d897324aa474e6a"/>
    <p:sldId id="312" r:id="R7d91ebdd2ffe4a12"/>
  </p:sldIdLst>
  <p:sldSz cx="9144000" cy="6858000"/>
  <p:notesSz cx="6858000" cy="9144000"/>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dce73f4ba5034149" /><Relationship Type="http://schemas.openxmlformats.org/officeDocument/2006/relationships/presProps" Target="/ppt/presProps.xml" Id="R1e234794f1c948e5" /><Relationship Type="http://schemas.openxmlformats.org/officeDocument/2006/relationships/viewProps" Target="/ppt/viewProps.xml" Id="R0b6ece24e7874b33" /><Relationship Type="http://schemas.openxmlformats.org/officeDocument/2006/relationships/slideMaster" Target="/ppt/slideMasters/slideMaster1.xml" Id="R64637a35dc114f87" /><Relationship Type="http://schemas.openxmlformats.org/officeDocument/2006/relationships/theme" Target="/ppt/slideMasters/theme/theme2.xml" Id="Re3304f8416b84a47" /><Relationship Type="http://schemas.openxmlformats.org/officeDocument/2006/relationships/slideMaster" Target="/ppt/slideMasters/slideMaster2.xml" Id="R5f93531f105343e5" /><Relationship Type="http://schemas.openxmlformats.org/officeDocument/2006/relationships/slideMaster" Target="/ppt/slideMasters/slideMaster3.xml" Id="Raebce9178d284577" /><Relationship Type="http://schemas.openxmlformats.org/officeDocument/2006/relationships/slideMaster" Target="/ppt/slideMasters/slideMaster4.xml" Id="Rf0a444e9636f44bf" /><Relationship Type="http://schemas.openxmlformats.org/officeDocument/2006/relationships/slideMaster" Target="/ppt/slideMasters/slideMaster5.xml" Id="R8a162ee894ab4e1b" /><Relationship Type="http://schemas.openxmlformats.org/officeDocument/2006/relationships/slide" Target="/ppt/slides/slide1.xml" Id="R919e5ab20adb4a27" /><Relationship Type="http://schemas.openxmlformats.org/officeDocument/2006/relationships/slide" Target="/ppt/slides/slide2.xml" Id="R6c4059652dcd4cf4" /><Relationship Type="http://schemas.openxmlformats.org/officeDocument/2006/relationships/slide" Target="/ppt/slides/slide3.xml" Id="R953eecf243d1488b" /><Relationship Type="http://schemas.openxmlformats.org/officeDocument/2006/relationships/slide" Target="/ppt/slides/slide4.xml" Id="R386de434888b4a9c" /><Relationship Type="http://schemas.openxmlformats.org/officeDocument/2006/relationships/slide" Target="/ppt/slides/slide5.xml" Id="R678ba32dcd064829" /><Relationship Type="http://schemas.openxmlformats.org/officeDocument/2006/relationships/slide" Target="/ppt/slides/slide6.xml" Id="Rd21d0df57af940d2" /><Relationship Type="http://schemas.openxmlformats.org/officeDocument/2006/relationships/slide" Target="/ppt/slides/slide7.xml" Id="R994df6f530b546ec" /><Relationship Type="http://schemas.openxmlformats.org/officeDocument/2006/relationships/slide" Target="/ppt/slides/slide8.xml" Id="R852fa53292df4d0b" /><Relationship Type="http://schemas.openxmlformats.org/officeDocument/2006/relationships/slide" Target="/ppt/slides/slide9.xml" Id="R1af209478d6e4e81" /><Relationship Type="http://schemas.openxmlformats.org/officeDocument/2006/relationships/slide" Target="/ppt/slides/slide10.xml" Id="R9c657f7ea0aa4b7c" /><Relationship Type="http://schemas.openxmlformats.org/officeDocument/2006/relationships/slide" Target="/ppt/slides/slide11.xml" Id="R29d5028d83f44cfe" /><Relationship Type="http://schemas.openxmlformats.org/officeDocument/2006/relationships/slide" Target="/ppt/slides/slide12.xml" Id="Re136b9fd937c48a0" /><Relationship Type="http://schemas.openxmlformats.org/officeDocument/2006/relationships/slide" Target="/ppt/slides/slide13.xml" Id="Rd3b046157bb24a57" /><Relationship Type="http://schemas.openxmlformats.org/officeDocument/2006/relationships/slide" Target="/ppt/slides/slide14.xml" Id="Rc3a1cb8e2c8b437e" /><Relationship Type="http://schemas.openxmlformats.org/officeDocument/2006/relationships/slide" Target="/ppt/slides/slide15.xml" Id="R6115902f6f014a45" /><Relationship Type="http://schemas.openxmlformats.org/officeDocument/2006/relationships/slide" Target="/ppt/slides/slide16.xml" Id="Ref13735708164847" /><Relationship Type="http://schemas.openxmlformats.org/officeDocument/2006/relationships/slide" Target="/ppt/slides/slide17.xml" Id="Ra3222fcc97fa4b9f" /><Relationship Type="http://schemas.openxmlformats.org/officeDocument/2006/relationships/slide" Target="/ppt/slides/slide18.xml" Id="R2223e94d148444d2" /><Relationship Type="http://schemas.openxmlformats.org/officeDocument/2006/relationships/slide" Target="/ppt/slides/slide19.xml" Id="Rb14afb17dc284b2f" /><Relationship Type="http://schemas.openxmlformats.org/officeDocument/2006/relationships/slide" Target="/ppt/slides/slide20.xml" Id="Rff3eb7d9e2824af4" /><Relationship Type="http://schemas.openxmlformats.org/officeDocument/2006/relationships/slide" Target="/ppt/slides/slide21.xml" Id="Rbce18ce44a8a433b" /><Relationship Type="http://schemas.openxmlformats.org/officeDocument/2006/relationships/slide" Target="/ppt/slides/slide22.xml" Id="R315da39581d841e0" /><Relationship Type="http://schemas.openxmlformats.org/officeDocument/2006/relationships/slide" Target="/ppt/slides/slide23.xml" Id="R7a0c507e5a0349b1" /><Relationship Type="http://schemas.openxmlformats.org/officeDocument/2006/relationships/slide" Target="/ppt/slides/slide24.xml" Id="Rb761123d977741ca" /><Relationship Type="http://schemas.openxmlformats.org/officeDocument/2006/relationships/slide" Target="/ppt/slides/slide25.xml" Id="R2a5b9ffd657a4d56" /><Relationship Type="http://schemas.openxmlformats.org/officeDocument/2006/relationships/slide" Target="/ppt/slides/slide26.xml" Id="Rdab223e136224d35" /><Relationship Type="http://schemas.openxmlformats.org/officeDocument/2006/relationships/slide" Target="/ppt/slides/slide27.xml" Id="R09215c74ad324636" /><Relationship Type="http://schemas.openxmlformats.org/officeDocument/2006/relationships/slide" Target="/ppt/slides/slide28.xml" Id="R3e893fc4cca04272" /><Relationship Type="http://schemas.openxmlformats.org/officeDocument/2006/relationships/slide" Target="/ppt/slides/slide29.xml" Id="R876cc07892af4e8b" /><Relationship Type="http://schemas.openxmlformats.org/officeDocument/2006/relationships/slide" Target="/ppt/slides/slide30.xml" Id="R475f94f31ebd44af" /><Relationship Type="http://schemas.openxmlformats.org/officeDocument/2006/relationships/slide" Target="/ppt/slides/slide31.xml" Id="R16862dbce4e547ef" /><Relationship Type="http://schemas.openxmlformats.org/officeDocument/2006/relationships/slide" Target="/ppt/slides/slide32.xml" Id="R63f1ebf926a34950" /><Relationship Type="http://schemas.openxmlformats.org/officeDocument/2006/relationships/slide" Target="/ppt/slides/slide33.xml" Id="Rb1021e9d0d1e43e2" /><Relationship Type="http://schemas.openxmlformats.org/officeDocument/2006/relationships/slide" Target="/ppt/slides/slide34.xml" Id="R2f7113bf8e3f4ed6" /><Relationship Type="http://schemas.openxmlformats.org/officeDocument/2006/relationships/slide" Target="/ppt/slides/slide35.xml" Id="R741ee7cd7b644273" /><Relationship Type="http://schemas.openxmlformats.org/officeDocument/2006/relationships/slide" Target="/ppt/slides/slide36.xml" Id="Rea384f8c2d784e4e" /><Relationship Type="http://schemas.openxmlformats.org/officeDocument/2006/relationships/slide" Target="/ppt/slides/slide37.xml" Id="R2b76ae3c97d44665" /><Relationship Type="http://schemas.openxmlformats.org/officeDocument/2006/relationships/slide" Target="/ppt/slides/slide38.xml" Id="R1f4385c1a2ec456a" /><Relationship Type="http://schemas.openxmlformats.org/officeDocument/2006/relationships/slide" Target="/ppt/slides/slide39.xml" Id="R157284decff24c1e" /><Relationship Type="http://schemas.openxmlformats.org/officeDocument/2006/relationships/slide" Target="/ppt/slides/slide40.xml" Id="R612191fd4c794ff9" /><Relationship Type="http://schemas.openxmlformats.org/officeDocument/2006/relationships/slide" Target="/ppt/slides/slide41.xml" Id="Rdabea13554564fc2" /><Relationship Type="http://schemas.openxmlformats.org/officeDocument/2006/relationships/slide" Target="/ppt/slides/slide42.xml" Id="Rb8160dc6b8e84923" /><Relationship Type="http://schemas.openxmlformats.org/officeDocument/2006/relationships/slide" Target="/ppt/slides/slide43.xml" Id="R874c2f50f5604a67" /><Relationship Type="http://schemas.openxmlformats.org/officeDocument/2006/relationships/slide" Target="/ppt/slides/slide44.xml" Id="R6645a853e60f4147" /><Relationship Type="http://schemas.openxmlformats.org/officeDocument/2006/relationships/slideMaster" Target="/ppt/slideMasters/slideMaster6.xml" Id="R6a1483be2ed74d53" /><Relationship Type="http://schemas.openxmlformats.org/officeDocument/2006/relationships/slide" Target="/ppt/slides/slide45.xml" Id="R14ca7951726647ee" /><Relationship Type="http://schemas.openxmlformats.org/officeDocument/2006/relationships/slide" Target="/ppt/slides/slide46.xml" Id="R1684ba37697a4aae" /><Relationship Type="http://schemas.openxmlformats.org/officeDocument/2006/relationships/slide" Target="/ppt/slides/slide47.xml" Id="R60c29e1168e5452f" /><Relationship Type="http://schemas.openxmlformats.org/officeDocument/2006/relationships/slide" Target="/ppt/slides/slide48.xml" Id="Rbcdbf9ccff8e41d5" /><Relationship Type="http://schemas.openxmlformats.org/officeDocument/2006/relationships/slide" Target="/ppt/slides/slide49.xml" Id="R88604bd11fec472a" /><Relationship Type="http://schemas.openxmlformats.org/officeDocument/2006/relationships/slide" Target="/ppt/slides/slide50.xml" Id="Rae4131b673634bd0" /><Relationship Type="http://schemas.openxmlformats.org/officeDocument/2006/relationships/slide" Target="/ppt/slides/slide51.xml" Id="R3e9fcc282967482a" /><Relationship Type="http://schemas.openxmlformats.org/officeDocument/2006/relationships/slide" Target="/ppt/slides/slide52.xml" Id="Redb5c55db5df4ff2" /><Relationship Type="http://schemas.openxmlformats.org/officeDocument/2006/relationships/slide" Target="/ppt/slides/slide53.xml" Id="R791012730d5248e4" /><Relationship Type="http://schemas.openxmlformats.org/officeDocument/2006/relationships/slide" Target="/ppt/slides/slide54.xml" Id="R784ab7a7f7ad4c50" /><Relationship Type="http://schemas.openxmlformats.org/officeDocument/2006/relationships/slide" Target="/ppt/slides/slide55.xml" Id="R0d895c6c7f3c4167" /><Relationship Type="http://schemas.openxmlformats.org/officeDocument/2006/relationships/slide" Target="/ppt/slides/slide56.xml" Id="R2d897324aa474e6a" /><Relationship Type="http://schemas.openxmlformats.org/officeDocument/2006/relationships/slide" Target="/ppt/slides/slide57.xml" Id="R7d91ebdd2ffe4a12" /></Relationships>
</file>

<file path=ppt/graphic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data1.xml><?xml version="1.0" encoding="utf-8"?>
<dgm:dataModel xmlns:dgm="http://schemas.openxmlformats.org/drawingml/2006/diagram" xmlns:a="http://schemas.openxmlformats.org/drawingml/2006/main">
  <dgm:ptLst>
    <dgm:pt modelId="{2A0CEA96-8691-4628-AA3A-E640CF137A36}" type="doc">
      <dgm:prSet loTypeId="urn:microsoft.com/office/officeart/2005/8/layout/process2" loCatId="process" qsTypeId="urn:microsoft.com/office/officeart/2005/8/quickstyle/simple5" qsCatId="simple" csTypeId="urn:microsoft.com/office/officeart/2005/8/colors/accent1_2" csCatId="accent1" phldr="1"/>
      <dgm:spPr/>
    </dgm:pt>
    <dgm:pt modelId="{03B22D35-EC7A-48E1-B729-386C85B03C5A}">
      <dgm:prSet phldrT="[Text]" phldr="0"/>
      <dgm:spPr/>
      <dgm:t>
        <a:bodyPr/>
        <a:lstStyle/>
        <a:p>
          <a:pPr rtl="0"/>
          <a:r>
            <a:rPr lang="en-US" dirty="0">
              <a:latin typeface="Arial" panose="020B0604020202020204"/>
            </a:rPr>
            <a:t>Identify Stakeholders</a:t>
          </a:r>
          <a:endParaRPr lang="en-US" dirty="0"/>
        </a:p>
      </dgm:t>
    </dgm:pt>
    <dgm:pt modelId="{6EFD29CB-5CE2-4471-B203-BE5F81ABC4CA}" type="parTrans" cxnId="{D707CFC0-CAB7-4654-AC49-7011341FFE84}">
      <dgm:prSet/>
      <dgm:spPr/>
      <dgm:t>
        <a:bodyPr/>
        <a:lstStyle/>
        <a:p>
          <a:endParaRPr lang="en-US"/>
        </a:p>
      </dgm:t>
    </dgm:pt>
    <dgm:pt modelId="{023E9C01-BB91-444E-AD9B-C0FB5ACE6B45}" type="sibTrans" cxnId="{D707CFC0-CAB7-4654-AC49-7011341FFE84}">
      <dgm:prSet/>
      <dgm:spPr/>
      <dgm:t>
        <a:bodyPr/>
        <a:lstStyle/>
        <a:p>
          <a:endParaRPr lang="en-US"/>
        </a:p>
      </dgm:t>
    </dgm:pt>
    <dgm:pt modelId="{57CF8F17-6F22-4F21-A12F-0478B2524271}">
      <dgm:prSet phldrT="[Text]" phldr="0"/>
      <dgm:spPr/>
      <dgm:t>
        <a:bodyPr/>
        <a:lstStyle/>
        <a:p>
          <a:pPr rtl="0"/>
          <a:r>
            <a:rPr lang="en-US" dirty="0">
              <a:latin typeface="Arial" panose="020B0604020202020204"/>
            </a:rPr>
            <a:t>Initial Plan Workshop</a:t>
          </a:r>
          <a:endParaRPr lang="en-US" dirty="0"/>
        </a:p>
      </dgm:t>
    </dgm:pt>
    <dgm:pt modelId="{4E3AD8A4-C839-4CB3-9C00-612CF413E3ED}" type="parTrans" cxnId="{907A9009-3283-49CB-912B-7ED14C133410}">
      <dgm:prSet/>
      <dgm:spPr/>
      <dgm:t>
        <a:bodyPr/>
        <a:lstStyle/>
        <a:p>
          <a:endParaRPr lang="en-US"/>
        </a:p>
      </dgm:t>
    </dgm:pt>
    <dgm:pt modelId="{3FA78ECA-DD58-4245-B625-1BFE76148DD1}" type="sibTrans" cxnId="{907A9009-3283-49CB-912B-7ED14C133410}">
      <dgm:prSet/>
      <dgm:spPr/>
      <dgm:t>
        <a:bodyPr/>
        <a:lstStyle/>
        <a:p>
          <a:endParaRPr lang="en-US"/>
        </a:p>
      </dgm:t>
    </dgm:pt>
    <dgm:pt modelId="{83B96957-DEC0-447D-8799-D9CEF3642117}">
      <dgm:prSet phldr="0"/>
      <dgm:spPr/>
      <dgm:t>
        <a:bodyPr/>
        <a:lstStyle/>
        <a:p>
          <a:pPr rtl="0"/>
          <a:r>
            <a:rPr lang="en-US" dirty="0">
              <a:latin typeface="Arial" panose="020B0604020202020204"/>
            </a:rPr>
            <a:t>Tabletop Exercise</a:t>
          </a:r>
        </a:p>
      </dgm:t>
    </dgm:pt>
    <dgm:pt modelId="{061A6F4A-90FF-432C-A3B8-F95E4BAED049}" type="parTrans" cxnId="{4CE5E2F9-247F-4B77-A1AC-E75576B8A81A}">
      <dgm:prSet/>
      <dgm:spPr/>
      <dgm:t>
        <a:bodyPr/>
        <a:lstStyle/>
        <a:p>
          <a:endParaRPr lang="en-US"/>
        </a:p>
      </dgm:t>
    </dgm:pt>
    <dgm:pt modelId="{AB2D3501-187B-4D6C-AD4C-23AC3E85BD13}" type="sibTrans" cxnId="{4CE5E2F9-247F-4B77-A1AC-E75576B8A81A}">
      <dgm:prSet/>
      <dgm:spPr/>
      <dgm:t>
        <a:bodyPr/>
        <a:lstStyle/>
        <a:p>
          <a:endParaRPr lang="en-US"/>
        </a:p>
      </dgm:t>
    </dgm:pt>
    <dgm:pt modelId="{7309A06E-ED40-47CC-A092-8DB6D80EBBCD}">
      <dgm:prSet phldr="0"/>
      <dgm:spPr/>
      <dgm:t>
        <a:bodyPr/>
        <a:lstStyle/>
        <a:p>
          <a:pPr rtl="0"/>
          <a:r>
            <a:rPr lang="en-US" dirty="0">
              <a:latin typeface="Arial" panose="020B0604020202020204"/>
            </a:rPr>
            <a:t>Functional Exercise</a:t>
          </a:r>
        </a:p>
      </dgm:t>
    </dgm:pt>
    <dgm:pt modelId="{6DB41AEF-301B-4B39-ACEF-D91EC8214B8E}" type="parTrans" cxnId="{C8659FC1-A14F-4A6D-8052-C26D862C35FA}">
      <dgm:prSet/>
      <dgm:spPr/>
      <dgm:t>
        <a:bodyPr/>
        <a:lstStyle/>
        <a:p>
          <a:endParaRPr lang="en-US"/>
        </a:p>
      </dgm:t>
    </dgm:pt>
    <dgm:pt modelId="{C1EBF2D2-38DD-425A-ACA7-E1DCA41B997F}" type="sibTrans" cxnId="{C8659FC1-A14F-4A6D-8052-C26D862C35FA}">
      <dgm:prSet/>
      <dgm:spPr/>
      <dgm:t>
        <a:bodyPr/>
        <a:lstStyle/>
        <a:p>
          <a:endParaRPr lang="en-US"/>
        </a:p>
      </dgm:t>
    </dgm:pt>
    <dgm:pt modelId="{A75C20D4-9E09-433D-9B5B-6C82F0E90A10}">
      <dgm:prSet phldr="0"/>
      <dgm:spPr/>
      <dgm:t>
        <a:bodyPr/>
        <a:lstStyle/>
        <a:p>
          <a:pPr rtl="0"/>
          <a:r>
            <a:rPr lang="en-US" dirty="0">
              <a:latin typeface="Arial" panose="020B0604020202020204"/>
            </a:rPr>
            <a:t>Incident Occurred</a:t>
          </a:r>
        </a:p>
      </dgm:t>
    </dgm:pt>
    <dgm:pt modelId="{1AAC7AD0-4E20-4CF6-BC15-4FD0B6FCD782}" type="parTrans" cxnId="{806EDAAE-5F2E-4A8C-A9A7-0F083B54BA7A}">
      <dgm:prSet/>
      <dgm:spPr/>
      <dgm:t>
        <a:bodyPr/>
        <a:lstStyle/>
        <a:p>
          <a:endParaRPr lang="en-US"/>
        </a:p>
      </dgm:t>
    </dgm:pt>
    <dgm:pt modelId="{9E3CA6CC-CAA2-488C-AAD7-976C49A7F573}" type="sibTrans" cxnId="{806EDAAE-5F2E-4A8C-A9A7-0F083B54BA7A}">
      <dgm:prSet/>
      <dgm:spPr/>
      <dgm:t>
        <a:bodyPr/>
        <a:lstStyle/>
        <a:p>
          <a:endParaRPr lang="en-US"/>
        </a:p>
      </dgm:t>
    </dgm:pt>
    <dgm:pt modelId="{67427597-162A-450B-8FD3-BB2FA0E3F511}">
      <dgm:prSet phldr="0"/>
      <dgm:spPr/>
      <dgm:t>
        <a:bodyPr/>
        <a:lstStyle/>
        <a:p>
          <a:pPr rtl="0"/>
          <a:r>
            <a:rPr lang="en-US" dirty="0">
              <a:latin typeface="Arial" panose="020B0604020202020204"/>
            </a:rPr>
            <a:t>Re-Workshopped Plan</a:t>
          </a:r>
          <a:endParaRPr lang="en-US" dirty="0"/>
        </a:p>
      </dgm:t>
    </dgm:pt>
    <dgm:pt modelId="{054A323A-1770-4487-A23F-371DF25A4558}" type="parTrans" cxnId="{90EDAAA8-D897-4BD5-8CA1-1D7CFFA3741C}">
      <dgm:prSet/>
      <dgm:spPr/>
      <dgm:t>
        <a:bodyPr/>
        <a:lstStyle/>
        <a:p>
          <a:endParaRPr lang="en-US"/>
        </a:p>
      </dgm:t>
    </dgm:pt>
    <dgm:pt modelId="{9F351426-E75A-437C-817A-6351A68059A1}" type="sibTrans" cxnId="{90EDAAA8-D897-4BD5-8CA1-1D7CFFA3741C}">
      <dgm:prSet/>
      <dgm:spPr/>
      <dgm:t>
        <a:bodyPr/>
        <a:lstStyle/>
        <a:p>
          <a:endParaRPr lang="en-US"/>
        </a:p>
      </dgm:t>
    </dgm:pt>
    <dgm:pt modelId="{3662A017-7F74-4F3A-B406-1F6498600AA5}" type="pres">
      <dgm:prSet presAssocID="{2A0CEA96-8691-4628-AA3A-E640CF137A36}" presName="linearFlow" presStyleCnt="0">
        <dgm:presLayoutVars>
          <dgm:resizeHandles val="exact"/>
        </dgm:presLayoutVars>
      </dgm:prSet>
      <dgm:spPr/>
    </dgm:pt>
    <dgm:pt modelId="{33C4BD20-3AF6-4ADC-8773-5792E6D373B6}" type="pres">
      <dgm:prSet presAssocID="{03B22D35-EC7A-48E1-B729-386C85B03C5A}" presName="node" presStyleLbl="node1" presStyleIdx="0" presStyleCnt="6">
        <dgm:presLayoutVars>
          <dgm:bulletEnabled val="1"/>
        </dgm:presLayoutVars>
      </dgm:prSet>
      <dgm:spPr/>
    </dgm:pt>
    <dgm:pt modelId="{6D8877D9-483A-43A1-B060-42D2CA878CD0}" type="pres">
      <dgm:prSet presAssocID="{023E9C01-BB91-444E-AD9B-C0FB5ACE6B45}" presName="sibTrans" presStyleLbl="sibTrans2D1" presStyleIdx="0" presStyleCnt="5"/>
      <dgm:spPr/>
    </dgm:pt>
    <dgm:pt modelId="{3B5BC113-98A1-4968-AA51-3A024F5BD430}" type="pres">
      <dgm:prSet presAssocID="{023E9C01-BB91-444E-AD9B-C0FB5ACE6B45}" presName="connectorText" presStyleLbl="sibTrans2D1" presStyleIdx="0" presStyleCnt="5"/>
      <dgm:spPr/>
    </dgm:pt>
    <dgm:pt modelId="{A77A2222-BCD1-41D8-A535-3169A86FAE8E}" type="pres">
      <dgm:prSet presAssocID="{57CF8F17-6F22-4F21-A12F-0478B2524271}" presName="node" presStyleLbl="node1" presStyleIdx="1" presStyleCnt="6">
        <dgm:presLayoutVars>
          <dgm:bulletEnabled val="1"/>
        </dgm:presLayoutVars>
      </dgm:prSet>
      <dgm:spPr/>
    </dgm:pt>
    <dgm:pt modelId="{D2040961-0995-4816-9F92-A3B467DEA296}" type="pres">
      <dgm:prSet presAssocID="{3FA78ECA-DD58-4245-B625-1BFE76148DD1}" presName="sibTrans" presStyleLbl="sibTrans2D1" presStyleIdx="1" presStyleCnt="5"/>
      <dgm:spPr/>
    </dgm:pt>
    <dgm:pt modelId="{EF2623C0-A484-4C01-88DC-965A371DAC7C}" type="pres">
      <dgm:prSet presAssocID="{3FA78ECA-DD58-4245-B625-1BFE76148DD1}" presName="connectorText" presStyleLbl="sibTrans2D1" presStyleIdx="1" presStyleCnt="5"/>
      <dgm:spPr/>
    </dgm:pt>
    <dgm:pt modelId="{AFEAA4ED-6274-4931-84C8-A7738D4BFC14}" type="pres">
      <dgm:prSet presAssocID="{83B96957-DEC0-447D-8799-D9CEF3642117}" presName="node" presStyleLbl="node1" presStyleIdx="2" presStyleCnt="6">
        <dgm:presLayoutVars>
          <dgm:bulletEnabled val="1"/>
        </dgm:presLayoutVars>
      </dgm:prSet>
      <dgm:spPr/>
    </dgm:pt>
    <dgm:pt modelId="{3E8C3EAE-6953-473F-B26B-01B895FDED6F}" type="pres">
      <dgm:prSet presAssocID="{AB2D3501-187B-4D6C-AD4C-23AC3E85BD13}" presName="sibTrans" presStyleLbl="sibTrans2D1" presStyleIdx="2" presStyleCnt="5"/>
      <dgm:spPr/>
    </dgm:pt>
    <dgm:pt modelId="{10D24553-C69A-4BE4-A74B-B88CFE69F908}" type="pres">
      <dgm:prSet presAssocID="{AB2D3501-187B-4D6C-AD4C-23AC3E85BD13}" presName="connectorText" presStyleLbl="sibTrans2D1" presStyleIdx="2" presStyleCnt="5"/>
      <dgm:spPr/>
    </dgm:pt>
    <dgm:pt modelId="{220EC909-D24D-4173-9089-A9EA1E4015BD}" type="pres">
      <dgm:prSet presAssocID="{7309A06E-ED40-47CC-A092-8DB6D80EBBCD}" presName="node" presStyleLbl="node1" presStyleIdx="3" presStyleCnt="6">
        <dgm:presLayoutVars>
          <dgm:bulletEnabled val="1"/>
        </dgm:presLayoutVars>
      </dgm:prSet>
      <dgm:spPr/>
    </dgm:pt>
    <dgm:pt modelId="{F012F1DF-DCAC-43B2-BF8B-962302030340}" type="pres">
      <dgm:prSet presAssocID="{C1EBF2D2-38DD-425A-ACA7-E1DCA41B997F}" presName="sibTrans" presStyleLbl="sibTrans2D1" presStyleIdx="3" presStyleCnt="5"/>
      <dgm:spPr/>
    </dgm:pt>
    <dgm:pt modelId="{DB3DBF82-F9F6-4C27-ADE9-3A7B0A333122}" type="pres">
      <dgm:prSet presAssocID="{C1EBF2D2-38DD-425A-ACA7-E1DCA41B997F}" presName="connectorText" presStyleLbl="sibTrans2D1" presStyleIdx="3" presStyleCnt="5"/>
      <dgm:spPr/>
    </dgm:pt>
    <dgm:pt modelId="{42B1D1E5-CB1C-41CC-AC4A-CC3FC7FED0C1}" type="pres">
      <dgm:prSet presAssocID="{A75C20D4-9E09-433D-9B5B-6C82F0E90A10}" presName="node" presStyleLbl="node1" presStyleIdx="4" presStyleCnt="6">
        <dgm:presLayoutVars>
          <dgm:bulletEnabled val="1"/>
        </dgm:presLayoutVars>
      </dgm:prSet>
      <dgm:spPr/>
    </dgm:pt>
    <dgm:pt modelId="{7023FECB-37FD-4438-8731-1671B0A8D715}" type="pres">
      <dgm:prSet presAssocID="{9E3CA6CC-CAA2-488C-AAD7-976C49A7F573}" presName="sibTrans" presStyleLbl="sibTrans2D1" presStyleIdx="4" presStyleCnt="5"/>
      <dgm:spPr/>
    </dgm:pt>
    <dgm:pt modelId="{D1E41955-62CB-41F5-9EF5-69062F2E90DB}" type="pres">
      <dgm:prSet presAssocID="{9E3CA6CC-CAA2-488C-AAD7-976C49A7F573}" presName="connectorText" presStyleLbl="sibTrans2D1" presStyleIdx="4" presStyleCnt="5"/>
      <dgm:spPr/>
    </dgm:pt>
    <dgm:pt modelId="{26C038EA-53E3-40A5-BC56-4F0AF0325ADE}" type="pres">
      <dgm:prSet presAssocID="{67427597-162A-450B-8FD3-BB2FA0E3F511}" presName="node" presStyleLbl="node1" presStyleIdx="5" presStyleCnt="6">
        <dgm:presLayoutVars>
          <dgm:bulletEnabled val="1"/>
        </dgm:presLayoutVars>
      </dgm:prSet>
      <dgm:spPr/>
    </dgm:pt>
  </dgm:ptLst>
  <dgm:cxnLst>
    <dgm:cxn modelId="{907A9009-3283-49CB-912B-7ED14C133410}" srcId="{2A0CEA96-8691-4628-AA3A-E640CF137A36}" destId="{57CF8F17-6F22-4F21-A12F-0478B2524271}" srcOrd="1" destOrd="0" parTransId="{4E3AD8A4-C839-4CB3-9C00-612CF413E3ED}" sibTransId="{3FA78ECA-DD58-4245-B625-1BFE76148DD1}"/>
    <dgm:cxn modelId="{89EC4166-8856-4DAD-943D-27BB60389E0D}" type="presOf" srcId="{AB2D3501-187B-4D6C-AD4C-23AC3E85BD13}" destId="{3E8C3EAE-6953-473F-B26B-01B895FDED6F}" srcOrd="0" destOrd="0" presId="urn:microsoft.com/office/officeart/2005/8/layout/process2"/>
    <dgm:cxn modelId="{531F4A67-2CB9-4352-B7BD-5754040DB08A}" type="presOf" srcId="{AB2D3501-187B-4D6C-AD4C-23AC3E85BD13}" destId="{10D24553-C69A-4BE4-A74B-B88CFE69F908}" srcOrd="1" destOrd="0" presId="urn:microsoft.com/office/officeart/2005/8/layout/process2"/>
    <dgm:cxn modelId="{8A664469-0EBF-4CB3-B00A-0BF4B7F8757F}" type="presOf" srcId="{9E3CA6CC-CAA2-488C-AAD7-976C49A7F573}" destId="{D1E41955-62CB-41F5-9EF5-69062F2E90DB}" srcOrd="1" destOrd="0" presId="urn:microsoft.com/office/officeart/2005/8/layout/process2"/>
    <dgm:cxn modelId="{EBC78A69-77F8-4EDF-83D4-1C61837301FA}" type="presOf" srcId="{C1EBF2D2-38DD-425A-ACA7-E1DCA41B997F}" destId="{DB3DBF82-F9F6-4C27-ADE9-3A7B0A333122}" srcOrd="1" destOrd="0" presId="urn:microsoft.com/office/officeart/2005/8/layout/process2"/>
    <dgm:cxn modelId="{06796A4A-784F-44E0-AAA8-6F51A567EE65}" type="presOf" srcId="{023E9C01-BB91-444E-AD9B-C0FB5ACE6B45}" destId="{6D8877D9-483A-43A1-B060-42D2CA878CD0}" srcOrd="0" destOrd="0" presId="urn:microsoft.com/office/officeart/2005/8/layout/process2"/>
    <dgm:cxn modelId="{70450B4F-56D0-43DC-8A44-26188ABD9525}" type="presOf" srcId="{3FA78ECA-DD58-4245-B625-1BFE76148DD1}" destId="{EF2623C0-A484-4C01-88DC-965A371DAC7C}" srcOrd="1" destOrd="0" presId="urn:microsoft.com/office/officeart/2005/8/layout/process2"/>
    <dgm:cxn modelId="{E7E9637B-39A5-4793-96C9-E82D75D463DE}" type="presOf" srcId="{9E3CA6CC-CAA2-488C-AAD7-976C49A7F573}" destId="{7023FECB-37FD-4438-8731-1671B0A8D715}" srcOrd="0" destOrd="0" presId="urn:microsoft.com/office/officeart/2005/8/layout/process2"/>
    <dgm:cxn modelId="{99530381-C7C0-4F78-8223-68F38E578F47}" type="presOf" srcId="{03B22D35-EC7A-48E1-B729-386C85B03C5A}" destId="{33C4BD20-3AF6-4ADC-8773-5792E6D373B6}" srcOrd="0" destOrd="0" presId="urn:microsoft.com/office/officeart/2005/8/layout/process2"/>
    <dgm:cxn modelId="{553EC98C-5279-4AE5-A790-67878F8B1DB4}" type="presOf" srcId="{57CF8F17-6F22-4F21-A12F-0478B2524271}" destId="{A77A2222-BCD1-41D8-A535-3169A86FAE8E}" srcOrd="0" destOrd="0" presId="urn:microsoft.com/office/officeart/2005/8/layout/process2"/>
    <dgm:cxn modelId="{F9C75698-5652-48A7-B167-B9E427CA0472}" type="presOf" srcId="{83B96957-DEC0-447D-8799-D9CEF3642117}" destId="{AFEAA4ED-6274-4931-84C8-A7738D4BFC14}" srcOrd="0" destOrd="0" presId="urn:microsoft.com/office/officeart/2005/8/layout/process2"/>
    <dgm:cxn modelId="{A3C082A6-BB29-4F41-AE25-9318D713B111}" type="presOf" srcId="{C1EBF2D2-38DD-425A-ACA7-E1DCA41B997F}" destId="{F012F1DF-DCAC-43B2-BF8B-962302030340}" srcOrd="0" destOrd="0" presId="urn:microsoft.com/office/officeart/2005/8/layout/process2"/>
    <dgm:cxn modelId="{90EDAAA8-D897-4BD5-8CA1-1D7CFFA3741C}" srcId="{2A0CEA96-8691-4628-AA3A-E640CF137A36}" destId="{67427597-162A-450B-8FD3-BB2FA0E3F511}" srcOrd="5" destOrd="0" parTransId="{054A323A-1770-4487-A23F-371DF25A4558}" sibTransId="{9F351426-E75A-437C-817A-6351A68059A1}"/>
    <dgm:cxn modelId="{806EDAAE-5F2E-4A8C-A9A7-0F083B54BA7A}" srcId="{2A0CEA96-8691-4628-AA3A-E640CF137A36}" destId="{A75C20D4-9E09-433D-9B5B-6C82F0E90A10}" srcOrd="4" destOrd="0" parTransId="{1AAC7AD0-4E20-4CF6-BC15-4FD0B6FCD782}" sibTransId="{9E3CA6CC-CAA2-488C-AAD7-976C49A7F573}"/>
    <dgm:cxn modelId="{C7EAF6BC-D7E2-4CB5-9F69-CADCCF3BB802}" type="presOf" srcId="{67427597-162A-450B-8FD3-BB2FA0E3F511}" destId="{26C038EA-53E3-40A5-BC56-4F0AF0325ADE}" srcOrd="0" destOrd="0" presId="urn:microsoft.com/office/officeart/2005/8/layout/process2"/>
    <dgm:cxn modelId="{7B3F32C0-EA4E-4A1E-B0E9-C34148AF2688}" type="presOf" srcId="{3FA78ECA-DD58-4245-B625-1BFE76148DD1}" destId="{D2040961-0995-4816-9F92-A3B467DEA296}" srcOrd="0" destOrd="0" presId="urn:microsoft.com/office/officeart/2005/8/layout/process2"/>
    <dgm:cxn modelId="{D707CFC0-CAB7-4654-AC49-7011341FFE84}" srcId="{2A0CEA96-8691-4628-AA3A-E640CF137A36}" destId="{03B22D35-EC7A-48E1-B729-386C85B03C5A}" srcOrd="0" destOrd="0" parTransId="{6EFD29CB-5CE2-4471-B203-BE5F81ABC4CA}" sibTransId="{023E9C01-BB91-444E-AD9B-C0FB5ACE6B45}"/>
    <dgm:cxn modelId="{C8659FC1-A14F-4A6D-8052-C26D862C35FA}" srcId="{2A0CEA96-8691-4628-AA3A-E640CF137A36}" destId="{7309A06E-ED40-47CC-A092-8DB6D80EBBCD}" srcOrd="3" destOrd="0" parTransId="{6DB41AEF-301B-4B39-ACEF-D91EC8214B8E}" sibTransId="{C1EBF2D2-38DD-425A-ACA7-E1DCA41B997F}"/>
    <dgm:cxn modelId="{4ECB22CA-EC4B-43C7-B52A-34B3F30B666C}" type="presOf" srcId="{023E9C01-BB91-444E-AD9B-C0FB5ACE6B45}" destId="{3B5BC113-98A1-4968-AA51-3A024F5BD430}" srcOrd="1" destOrd="0" presId="urn:microsoft.com/office/officeart/2005/8/layout/process2"/>
    <dgm:cxn modelId="{CDD6F4E2-3C55-4B7C-85ED-DE17354266D1}" type="presOf" srcId="{2A0CEA96-8691-4628-AA3A-E640CF137A36}" destId="{3662A017-7F74-4F3A-B406-1F6498600AA5}" srcOrd="0" destOrd="0" presId="urn:microsoft.com/office/officeart/2005/8/layout/process2"/>
    <dgm:cxn modelId="{487CD5E6-63BE-492C-A13B-391F22253F64}" type="presOf" srcId="{7309A06E-ED40-47CC-A092-8DB6D80EBBCD}" destId="{220EC909-D24D-4173-9089-A9EA1E4015BD}" srcOrd="0" destOrd="0" presId="urn:microsoft.com/office/officeart/2005/8/layout/process2"/>
    <dgm:cxn modelId="{4CE5E2F9-247F-4B77-A1AC-E75576B8A81A}" srcId="{2A0CEA96-8691-4628-AA3A-E640CF137A36}" destId="{83B96957-DEC0-447D-8799-D9CEF3642117}" srcOrd="2" destOrd="0" parTransId="{061A6F4A-90FF-432C-A3B8-F95E4BAED049}" sibTransId="{AB2D3501-187B-4D6C-AD4C-23AC3E85BD13}"/>
    <dgm:cxn modelId="{06EDBEFB-760D-4F38-9B92-CD66A5ACFABB}" type="presOf" srcId="{A75C20D4-9E09-433D-9B5B-6C82F0E90A10}" destId="{42B1D1E5-CB1C-41CC-AC4A-CC3FC7FED0C1}" srcOrd="0" destOrd="0" presId="urn:microsoft.com/office/officeart/2005/8/layout/process2"/>
    <dgm:cxn modelId="{5578F8DC-AB8B-4B57-9B32-1A8B9BBA3E46}" type="presParOf" srcId="{3662A017-7F74-4F3A-B406-1F6498600AA5}" destId="{33C4BD20-3AF6-4ADC-8773-5792E6D373B6}" srcOrd="0" destOrd="0" presId="urn:microsoft.com/office/officeart/2005/8/layout/process2"/>
    <dgm:cxn modelId="{A670E781-52D5-485D-80C9-C3F17A7A5220}" type="presParOf" srcId="{3662A017-7F74-4F3A-B406-1F6498600AA5}" destId="{6D8877D9-483A-43A1-B060-42D2CA878CD0}" srcOrd="1" destOrd="0" presId="urn:microsoft.com/office/officeart/2005/8/layout/process2"/>
    <dgm:cxn modelId="{3DB102A4-CD0C-45EE-8252-8726D05E2FE0}" type="presParOf" srcId="{6D8877D9-483A-43A1-B060-42D2CA878CD0}" destId="{3B5BC113-98A1-4968-AA51-3A024F5BD430}" srcOrd="0" destOrd="0" presId="urn:microsoft.com/office/officeart/2005/8/layout/process2"/>
    <dgm:cxn modelId="{E61FB31D-DF81-41C6-8D8B-7C6B7826B998}" type="presParOf" srcId="{3662A017-7F74-4F3A-B406-1F6498600AA5}" destId="{A77A2222-BCD1-41D8-A535-3169A86FAE8E}" srcOrd="2" destOrd="0" presId="urn:microsoft.com/office/officeart/2005/8/layout/process2"/>
    <dgm:cxn modelId="{2C4BE5D3-D051-44BE-AD1E-9D0061A3AD71}" type="presParOf" srcId="{3662A017-7F74-4F3A-B406-1F6498600AA5}" destId="{D2040961-0995-4816-9F92-A3B467DEA296}" srcOrd="3" destOrd="0" presId="urn:microsoft.com/office/officeart/2005/8/layout/process2"/>
    <dgm:cxn modelId="{D9E2A407-5902-4128-BB49-A213DF1F4993}" type="presParOf" srcId="{D2040961-0995-4816-9F92-A3B467DEA296}" destId="{EF2623C0-A484-4C01-88DC-965A371DAC7C}" srcOrd="0" destOrd="0" presId="urn:microsoft.com/office/officeart/2005/8/layout/process2"/>
    <dgm:cxn modelId="{B8AE50FA-85AF-4004-9FBA-5D5637F52F73}" type="presParOf" srcId="{3662A017-7F74-4F3A-B406-1F6498600AA5}" destId="{AFEAA4ED-6274-4931-84C8-A7738D4BFC14}" srcOrd="4" destOrd="0" presId="urn:microsoft.com/office/officeart/2005/8/layout/process2"/>
    <dgm:cxn modelId="{A8A7F364-4FD7-4AF0-B45D-5661E6364688}" type="presParOf" srcId="{3662A017-7F74-4F3A-B406-1F6498600AA5}" destId="{3E8C3EAE-6953-473F-B26B-01B895FDED6F}" srcOrd="5" destOrd="0" presId="urn:microsoft.com/office/officeart/2005/8/layout/process2"/>
    <dgm:cxn modelId="{526FCA2B-9663-44FD-9219-010621321906}" type="presParOf" srcId="{3E8C3EAE-6953-473F-B26B-01B895FDED6F}" destId="{10D24553-C69A-4BE4-A74B-B88CFE69F908}" srcOrd="0" destOrd="0" presId="urn:microsoft.com/office/officeart/2005/8/layout/process2"/>
    <dgm:cxn modelId="{5BC6FBE3-2951-4E55-9D29-46F72FD166B5}" type="presParOf" srcId="{3662A017-7F74-4F3A-B406-1F6498600AA5}" destId="{220EC909-D24D-4173-9089-A9EA1E4015BD}" srcOrd="6" destOrd="0" presId="urn:microsoft.com/office/officeart/2005/8/layout/process2"/>
    <dgm:cxn modelId="{33DED372-015E-43CB-88A6-2E4ABA1CF349}" type="presParOf" srcId="{3662A017-7F74-4F3A-B406-1F6498600AA5}" destId="{F012F1DF-DCAC-43B2-BF8B-962302030340}" srcOrd="7" destOrd="0" presId="urn:microsoft.com/office/officeart/2005/8/layout/process2"/>
    <dgm:cxn modelId="{06274CB9-EE2C-4C75-9F6E-ED27F98BD1F7}" type="presParOf" srcId="{F012F1DF-DCAC-43B2-BF8B-962302030340}" destId="{DB3DBF82-F9F6-4C27-ADE9-3A7B0A333122}" srcOrd="0" destOrd="0" presId="urn:microsoft.com/office/officeart/2005/8/layout/process2"/>
    <dgm:cxn modelId="{DA6D7BDC-7330-42E2-9F44-D13D3F2B0CBE}" type="presParOf" srcId="{3662A017-7F74-4F3A-B406-1F6498600AA5}" destId="{42B1D1E5-CB1C-41CC-AC4A-CC3FC7FED0C1}" srcOrd="8" destOrd="0" presId="urn:microsoft.com/office/officeart/2005/8/layout/process2"/>
    <dgm:cxn modelId="{FB7A604C-DB7F-49B4-92FB-64E7F1E818AE}" type="presParOf" srcId="{3662A017-7F74-4F3A-B406-1F6498600AA5}" destId="{7023FECB-37FD-4438-8731-1671B0A8D715}" srcOrd="9" destOrd="0" presId="urn:microsoft.com/office/officeart/2005/8/layout/process2"/>
    <dgm:cxn modelId="{0701B10A-9CAC-4FB0-8D59-634F8D1BEAFD}" type="presParOf" srcId="{7023FECB-37FD-4438-8731-1671B0A8D715}" destId="{D1E41955-62CB-41F5-9EF5-69062F2E90DB}" srcOrd="0" destOrd="0" presId="urn:microsoft.com/office/officeart/2005/8/layout/process2"/>
    <dgm:cxn modelId="{0D0CBD99-4DD3-4690-89D8-F9966B39347A}" type="presParOf" srcId="{3662A017-7F74-4F3A-B406-1F6498600AA5}" destId="{26C038EA-53E3-40A5-BC56-4F0AF0325ADE}"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graphics/data2.xml><?xml version="1.0" encoding="utf-8"?>
<dgm:dataModel xmlns:dgm="http://schemas.openxmlformats.org/drawingml/2006/diagram" xmlns:a="http://schemas.openxmlformats.org/drawingml/2006/main">
  <dgm:ptLst>
    <dgm:pt modelId="{3111406A-5FE3-421D-84BB-85B32018F3F6}"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A3D28E2A-5A6F-4F67-BB5C-C48668E61C29}">
      <dgm:prSet phldr="0"/>
      <dgm:spPr/>
      <dgm:t>
        <a:bodyPr/>
        <a:lstStyle/>
        <a:p>
          <a:pPr algn="ctr" rtl="0"/>
          <a:r>
            <a:rPr lang="en-US" dirty="0">
              <a:latin typeface="Arial" panose="020B0604020202020204"/>
            </a:rPr>
            <a:t>Activation Criteria</a:t>
          </a:r>
        </a:p>
      </dgm:t>
    </dgm:pt>
    <dgm:pt modelId="{46C29865-FA43-4246-8021-64C55BDA5842}" type="parTrans" cxnId="{F6F32B23-BACE-40E7-8876-5E03A915CB81}">
      <dgm:prSet/>
      <dgm:spPr/>
      <dgm:t>
        <a:bodyPr/>
        <a:lstStyle/>
        <a:p>
          <a:pPr algn="ctr"/>
          <a:endParaRPr lang="en-US"/>
        </a:p>
      </dgm:t>
    </dgm:pt>
    <dgm:pt modelId="{31B2DCC6-881D-4ACD-BC58-2F4B2EA08DBE}" type="sibTrans" cxnId="{F6F32B23-BACE-40E7-8876-5E03A915CB81}">
      <dgm:prSet/>
      <dgm:spPr/>
      <dgm:t>
        <a:bodyPr/>
        <a:lstStyle/>
        <a:p>
          <a:pPr algn="ctr"/>
          <a:endParaRPr lang="en-US"/>
        </a:p>
      </dgm:t>
    </dgm:pt>
    <dgm:pt modelId="{2BFAF9CF-3B8A-4A83-BE20-364D6A78CDA4}">
      <dgm:prSet phldr="0"/>
      <dgm:spPr/>
      <dgm:t>
        <a:bodyPr/>
        <a:lstStyle/>
        <a:p>
          <a:pPr algn="ctr"/>
          <a:r>
            <a:rPr lang="en-US" dirty="0">
              <a:latin typeface="Arial" panose="020B0604020202020204"/>
            </a:rPr>
            <a:t>Location</a:t>
          </a:r>
        </a:p>
      </dgm:t>
    </dgm:pt>
    <dgm:pt modelId="{D4FA33A0-AC6C-49FF-903E-78AB00279151}" type="parTrans" cxnId="{AA12A16C-CE6A-44AD-8E1F-A733A53D80CE}">
      <dgm:prSet/>
      <dgm:spPr/>
      <dgm:t>
        <a:bodyPr/>
        <a:lstStyle/>
        <a:p>
          <a:pPr algn="ctr"/>
          <a:endParaRPr lang="en-US"/>
        </a:p>
      </dgm:t>
    </dgm:pt>
    <dgm:pt modelId="{849C9C8F-0C70-454F-BC44-DA9184AA6A0C}" type="sibTrans" cxnId="{AA12A16C-CE6A-44AD-8E1F-A733A53D80CE}">
      <dgm:prSet/>
      <dgm:spPr/>
      <dgm:t>
        <a:bodyPr/>
        <a:lstStyle/>
        <a:p>
          <a:pPr algn="ctr"/>
          <a:endParaRPr lang="en-US"/>
        </a:p>
      </dgm:t>
    </dgm:pt>
    <dgm:pt modelId="{616FE5DF-6C92-46BC-8B29-18422B55B00D}">
      <dgm:prSet phldr="0"/>
      <dgm:spPr/>
      <dgm:t>
        <a:bodyPr/>
        <a:lstStyle/>
        <a:p>
          <a:pPr algn="ctr"/>
          <a:r>
            <a:rPr lang="en-US" dirty="0">
              <a:latin typeface="Arial" panose="020B0604020202020204"/>
            </a:rPr>
            <a:t>Staffing &amp; Role Assignments</a:t>
          </a:r>
        </a:p>
      </dgm:t>
    </dgm:pt>
    <dgm:pt modelId="{9AD03DC6-C2FC-4587-83FC-A07EBE44E86A}" type="parTrans" cxnId="{B842C440-9673-4A33-AFDC-20A20F21E12F}">
      <dgm:prSet/>
      <dgm:spPr/>
      <dgm:t>
        <a:bodyPr/>
        <a:lstStyle/>
        <a:p>
          <a:pPr algn="ctr"/>
          <a:endParaRPr lang="en-US"/>
        </a:p>
      </dgm:t>
    </dgm:pt>
    <dgm:pt modelId="{B34675A9-A07D-4409-8241-5B077F2FE560}" type="sibTrans" cxnId="{B842C440-9673-4A33-AFDC-20A20F21E12F}">
      <dgm:prSet/>
      <dgm:spPr/>
      <dgm:t>
        <a:bodyPr/>
        <a:lstStyle/>
        <a:p>
          <a:pPr algn="ctr"/>
          <a:endParaRPr lang="en-US"/>
        </a:p>
      </dgm:t>
    </dgm:pt>
    <dgm:pt modelId="{956BC26F-7AF8-4484-9FC5-D3455C2A27EA}">
      <dgm:prSet phldr="0"/>
      <dgm:spPr/>
      <dgm:t>
        <a:bodyPr/>
        <a:lstStyle/>
        <a:p>
          <a:pPr algn="ctr"/>
          <a:r>
            <a:rPr lang="en-US" dirty="0">
              <a:latin typeface="Arial" panose="020B0604020202020204"/>
            </a:rPr>
            <a:t>Communication Pathways</a:t>
          </a:r>
        </a:p>
      </dgm:t>
    </dgm:pt>
    <dgm:pt modelId="{0C1623E6-B4BD-48BB-BCF8-D8E7290A5D22}" type="parTrans" cxnId="{E18B2349-A81E-4292-BAE4-E52BB2F066E6}">
      <dgm:prSet/>
      <dgm:spPr/>
      <dgm:t>
        <a:bodyPr/>
        <a:lstStyle/>
        <a:p>
          <a:pPr algn="ctr"/>
          <a:endParaRPr lang="en-US"/>
        </a:p>
      </dgm:t>
    </dgm:pt>
    <dgm:pt modelId="{94C34410-50AB-4D78-998D-6BAF61D637C6}" type="sibTrans" cxnId="{E18B2349-A81E-4292-BAE4-E52BB2F066E6}">
      <dgm:prSet/>
      <dgm:spPr/>
      <dgm:t>
        <a:bodyPr/>
        <a:lstStyle/>
        <a:p>
          <a:pPr algn="ctr"/>
          <a:endParaRPr lang="en-US"/>
        </a:p>
      </dgm:t>
    </dgm:pt>
    <dgm:pt modelId="{71E2A05D-D032-475B-A099-1FDF0AB44467}">
      <dgm:prSet phldr="0"/>
      <dgm:spPr/>
      <dgm:t>
        <a:bodyPr/>
        <a:lstStyle/>
        <a:p>
          <a:pPr algn="ctr"/>
          <a:r>
            <a:rPr lang="en-US" dirty="0">
              <a:latin typeface="Arial" panose="020B0604020202020204"/>
            </a:rPr>
            <a:t>Family Resources</a:t>
          </a:r>
        </a:p>
      </dgm:t>
    </dgm:pt>
    <dgm:pt modelId="{43F0EF6E-23D0-4718-920B-51EB667A0546}" type="parTrans" cxnId="{71844CE4-4FDF-4B0B-9137-F8AFF7117F48}">
      <dgm:prSet/>
      <dgm:spPr/>
      <dgm:t>
        <a:bodyPr/>
        <a:lstStyle/>
        <a:p>
          <a:pPr algn="ctr"/>
          <a:endParaRPr lang="en-US"/>
        </a:p>
      </dgm:t>
    </dgm:pt>
    <dgm:pt modelId="{5B8B30EF-C9F2-4062-8D6F-26E3466E66A0}" type="sibTrans" cxnId="{71844CE4-4FDF-4B0B-9137-F8AFF7117F48}">
      <dgm:prSet/>
      <dgm:spPr/>
      <dgm:t>
        <a:bodyPr/>
        <a:lstStyle/>
        <a:p>
          <a:pPr algn="ctr"/>
          <a:endParaRPr lang="en-US"/>
        </a:p>
      </dgm:t>
    </dgm:pt>
    <dgm:pt modelId="{394A16EB-6612-498C-B641-289D79C9CF44}">
      <dgm:prSet phldr="0"/>
      <dgm:spPr/>
      <dgm:t>
        <a:bodyPr/>
        <a:lstStyle/>
        <a:p>
          <a:pPr algn="ctr"/>
          <a:r>
            <a:rPr lang="en-US" dirty="0">
              <a:latin typeface="Arial" panose="020B0604020202020204"/>
            </a:rPr>
            <a:t>Information Gathering &amp; Reunification Status</a:t>
          </a:r>
        </a:p>
      </dgm:t>
    </dgm:pt>
    <dgm:pt modelId="{44C15B0D-4EB2-4013-89C7-F1073CBAEF64}" type="parTrans" cxnId="{D3200B56-3ED2-45B6-8D5A-7D1AE98EE7D6}">
      <dgm:prSet/>
      <dgm:spPr/>
      <dgm:t>
        <a:bodyPr/>
        <a:lstStyle/>
        <a:p>
          <a:pPr algn="ctr"/>
          <a:endParaRPr lang="en-US"/>
        </a:p>
      </dgm:t>
    </dgm:pt>
    <dgm:pt modelId="{F24D94E3-17BF-4110-A2F5-AEFFF5A3739D}" type="sibTrans" cxnId="{D3200B56-3ED2-45B6-8D5A-7D1AE98EE7D6}">
      <dgm:prSet/>
      <dgm:spPr/>
      <dgm:t>
        <a:bodyPr/>
        <a:lstStyle/>
        <a:p>
          <a:pPr algn="ctr"/>
          <a:endParaRPr lang="en-US"/>
        </a:p>
      </dgm:t>
    </dgm:pt>
    <dgm:pt modelId="{9F77A94F-74BC-440C-8784-B104EC8A78FC}" type="pres">
      <dgm:prSet presAssocID="{3111406A-5FE3-421D-84BB-85B32018F3F6}" presName="diagram" presStyleCnt="0">
        <dgm:presLayoutVars>
          <dgm:dir/>
          <dgm:resizeHandles val="exact"/>
        </dgm:presLayoutVars>
      </dgm:prSet>
      <dgm:spPr/>
    </dgm:pt>
    <dgm:pt modelId="{88942451-F41C-4B6A-AAC2-056E8F0F1877}" type="pres">
      <dgm:prSet presAssocID="{A3D28E2A-5A6F-4F67-BB5C-C48668E61C29}" presName="node" presStyleLbl="node1" presStyleIdx="0" presStyleCnt="6">
        <dgm:presLayoutVars>
          <dgm:bulletEnabled val="1"/>
        </dgm:presLayoutVars>
      </dgm:prSet>
      <dgm:spPr/>
    </dgm:pt>
    <dgm:pt modelId="{628D2E65-9667-4BC8-AFF8-50D985BAB77F}" type="pres">
      <dgm:prSet presAssocID="{31B2DCC6-881D-4ACD-BC58-2F4B2EA08DBE}" presName="sibTrans" presStyleCnt="0"/>
      <dgm:spPr/>
    </dgm:pt>
    <dgm:pt modelId="{7902E53E-E322-495E-86C3-E791C9E4AC07}" type="pres">
      <dgm:prSet presAssocID="{2BFAF9CF-3B8A-4A83-BE20-364D6A78CDA4}" presName="node" presStyleLbl="node1" presStyleIdx="1" presStyleCnt="6">
        <dgm:presLayoutVars>
          <dgm:bulletEnabled val="1"/>
        </dgm:presLayoutVars>
      </dgm:prSet>
      <dgm:spPr/>
    </dgm:pt>
    <dgm:pt modelId="{C2320577-F9DA-403A-AA1D-F9BBC330EEF4}" type="pres">
      <dgm:prSet presAssocID="{849C9C8F-0C70-454F-BC44-DA9184AA6A0C}" presName="sibTrans" presStyleCnt="0"/>
      <dgm:spPr/>
    </dgm:pt>
    <dgm:pt modelId="{411699F7-50E6-41C8-B6FB-D88E9DA2A7E0}" type="pres">
      <dgm:prSet presAssocID="{616FE5DF-6C92-46BC-8B29-18422B55B00D}" presName="node" presStyleLbl="node1" presStyleIdx="2" presStyleCnt="6">
        <dgm:presLayoutVars>
          <dgm:bulletEnabled val="1"/>
        </dgm:presLayoutVars>
      </dgm:prSet>
      <dgm:spPr/>
    </dgm:pt>
    <dgm:pt modelId="{653B0AD8-714E-4C61-A71F-2BAE4CCCA486}" type="pres">
      <dgm:prSet presAssocID="{B34675A9-A07D-4409-8241-5B077F2FE560}" presName="sibTrans" presStyleCnt="0"/>
      <dgm:spPr/>
    </dgm:pt>
    <dgm:pt modelId="{A0F01C10-6DE5-44B6-848D-1D0D92BCDCA5}" type="pres">
      <dgm:prSet presAssocID="{956BC26F-7AF8-4484-9FC5-D3455C2A27EA}" presName="node" presStyleLbl="node1" presStyleIdx="3" presStyleCnt="6">
        <dgm:presLayoutVars>
          <dgm:bulletEnabled val="1"/>
        </dgm:presLayoutVars>
      </dgm:prSet>
      <dgm:spPr/>
    </dgm:pt>
    <dgm:pt modelId="{8474C59A-B562-490D-A09E-CC7C2B955CCD}" type="pres">
      <dgm:prSet presAssocID="{94C34410-50AB-4D78-998D-6BAF61D637C6}" presName="sibTrans" presStyleCnt="0"/>
      <dgm:spPr/>
    </dgm:pt>
    <dgm:pt modelId="{BC3E1A03-E439-493A-90FE-237B60FDD9C4}" type="pres">
      <dgm:prSet presAssocID="{71E2A05D-D032-475B-A099-1FDF0AB44467}" presName="node" presStyleLbl="node1" presStyleIdx="4" presStyleCnt="6">
        <dgm:presLayoutVars>
          <dgm:bulletEnabled val="1"/>
        </dgm:presLayoutVars>
      </dgm:prSet>
      <dgm:spPr/>
    </dgm:pt>
    <dgm:pt modelId="{84977445-D416-49E9-A279-D23351E02326}" type="pres">
      <dgm:prSet presAssocID="{5B8B30EF-C9F2-4062-8D6F-26E3466E66A0}" presName="sibTrans" presStyleCnt="0"/>
      <dgm:spPr/>
    </dgm:pt>
    <dgm:pt modelId="{40D07C1F-1E83-44BE-8905-F0E70E6119FA}" type="pres">
      <dgm:prSet presAssocID="{394A16EB-6612-498C-B641-289D79C9CF44}" presName="node" presStyleLbl="node1" presStyleIdx="5" presStyleCnt="6">
        <dgm:presLayoutVars>
          <dgm:bulletEnabled val="1"/>
        </dgm:presLayoutVars>
      </dgm:prSet>
      <dgm:spPr/>
    </dgm:pt>
  </dgm:ptLst>
  <dgm:cxnLst>
    <dgm:cxn modelId="{98FF7A0D-FE30-418C-B884-77182BA74D53}" type="presOf" srcId="{616FE5DF-6C92-46BC-8B29-18422B55B00D}" destId="{411699F7-50E6-41C8-B6FB-D88E9DA2A7E0}" srcOrd="0" destOrd="0" presId="urn:microsoft.com/office/officeart/2005/8/layout/default"/>
    <dgm:cxn modelId="{04E7FA1C-371A-4EB3-9AC5-C7E24956E8EF}" type="presOf" srcId="{71E2A05D-D032-475B-A099-1FDF0AB44467}" destId="{BC3E1A03-E439-493A-90FE-237B60FDD9C4}" srcOrd="0" destOrd="0" presId="urn:microsoft.com/office/officeart/2005/8/layout/default"/>
    <dgm:cxn modelId="{1FB07A22-9108-467C-95FB-F94C9893DF5F}" type="presOf" srcId="{3111406A-5FE3-421D-84BB-85B32018F3F6}" destId="{9F77A94F-74BC-440C-8784-B104EC8A78FC}" srcOrd="0" destOrd="0" presId="urn:microsoft.com/office/officeart/2005/8/layout/default"/>
    <dgm:cxn modelId="{F6F32B23-BACE-40E7-8876-5E03A915CB81}" srcId="{3111406A-5FE3-421D-84BB-85B32018F3F6}" destId="{A3D28E2A-5A6F-4F67-BB5C-C48668E61C29}" srcOrd="0" destOrd="0" parTransId="{46C29865-FA43-4246-8021-64C55BDA5842}" sibTransId="{31B2DCC6-881D-4ACD-BC58-2F4B2EA08DBE}"/>
    <dgm:cxn modelId="{D4567624-76E4-4C43-BFDC-9333F090570E}" type="presOf" srcId="{394A16EB-6612-498C-B641-289D79C9CF44}" destId="{40D07C1F-1E83-44BE-8905-F0E70E6119FA}" srcOrd="0" destOrd="0" presId="urn:microsoft.com/office/officeart/2005/8/layout/default"/>
    <dgm:cxn modelId="{B842C440-9673-4A33-AFDC-20A20F21E12F}" srcId="{3111406A-5FE3-421D-84BB-85B32018F3F6}" destId="{616FE5DF-6C92-46BC-8B29-18422B55B00D}" srcOrd="2" destOrd="0" parTransId="{9AD03DC6-C2FC-4587-83FC-A07EBE44E86A}" sibTransId="{B34675A9-A07D-4409-8241-5B077F2FE560}"/>
    <dgm:cxn modelId="{E08CB241-BA97-4C21-92F7-887C63DEDACB}" type="presOf" srcId="{956BC26F-7AF8-4484-9FC5-D3455C2A27EA}" destId="{A0F01C10-6DE5-44B6-848D-1D0D92BCDCA5}" srcOrd="0" destOrd="0" presId="urn:microsoft.com/office/officeart/2005/8/layout/default"/>
    <dgm:cxn modelId="{E18B2349-A81E-4292-BAE4-E52BB2F066E6}" srcId="{3111406A-5FE3-421D-84BB-85B32018F3F6}" destId="{956BC26F-7AF8-4484-9FC5-D3455C2A27EA}" srcOrd="3" destOrd="0" parTransId="{0C1623E6-B4BD-48BB-BCF8-D8E7290A5D22}" sibTransId="{94C34410-50AB-4D78-998D-6BAF61D637C6}"/>
    <dgm:cxn modelId="{AA12A16C-CE6A-44AD-8E1F-A733A53D80CE}" srcId="{3111406A-5FE3-421D-84BB-85B32018F3F6}" destId="{2BFAF9CF-3B8A-4A83-BE20-364D6A78CDA4}" srcOrd="1" destOrd="0" parTransId="{D4FA33A0-AC6C-49FF-903E-78AB00279151}" sibTransId="{849C9C8F-0C70-454F-BC44-DA9184AA6A0C}"/>
    <dgm:cxn modelId="{D3200B56-3ED2-45B6-8D5A-7D1AE98EE7D6}" srcId="{3111406A-5FE3-421D-84BB-85B32018F3F6}" destId="{394A16EB-6612-498C-B641-289D79C9CF44}" srcOrd="5" destOrd="0" parTransId="{44C15B0D-4EB2-4013-89C7-F1073CBAEF64}" sibTransId="{F24D94E3-17BF-4110-A2F5-AEFFF5A3739D}"/>
    <dgm:cxn modelId="{8467ADB8-826F-4DF9-AE03-924DE06A8C02}" type="presOf" srcId="{A3D28E2A-5A6F-4F67-BB5C-C48668E61C29}" destId="{88942451-F41C-4B6A-AAC2-056E8F0F1877}" srcOrd="0" destOrd="0" presId="urn:microsoft.com/office/officeart/2005/8/layout/default"/>
    <dgm:cxn modelId="{15D127DB-C18C-42DF-8954-AE70FB9CA339}" type="presOf" srcId="{2BFAF9CF-3B8A-4A83-BE20-364D6A78CDA4}" destId="{7902E53E-E322-495E-86C3-E791C9E4AC07}" srcOrd="0" destOrd="0" presId="urn:microsoft.com/office/officeart/2005/8/layout/default"/>
    <dgm:cxn modelId="{71844CE4-4FDF-4B0B-9137-F8AFF7117F48}" srcId="{3111406A-5FE3-421D-84BB-85B32018F3F6}" destId="{71E2A05D-D032-475B-A099-1FDF0AB44467}" srcOrd="4" destOrd="0" parTransId="{43F0EF6E-23D0-4718-920B-51EB667A0546}" sibTransId="{5B8B30EF-C9F2-4062-8D6F-26E3466E66A0}"/>
    <dgm:cxn modelId="{DCAC4348-973E-4734-AF03-D944AA8C69B4}" type="presParOf" srcId="{9F77A94F-74BC-440C-8784-B104EC8A78FC}" destId="{88942451-F41C-4B6A-AAC2-056E8F0F1877}" srcOrd="0" destOrd="0" presId="urn:microsoft.com/office/officeart/2005/8/layout/default"/>
    <dgm:cxn modelId="{9E2A18D7-022B-4977-A931-4438477131E9}" type="presParOf" srcId="{9F77A94F-74BC-440C-8784-B104EC8A78FC}" destId="{628D2E65-9667-4BC8-AFF8-50D985BAB77F}" srcOrd="1" destOrd="0" presId="urn:microsoft.com/office/officeart/2005/8/layout/default"/>
    <dgm:cxn modelId="{B5FFE7A5-E019-46DB-A74B-4F34C511AA11}" type="presParOf" srcId="{9F77A94F-74BC-440C-8784-B104EC8A78FC}" destId="{7902E53E-E322-495E-86C3-E791C9E4AC07}" srcOrd="2" destOrd="0" presId="urn:microsoft.com/office/officeart/2005/8/layout/default"/>
    <dgm:cxn modelId="{2F5340EB-CA5B-4336-81BA-C7F65AA77DD1}" type="presParOf" srcId="{9F77A94F-74BC-440C-8784-B104EC8A78FC}" destId="{C2320577-F9DA-403A-AA1D-F9BBC330EEF4}" srcOrd="3" destOrd="0" presId="urn:microsoft.com/office/officeart/2005/8/layout/default"/>
    <dgm:cxn modelId="{0E21A3A6-D94A-4E91-B697-1E342B04C033}" type="presParOf" srcId="{9F77A94F-74BC-440C-8784-B104EC8A78FC}" destId="{411699F7-50E6-41C8-B6FB-D88E9DA2A7E0}" srcOrd="4" destOrd="0" presId="urn:microsoft.com/office/officeart/2005/8/layout/default"/>
    <dgm:cxn modelId="{D55408F8-5229-451F-AC13-DC7D6C7EF046}" type="presParOf" srcId="{9F77A94F-74BC-440C-8784-B104EC8A78FC}" destId="{653B0AD8-714E-4C61-A71F-2BAE4CCCA486}" srcOrd="5" destOrd="0" presId="urn:microsoft.com/office/officeart/2005/8/layout/default"/>
    <dgm:cxn modelId="{609CE2DD-152B-41FE-AAA6-AADC86AFCA4E}" type="presParOf" srcId="{9F77A94F-74BC-440C-8784-B104EC8A78FC}" destId="{A0F01C10-6DE5-44B6-848D-1D0D92BCDCA5}" srcOrd="6" destOrd="0" presId="urn:microsoft.com/office/officeart/2005/8/layout/default"/>
    <dgm:cxn modelId="{9099860D-89D0-49F0-871D-987BC1D38FE0}" type="presParOf" srcId="{9F77A94F-74BC-440C-8784-B104EC8A78FC}" destId="{8474C59A-B562-490D-A09E-CC7C2B955CCD}" srcOrd="7" destOrd="0" presId="urn:microsoft.com/office/officeart/2005/8/layout/default"/>
    <dgm:cxn modelId="{BC649C29-926F-45A5-B57A-DE9FCF90DB07}" type="presParOf" srcId="{9F77A94F-74BC-440C-8784-B104EC8A78FC}" destId="{BC3E1A03-E439-493A-90FE-237B60FDD9C4}" srcOrd="8" destOrd="0" presId="urn:microsoft.com/office/officeart/2005/8/layout/default"/>
    <dgm:cxn modelId="{338CFDB3-9D0E-41EC-B118-6FAB6F1A6FE2}" type="presParOf" srcId="{9F77A94F-74BC-440C-8784-B104EC8A78FC}" destId="{84977445-D416-49E9-A279-D23351E02326}" srcOrd="9" destOrd="0" presId="urn:microsoft.com/office/officeart/2005/8/layout/default"/>
    <dgm:cxn modelId="{BBEBC40B-83EA-4B14-B6A4-B4251B6CEDA9}" type="presParOf" srcId="{9F77A94F-74BC-440C-8784-B104EC8A78FC}" destId="{40D07C1F-1E83-44BE-8905-F0E70E6119F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graphic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graphic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graphic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notesMasters/theme/theme1.xml" Id="R47897d42a4694126" /></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Masters/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notesSlides/_rels/notesSlide1.xml.rels>&#65279;<?xml version="1.0" encoding="utf-8"?><Relationships xmlns="http://schemas.openxmlformats.org/package/2006/relationships"><Relationship Type="http://schemas.openxmlformats.org/officeDocument/2006/relationships/slide" Target="/ppt/slides/slide17.xml" Id="R6dcc859694cb4f21" /><Relationship Type="http://schemas.openxmlformats.org/officeDocument/2006/relationships/notesMaster" Target="/ppt/notesMasters/notesMaster1.xml" Id="R9bf54ae941524f93" /></Relationships>
</file>

<file path=ppt/notesSlides/_rels/notesSlide10.xml.rels>&#65279;<?xml version="1.0" encoding="utf-8"?><Relationships xmlns="http://schemas.openxmlformats.org/package/2006/relationships"><Relationship Type="http://schemas.openxmlformats.org/officeDocument/2006/relationships/slide" Target="/ppt/slides/slide26.xml" Id="R556fe73569634106" /><Relationship Type="http://schemas.openxmlformats.org/officeDocument/2006/relationships/notesMaster" Target="/ppt/notesMasters/notesMaster1.xml" Id="R9fbab17ff33b4928" /></Relationships>
</file>

<file path=ppt/notesSlides/_rels/notesSlide11.xml.rels>&#65279;<?xml version="1.0" encoding="utf-8"?><Relationships xmlns="http://schemas.openxmlformats.org/package/2006/relationships"><Relationship Type="http://schemas.openxmlformats.org/officeDocument/2006/relationships/slide" Target="/ppt/slides/slide27.xml" Id="R8b7ecebbc1b34328" /><Relationship Type="http://schemas.openxmlformats.org/officeDocument/2006/relationships/notesMaster" Target="/ppt/notesMasters/notesMaster1.xml" Id="Rba57716434ed4955" /></Relationships>
</file>

<file path=ppt/notesSlides/_rels/notesSlide12.xml.rels>&#65279;<?xml version="1.0" encoding="utf-8"?><Relationships xmlns="http://schemas.openxmlformats.org/package/2006/relationships"><Relationship Type="http://schemas.openxmlformats.org/officeDocument/2006/relationships/slide" Target="/ppt/slides/slide28.xml" Id="Recec829307924fe1" /><Relationship Type="http://schemas.openxmlformats.org/officeDocument/2006/relationships/notesMaster" Target="/ppt/notesMasters/notesMaster1.xml" Id="Raf5b14824fd94496" /></Relationships>
</file>

<file path=ppt/notesSlides/_rels/notesSlide13.xml.rels>&#65279;<?xml version="1.0" encoding="utf-8"?><Relationships xmlns="http://schemas.openxmlformats.org/package/2006/relationships"><Relationship Type="http://schemas.openxmlformats.org/officeDocument/2006/relationships/slide" Target="/ppt/slides/slide29.xml" Id="R51f1440d567c4eb0" /><Relationship Type="http://schemas.openxmlformats.org/officeDocument/2006/relationships/notesMaster" Target="/ppt/notesMasters/notesMaster1.xml" Id="Rfdc80d381ab84d88" /></Relationships>
</file>

<file path=ppt/notesSlides/_rels/notesSlide14.xml.rels>&#65279;<?xml version="1.0" encoding="utf-8"?><Relationships xmlns="http://schemas.openxmlformats.org/package/2006/relationships"><Relationship Type="http://schemas.openxmlformats.org/officeDocument/2006/relationships/slide" Target="/ppt/slides/slide30.xml" Id="R621163bc70ae47ca" /><Relationship Type="http://schemas.openxmlformats.org/officeDocument/2006/relationships/notesMaster" Target="/ppt/notesMasters/notesMaster1.xml" Id="R75949a04f2ae46f4" /></Relationships>
</file>

<file path=ppt/notesSlides/_rels/notesSlide15.xml.rels>&#65279;<?xml version="1.0" encoding="utf-8"?><Relationships xmlns="http://schemas.openxmlformats.org/package/2006/relationships"><Relationship Type="http://schemas.openxmlformats.org/officeDocument/2006/relationships/slide" Target="/ppt/slides/slide31.xml" Id="R7bdc87c331124910" /><Relationship Type="http://schemas.openxmlformats.org/officeDocument/2006/relationships/notesMaster" Target="/ppt/notesMasters/notesMaster1.xml" Id="Rec24b31313d34957" /></Relationships>
</file>

<file path=ppt/notesSlides/_rels/notesSlide16.xml.rels>&#65279;<?xml version="1.0" encoding="utf-8"?><Relationships xmlns="http://schemas.openxmlformats.org/package/2006/relationships"><Relationship Type="http://schemas.openxmlformats.org/officeDocument/2006/relationships/slide" Target="/ppt/slides/slide33.xml" Id="Rb406e5d9e0424a2c" /><Relationship Type="http://schemas.openxmlformats.org/officeDocument/2006/relationships/notesMaster" Target="/ppt/notesMasters/notesMaster1.xml" Id="Rf3cc962976454b34" /></Relationships>
</file>

<file path=ppt/notesSlides/_rels/notesSlide17.xml.rels>&#65279;<?xml version="1.0" encoding="utf-8"?><Relationships xmlns="http://schemas.openxmlformats.org/package/2006/relationships"><Relationship Type="http://schemas.openxmlformats.org/officeDocument/2006/relationships/slide" Target="/ppt/slides/slide34.xml" Id="Rdbdbe102b8254696" /><Relationship Type="http://schemas.openxmlformats.org/officeDocument/2006/relationships/notesMaster" Target="/ppt/notesMasters/notesMaster1.xml" Id="R8e57330246964c6f" /></Relationships>
</file>

<file path=ppt/notesSlides/_rels/notesSlide18.xml.rels>&#65279;<?xml version="1.0" encoding="utf-8"?><Relationships xmlns="http://schemas.openxmlformats.org/package/2006/relationships"><Relationship Type="http://schemas.openxmlformats.org/officeDocument/2006/relationships/slide" Target="/ppt/slides/slide35.xml" Id="Rbfc7ebf079084b2e" /><Relationship Type="http://schemas.openxmlformats.org/officeDocument/2006/relationships/notesMaster" Target="/ppt/notesMasters/notesMaster1.xml" Id="R8aa8d688c0814c66" /></Relationships>
</file>

<file path=ppt/notesSlides/_rels/notesSlide19.xml.rels>&#65279;<?xml version="1.0" encoding="utf-8"?><Relationships xmlns="http://schemas.openxmlformats.org/package/2006/relationships"><Relationship Type="http://schemas.openxmlformats.org/officeDocument/2006/relationships/slide" Target="/ppt/slides/slide36.xml" Id="Rb1fae657484e4501" /><Relationship Type="http://schemas.openxmlformats.org/officeDocument/2006/relationships/notesMaster" Target="/ppt/notesMasters/notesMaster1.xml" Id="Rc699c11e7fc24af3" /></Relationships>
</file>

<file path=ppt/notesSlides/_rels/notesSlide2.xml.rels>&#65279;<?xml version="1.0" encoding="utf-8"?><Relationships xmlns="http://schemas.openxmlformats.org/package/2006/relationships"><Relationship Type="http://schemas.openxmlformats.org/officeDocument/2006/relationships/slide" Target="/ppt/slides/slide18.xml" Id="Rda516375f45b4be0" /><Relationship Type="http://schemas.openxmlformats.org/officeDocument/2006/relationships/notesMaster" Target="/ppt/notesMasters/notesMaster1.xml" Id="R483765024e264c7b" /></Relationships>
</file>

<file path=ppt/notesSlides/_rels/notesSlide20.xml.rels>&#65279;<?xml version="1.0" encoding="utf-8"?><Relationships xmlns="http://schemas.openxmlformats.org/package/2006/relationships"><Relationship Type="http://schemas.openxmlformats.org/officeDocument/2006/relationships/slide" Target="/ppt/slides/slide37.xml" Id="R5f037153af2f489a" /><Relationship Type="http://schemas.openxmlformats.org/officeDocument/2006/relationships/notesMaster" Target="/ppt/notesMasters/notesMaster1.xml" Id="Rb9ed3319f1064934" /></Relationships>
</file>

<file path=ppt/notesSlides/_rels/notesSlide21.xml.rels>&#65279;<?xml version="1.0" encoding="utf-8"?><Relationships xmlns="http://schemas.openxmlformats.org/package/2006/relationships"><Relationship Type="http://schemas.openxmlformats.org/officeDocument/2006/relationships/slide" Target="/ppt/slides/slide38.xml" Id="Rd4fbc925f4344729" /><Relationship Type="http://schemas.openxmlformats.org/officeDocument/2006/relationships/notesMaster" Target="/ppt/notesMasters/notesMaster1.xml" Id="R8a470f2ca3f9446f" /></Relationships>
</file>

<file path=ppt/notesSlides/_rels/notesSlide22.xml.rels>&#65279;<?xml version="1.0" encoding="utf-8"?><Relationships xmlns="http://schemas.openxmlformats.org/package/2006/relationships"><Relationship Type="http://schemas.openxmlformats.org/officeDocument/2006/relationships/slide" Target="/ppt/slides/slide39.xml" Id="Rb76d38ee87ed4a7c" /><Relationship Type="http://schemas.openxmlformats.org/officeDocument/2006/relationships/notesMaster" Target="/ppt/notesMasters/notesMaster1.xml" Id="R723116b18ffb4210" /></Relationships>
</file>

<file path=ppt/notesSlides/_rels/notesSlide23.xml.rels>&#65279;<?xml version="1.0" encoding="utf-8"?><Relationships xmlns="http://schemas.openxmlformats.org/package/2006/relationships"><Relationship Type="http://schemas.openxmlformats.org/officeDocument/2006/relationships/slide" Target="/ppt/slides/slide40.xml" Id="R832266a2bcfa4b72" /><Relationship Type="http://schemas.openxmlformats.org/officeDocument/2006/relationships/notesMaster" Target="/ppt/notesMasters/notesMaster1.xml" Id="R555c6b923ec942a4" /></Relationships>
</file>

<file path=ppt/notesSlides/_rels/notesSlide24.xml.rels>&#65279;<?xml version="1.0" encoding="utf-8"?><Relationships xmlns="http://schemas.openxmlformats.org/package/2006/relationships"><Relationship Type="http://schemas.openxmlformats.org/officeDocument/2006/relationships/slide" Target="/ppt/slides/slide41.xml" Id="R16cb9d1bfe0b4e57" /><Relationship Type="http://schemas.openxmlformats.org/officeDocument/2006/relationships/notesMaster" Target="/ppt/notesMasters/notesMaster1.xml" Id="R1f3e81febf1546e6" /></Relationships>
</file>

<file path=ppt/notesSlides/_rels/notesSlide25.xml.rels>&#65279;<?xml version="1.0" encoding="utf-8"?><Relationships xmlns="http://schemas.openxmlformats.org/package/2006/relationships"><Relationship Type="http://schemas.openxmlformats.org/officeDocument/2006/relationships/slide" Target="/ppt/slides/slide42.xml" Id="R57baa1e51b5f471d" /><Relationship Type="http://schemas.openxmlformats.org/officeDocument/2006/relationships/notesMaster" Target="/ppt/notesMasters/notesMaster1.xml" Id="R021c8e76d3a14590" /></Relationships>
</file>

<file path=ppt/notesSlides/_rels/notesSlide26.xml.rels>&#65279;<?xml version="1.0" encoding="utf-8"?><Relationships xmlns="http://schemas.openxmlformats.org/package/2006/relationships"><Relationship Type="http://schemas.openxmlformats.org/officeDocument/2006/relationships/slide" Target="/ppt/slides/slide43.xml" Id="Ra01ac978f338429e" /><Relationship Type="http://schemas.openxmlformats.org/officeDocument/2006/relationships/notesMaster" Target="/ppt/notesMasters/notesMaster1.xml" Id="R8e8c572a6f674394" /></Relationships>
</file>

<file path=ppt/notesSlides/_rels/notesSlide27.xml.rels>&#65279;<?xml version="1.0" encoding="utf-8"?><Relationships xmlns="http://schemas.openxmlformats.org/package/2006/relationships"><Relationship Type="http://schemas.openxmlformats.org/officeDocument/2006/relationships/slide" Target="/ppt/slides/slide44.xml" Id="Rda697155bcbf4b44" /><Relationship Type="http://schemas.openxmlformats.org/officeDocument/2006/relationships/notesMaster" Target="/ppt/notesMasters/notesMaster1.xml" Id="R07c3655f64fd490a" /></Relationships>
</file>

<file path=ppt/notesSlides/_rels/notesSlide3.xml.rels>&#65279;<?xml version="1.0" encoding="utf-8"?><Relationships xmlns="http://schemas.openxmlformats.org/package/2006/relationships"><Relationship Type="http://schemas.openxmlformats.org/officeDocument/2006/relationships/slide" Target="/ppt/slides/slide19.xml" Id="Rb2270574947a4e05" /><Relationship Type="http://schemas.openxmlformats.org/officeDocument/2006/relationships/notesMaster" Target="/ppt/notesMasters/notesMaster1.xml" Id="Raaab441c377d44fe" /></Relationships>
</file>

<file path=ppt/notesSlides/_rels/notesSlide4.xml.rels>&#65279;<?xml version="1.0" encoding="utf-8"?><Relationships xmlns="http://schemas.openxmlformats.org/package/2006/relationships"><Relationship Type="http://schemas.openxmlformats.org/officeDocument/2006/relationships/slide" Target="/ppt/slides/slide20.xml" Id="R3bfca59c3ea448c0" /><Relationship Type="http://schemas.openxmlformats.org/officeDocument/2006/relationships/notesMaster" Target="/ppt/notesMasters/notesMaster1.xml" Id="Rd750d6e9f7824c2e" /></Relationships>
</file>

<file path=ppt/notesSlides/_rels/notesSlide5.xml.rels>&#65279;<?xml version="1.0" encoding="utf-8"?><Relationships xmlns="http://schemas.openxmlformats.org/package/2006/relationships"><Relationship Type="http://schemas.openxmlformats.org/officeDocument/2006/relationships/slide" Target="/ppt/slides/slide21.xml" Id="R911eba57924f44c9" /><Relationship Type="http://schemas.openxmlformats.org/officeDocument/2006/relationships/notesMaster" Target="/ppt/notesMasters/notesMaster1.xml" Id="R121b065252064d73" /></Relationships>
</file>

<file path=ppt/notesSlides/_rels/notesSlide6.xml.rels>&#65279;<?xml version="1.0" encoding="utf-8"?><Relationships xmlns="http://schemas.openxmlformats.org/package/2006/relationships"><Relationship Type="http://schemas.openxmlformats.org/officeDocument/2006/relationships/slide" Target="/ppt/slides/slide22.xml" Id="Rfed58d91e288433e" /><Relationship Type="http://schemas.openxmlformats.org/officeDocument/2006/relationships/notesMaster" Target="/ppt/notesMasters/notesMaster1.xml" Id="Re2895169af8b4903" /></Relationships>
</file>

<file path=ppt/notesSlides/_rels/notesSlide7.xml.rels>&#65279;<?xml version="1.0" encoding="utf-8"?><Relationships xmlns="http://schemas.openxmlformats.org/package/2006/relationships"><Relationship Type="http://schemas.openxmlformats.org/officeDocument/2006/relationships/slide" Target="/ppt/slides/slide23.xml" Id="Rb5920d3dd5304bf6" /><Relationship Type="http://schemas.openxmlformats.org/officeDocument/2006/relationships/notesMaster" Target="/ppt/notesMasters/notesMaster1.xml" Id="Re2934167f8bd450e" /></Relationships>
</file>

<file path=ppt/notesSlides/_rels/notesSlide8.xml.rels>&#65279;<?xml version="1.0" encoding="utf-8"?><Relationships xmlns="http://schemas.openxmlformats.org/package/2006/relationships"><Relationship Type="http://schemas.openxmlformats.org/officeDocument/2006/relationships/slide" Target="/ppt/slides/slide24.xml" Id="R5668566b1ab54d3f" /><Relationship Type="http://schemas.openxmlformats.org/officeDocument/2006/relationships/notesMaster" Target="/ppt/notesMasters/notesMaster1.xml" Id="R80491a7054fd48c3" /></Relationships>
</file>

<file path=ppt/notesSlides/_rels/notesSlide9.xml.rels>&#65279;<?xml version="1.0" encoding="utf-8"?><Relationships xmlns="http://schemas.openxmlformats.org/package/2006/relationships"><Relationship Type="http://schemas.openxmlformats.org/officeDocument/2006/relationships/slide" Target="/ppt/slides/slide25.xml" Id="R417c7b99835940be" /><Relationship Type="http://schemas.openxmlformats.org/officeDocument/2006/relationships/notesMaster" Target="/ppt/notesMasters/notesMaster1.xml" Id="R5a03afc156664bd3" /></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5082fba008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5082fba008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Sofia Maimone – an Emergency Management Specialist and this is Stephen Stark the ED Nurse Manager at NYU Langone Hospital–Brooklyn, and we're here to discuss an incident that took place in January, when we received 27 patients—24 of whom were children—from a motor vehicle accident involving a school bus.</a:t>
            </a:r>
          </a:p>
          <a:p>
            <a:endParaRPr lang="en-US" dirty="0"/>
          </a:p>
          <a:p>
            <a:r>
              <a:rPr lang="en-US" dirty="0"/>
              <a:t>We wanted to highlight this particular response because it required us to activate not only our Mass Casualty Protocol, but also our Family Reunification Center – which we call the FICC, or Family Incident Crisis Center.</a:t>
            </a:r>
            <a:endParaRPr lang="en-US" dirty="0">
              <a:ea typeface="Calibri" panose="020F0502020204030204"/>
              <a:cs typeface="Calibri" panose="020F0502020204030204"/>
            </a:endParaRPr>
          </a:p>
          <a:p>
            <a:endParaRPr lang="en-US" dirty="0"/>
          </a:p>
          <a:p>
            <a:r>
              <a:rPr lang="en-US" dirty="0"/>
              <a:t>In line with the TBC theme of "community," we felt this incident truly tested how well we were prepared to support our community members—especially during when emotions were high and families wanted information quickly.</a:t>
            </a:r>
            <a:endParaRPr lang="en-US" dirty="0">
              <a:ea typeface="Calibri" panose="020F0502020204030204"/>
              <a:cs typeface="Calibri" panose="020F0502020204030204"/>
            </a:endParaRPr>
          </a:p>
          <a:p>
            <a:endParaRPr lang="en-US" dirty="0"/>
          </a:p>
          <a:p>
            <a:r>
              <a:rPr lang="en-US" dirty="0"/>
              <a:t>So we’re going to give you a quick overview of the incident and our MCI response, and then walk through the development and activation of our FICC. We hope this will be helpful for those of you with existing Family Reunification plans—and especially for those of you who are just beginning to build them.</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68654EF-92F4-4E94-BAAC-740D39558F51}" type="slidenum">
              <a:rPr lang="en-US"/>
              <a:t>1</a:t>
            </a:fld>
            <a:endParaRPr lang="en-US"/>
          </a:p>
        </p:txBody>
      </p:sp>
    </p:spTree>
    <p:extLst>
      <p:ext uri="{BB962C8B-B14F-4D97-AF65-F5344CB8AC3E}">
        <p14:creationId xmlns:p14="http://schemas.microsoft.com/office/powerpoint/2010/main" val="3180940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mn-lt"/>
              </a:rPr>
              <a:t>On January 30th we received a call from EMS informing us that we would be expecting 24 stable pediatrics patients from a school bus accident. Initially we were not given a arrival time frame, so we immediately activated our MCI protocols. There was an hour and 31 minutes from the time of the EMS notification to arrival of the patients.</a:t>
            </a:r>
            <a:endParaRPr lang="en-US" dirty="0"/>
          </a:p>
          <a:p>
            <a:endParaRPr lang="en-US" dirty="0">
              <a:ea typeface="Calibri"/>
              <a:cs typeface="+mn-lt"/>
            </a:endParaRPr>
          </a:p>
          <a:p>
            <a:r>
              <a:rPr lang="en-US" dirty="0">
                <a:ea typeface="Calibri"/>
                <a:cs typeface="+mn-lt"/>
              </a:rPr>
              <a:t>The reason for delay was that FDNY wanted to transport all of the kids at once in one vehicle to our facility.  They also bypassed quite a few hospitals on the way, which, with the new protocols I suppose they would not be allowed to do.</a:t>
            </a:r>
          </a:p>
          <a:p>
            <a:endParaRPr lang="en-US" dirty="0">
              <a:ea typeface="Calibri"/>
              <a:cs typeface="+mn-lt"/>
            </a:endParaRPr>
          </a:p>
          <a:p>
            <a:r>
              <a:rPr lang="en-US" dirty="0">
                <a:ea typeface="Calibri"/>
                <a:cs typeface="+mn-lt"/>
              </a:rPr>
              <a:t>Either way, we triaged registered, and placed the children in the ED within 30 minutes. The majority were reunified with their guardians within 30 minutes after that, all but two were reunified within an hour, then the final one was reunified around the 2.5-3 hour mark due to guardian delay. </a:t>
            </a:r>
          </a:p>
          <a:p>
            <a:endParaRPr lang="en-US" dirty="0">
              <a:ea typeface="Calibri"/>
              <a:cs typeface="+mn-lt"/>
            </a:endParaRPr>
          </a:p>
          <a:p>
            <a:r>
              <a:rPr lang="en-US" dirty="0">
                <a:ea typeface="Calibri"/>
                <a:cs typeface="Calibri"/>
              </a:rPr>
              <a:t>I’m going to turn it over to Steve to briefly talk about our MCI response side before we dive into the reunification process a bit more.</a:t>
            </a:r>
          </a:p>
        </p:txBody>
      </p:sp>
      <p:sp>
        <p:nvSpPr>
          <p:cNvPr id="4" name="Slide Number Placeholder 3"/>
          <p:cNvSpPr>
            <a:spLocks noGrp="1"/>
          </p:cNvSpPr>
          <p:nvPr>
            <p:ph type="sldNum" sz="quarter" idx="5"/>
          </p:nvPr>
        </p:nvSpPr>
        <p:spPr/>
        <p:txBody>
          <a:bodyPr/>
          <a:lstStyle/>
          <a:p>
            <a:fld id="{668654EF-92F4-4E94-BAAC-740D39558F51}" type="slidenum">
              <a:rPr lang="en-US"/>
              <a:t>2</a:t>
            </a:fld>
            <a:endParaRPr lang="en-US"/>
          </a:p>
        </p:txBody>
      </p:sp>
    </p:spTree>
    <p:extLst>
      <p:ext uri="{BB962C8B-B14F-4D97-AF65-F5344CB8AC3E}">
        <p14:creationId xmlns:p14="http://schemas.microsoft.com/office/powerpoint/2010/main" val="137757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All were green tags and aware of this coming in, no major injuries</a:t>
            </a:r>
          </a:p>
          <a:p>
            <a:endParaRPr lang="en-US">
              <a:ea typeface="Calibri"/>
              <a:cs typeface="Calibri"/>
            </a:endParaRPr>
          </a:p>
          <a:p>
            <a:r>
              <a:rPr lang="en-US" dirty="0">
                <a:ea typeface="Calibri"/>
                <a:cs typeface="Calibri"/>
              </a:rPr>
              <a:t>3ed physicians, 2 PAs</a:t>
            </a:r>
          </a:p>
          <a:p>
            <a:endParaRPr lang="en-US">
              <a:ea typeface="Calibri"/>
              <a:cs typeface="Calibri"/>
            </a:endParaRPr>
          </a:p>
          <a:p>
            <a:r>
              <a:rPr lang="en-US" dirty="0">
                <a:ea typeface="Calibri"/>
                <a:cs typeface="Calibri"/>
              </a:rPr>
              <a:t>2 </a:t>
            </a:r>
            <a:r>
              <a:rPr lang="en-US" dirty="0" err="1">
                <a:ea typeface="Calibri"/>
                <a:cs typeface="Calibri"/>
              </a:rPr>
              <a:t>cdlinical</a:t>
            </a:r>
            <a:r>
              <a:rPr lang="en-US" dirty="0">
                <a:ea typeface="Calibri"/>
                <a:cs typeface="Calibri"/>
              </a:rPr>
              <a:t> areas</a:t>
            </a:r>
          </a:p>
          <a:p>
            <a:endParaRPr lang="en-US">
              <a:ea typeface="Calibri"/>
              <a:cs typeface="Calibri"/>
            </a:endParaRPr>
          </a:p>
          <a:p>
            <a:r>
              <a:rPr lang="en-US" dirty="0">
                <a:ea typeface="Calibri"/>
                <a:cs typeface="Calibri"/>
              </a:rPr>
              <a:t>Rooms set up ahead of time – pediatric overflow room and trauma</a:t>
            </a:r>
          </a:p>
          <a:p>
            <a:endParaRPr lang="en-US" dirty="0">
              <a:ea typeface="Calibri"/>
              <a:cs typeface="Calibri"/>
            </a:endParaRPr>
          </a:p>
          <a:p>
            <a:r>
              <a:rPr lang="en-US" dirty="0">
                <a:ea typeface="Calibri"/>
                <a:cs typeface="Calibri"/>
              </a:rPr>
              <a:t>Ended up not using the </a:t>
            </a:r>
            <a:r>
              <a:rPr lang="en-US" dirty="0" err="1">
                <a:ea typeface="Calibri"/>
                <a:cs typeface="Calibri"/>
              </a:rPr>
              <a:t>anonomus</a:t>
            </a:r>
            <a:r>
              <a:rPr lang="en-US" dirty="0">
                <a:ea typeface="Calibri"/>
                <a:cs typeface="Calibri"/>
              </a:rPr>
              <a:t> system to support later reunification efforts</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68654EF-92F4-4E94-BAAC-740D39558F51}" type="slidenum">
              <a:rPr lang="en-US"/>
              <a:t>3</a:t>
            </a:fld>
            <a:endParaRPr lang="en-US"/>
          </a:p>
        </p:txBody>
      </p:sp>
    </p:spTree>
    <p:extLst>
      <p:ext uri="{BB962C8B-B14F-4D97-AF65-F5344CB8AC3E}">
        <p14:creationId xmlns:p14="http://schemas.microsoft.com/office/powerpoint/2010/main" val="381178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ptos"/>
              <a:buChar char="•"/>
            </a:pPr>
            <a:r>
              <a:rPr lang="en-US" dirty="0"/>
              <a:t>I'm going to talk about our family incident crisis center or the </a:t>
            </a:r>
            <a:r>
              <a:rPr lang="en-US" dirty="0" err="1"/>
              <a:t>ficc</a:t>
            </a:r>
            <a:r>
              <a:rPr lang="en-US" dirty="0"/>
              <a:t> as we call it. So the family incident crisis center is essentially a reunification area for when we have a large scale MCI and it is likely that we will have a large influx of loved ones coming in looking for patients. </a:t>
            </a:r>
          </a:p>
          <a:p>
            <a:endParaRPr lang="en-US" dirty="0"/>
          </a:p>
          <a:p>
            <a:pPr marL="171450" indent="-171450">
              <a:buFont typeface="Aptos"/>
              <a:buChar char="•"/>
            </a:pPr>
            <a:r>
              <a:rPr lang="en-US" dirty="0"/>
              <a:t>Most states have their own version of the FIC, New York City calls it the FAC. And many hospitals started to develop as a result of the 2017 Las Vegas shooting. The hospitals near the shooting ended up receiving 2-3 times the number of visitors as they did patients, and it had an impact on their operations. </a:t>
            </a:r>
          </a:p>
          <a:p>
            <a:endParaRPr lang="en-US" dirty="0"/>
          </a:p>
          <a:p>
            <a:pPr marL="171450" indent="-171450">
              <a:buFont typeface="Aptos"/>
              <a:buChar char="•"/>
            </a:pPr>
            <a:r>
              <a:rPr lang="en-US" dirty="0"/>
              <a:t>So the reunification center really serves two purposes, one to obviously assist the reunification process, and another to help alleviate the burden of the ED and the front waiting room.</a:t>
            </a:r>
          </a:p>
          <a:p>
            <a:endParaRPr lang="en-US" dirty="0"/>
          </a:p>
          <a:p>
            <a:pPr marL="171450" indent="-171450">
              <a:buFont typeface="Aptos"/>
              <a:buChar char="•"/>
            </a:pPr>
            <a:r>
              <a:rPr lang="en-US" dirty="0"/>
              <a:t>Just reviewing the process parents would enter, security would re-direct them to the auditorium where a patient relations staff member would talk with them, have them fill out a quick form (their information and who they’re looking for), then when the clinical staff was ready to provide updates (when the children were triaged and placed) parents would be escorted to the ED to get updates from the providers and be reunited.</a:t>
            </a:r>
          </a:p>
          <a:p>
            <a:endParaRPr lang="en-US" dirty="0"/>
          </a:p>
          <a:p>
            <a:pPr marL="171450" indent="-171450">
              <a:buFont typeface="Aptos"/>
              <a:buChar char="•"/>
            </a:pPr>
            <a:r>
              <a:rPr lang="en-US" dirty="0"/>
              <a:t>The reunification center is run by a combination of patient relations &amp; social work, with support from a multitude of other departments. Telecommunications supported by redirecting calls to a designated support number, security supported by redirecting parents to the auditorium (where we held our FICC), Hospital operations supported with the tracking of visitors and parents, and food and nutrition had light refreshments ready to go. Social work was coordinating to get the children’s information from the school. </a:t>
            </a:r>
          </a:p>
          <a:p>
            <a:endParaRPr lang="en-US" dirty="0"/>
          </a:p>
          <a:p>
            <a:pPr marL="171450" indent="-171450">
              <a:buFont typeface="Aptos"/>
              <a:buChar char="•"/>
            </a:pPr>
            <a:r>
              <a:rPr lang="en-US" dirty="0"/>
              <a:t>Overall of the children were re-unified quickly with very limited down time, and we got great feedback from the parents regarding the organization and timeliness.</a:t>
            </a:r>
          </a:p>
          <a:p>
            <a:endParaRPr lang="en-US" dirty="0"/>
          </a:p>
        </p:txBody>
      </p:sp>
      <p:sp>
        <p:nvSpPr>
          <p:cNvPr id="4" name="Slide Number Placeholder 3"/>
          <p:cNvSpPr>
            <a:spLocks noGrp="1"/>
          </p:cNvSpPr>
          <p:nvPr>
            <p:ph type="sldNum" sz="quarter" idx="5"/>
          </p:nvPr>
        </p:nvSpPr>
        <p:spPr/>
        <p:txBody>
          <a:bodyPr/>
          <a:lstStyle/>
          <a:p>
            <a:fld id="{668654EF-92F4-4E94-BAAC-740D39558F51}" type="slidenum">
              <a:rPr lang="en-US"/>
              <a:t>4</a:t>
            </a:fld>
            <a:endParaRPr lang="en-US"/>
          </a:p>
        </p:txBody>
      </p:sp>
    </p:spTree>
    <p:extLst>
      <p:ext uri="{BB962C8B-B14F-4D97-AF65-F5344CB8AC3E}">
        <p14:creationId xmlns:p14="http://schemas.microsoft.com/office/powerpoint/2010/main" val="20479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Some background on the FICC development we had actually finalized the plan this back in the summer of 2024 before testing it in a functional exercise last September, and I think that played a large role in the successful response and coordination we saw during the incident.</a:t>
            </a: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I outlined a brief overview of the process we have taken to develop the FICC on the right there. As you can see it has been a long process, and even now we are still working on some opportunities for improvement that we identified during the MTE response. </a:t>
            </a: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Actually, sitting down with the stakeholders and saying can you do this, is this what your role actually would entail? Rather than making assumptions like ah yes this is a social work issue. </a:t>
            </a:r>
          </a:p>
          <a:p>
            <a:pPr marL="171450" indent="-171450">
              <a:buFont typeface="Arial"/>
              <a:buChar char="•"/>
            </a:pPr>
            <a:endParaRPr lang="en-US" dirty="0">
              <a:ea typeface="Calibri"/>
              <a:cs typeface="Calibri"/>
            </a:endParaRPr>
          </a:p>
          <a:p>
            <a:pPr marL="0" indent="0">
              <a:buFont typeface="Arial"/>
              <a:buNone/>
            </a:pPr>
            <a:endParaRPr lang="en-US" dirty="0">
              <a:ea typeface="Calibri"/>
              <a:cs typeface="Calibri"/>
            </a:endParaRPr>
          </a:p>
          <a:p>
            <a:pPr marL="171450" indent="-171450">
              <a:buFont typeface="Arial"/>
              <a:buChar char="•"/>
            </a:pPr>
            <a:endParaRPr lang="en-US" dirty="0">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668654EF-92F4-4E94-BAAC-740D39558F51}" type="slidenum">
              <a:rPr lang="en-US"/>
              <a:t>5</a:t>
            </a:fld>
            <a:endParaRPr lang="en-US"/>
          </a:p>
        </p:txBody>
      </p:sp>
    </p:spTree>
    <p:extLst>
      <p:ext uri="{BB962C8B-B14F-4D97-AF65-F5344CB8AC3E}">
        <p14:creationId xmlns:p14="http://schemas.microsoft.com/office/powerpoint/2010/main" val="3586124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2000"/>
              </a:lnSpc>
              <a:buFont typeface="Arial,Sans-Serif"/>
              <a:buNone/>
            </a:pPr>
            <a:r>
              <a:rPr lang="en-US" b="0" dirty="0"/>
              <a:t>After going through that whole process, these are the key considerations that I would say are beneficial to think through when developing your plan</a:t>
            </a:r>
          </a:p>
          <a:p>
            <a:pPr marL="0" indent="0">
              <a:lnSpc>
                <a:spcPct val="112000"/>
              </a:lnSpc>
              <a:buFont typeface="Arial,Sans-Serif"/>
              <a:buNone/>
            </a:pPr>
            <a:endParaRPr lang="en-US" b="0" dirty="0"/>
          </a:p>
          <a:p>
            <a:pPr marL="285750" indent="-285750">
              <a:lnSpc>
                <a:spcPct val="112000"/>
              </a:lnSpc>
              <a:buFont typeface="Arial,Sans-Serif"/>
              <a:buChar char="•"/>
            </a:pPr>
            <a:r>
              <a:rPr lang="en-US" b="1" dirty="0"/>
              <a:t>Activation Criteria</a:t>
            </a:r>
            <a:endParaRPr lang="en-US" dirty="0"/>
          </a:p>
          <a:p>
            <a:pPr marL="422910" lvl="2" indent="-285750">
              <a:lnSpc>
                <a:spcPct val="112000"/>
              </a:lnSpc>
              <a:buFont typeface="Wingdings,Sans-Serif"/>
              <a:buChar char="•"/>
            </a:pPr>
            <a:r>
              <a:rPr lang="en-US" dirty="0"/>
              <a:t>What triggers the activation? Is it a patient threshold? Would we ever pre-emptively activate or do we wait till the front waiting room is overwhelmed?</a:t>
            </a:r>
          </a:p>
          <a:p>
            <a:pPr marL="285750" indent="-285750">
              <a:lnSpc>
                <a:spcPct val="112000"/>
              </a:lnSpc>
              <a:buFont typeface="Arial,Sans-Serif"/>
              <a:buChar char="•"/>
            </a:pPr>
            <a:endParaRPr lang="en-US" dirty="0"/>
          </a:p>
          <a:p>
            <a:pPr marL="285750" indent="-285750">
              <a:lnSpc>
                <a:spcPct val="112000"/>
              </a:lnSpc>
              <a:buFont typeface="Arial,Sans-Serif"/>
              <a:buChar char="•"/>
            </a:pPr>
            <a:r>
              <a:rPr lang="en-US" b="1" dirty="0"/>
              <a:t>Location</a:t>
            </a:r>
            <a:endParaRPr lang="en-US" dirty="0"/>
          </a:p>
          <a:p>
            <a:pPr marL="422910" lvl="2" indent="-285750">
              <a:lnSpc>
                <a:spcPct val="112000"/>
              </a:lnSpc>
              <a:buFont typeface="Wingdings,Sans-Serif"/>
              <a:buChar char="•"/>
            </a:pPr>
            <a:r>
              <a:rPr lang="en-US" dirty="0"/>
              <a:t>What easily accessible space can we use that will support an influx? Needs to have places to have sensitive conversations, close-but not too close-to the ED</a:t>
            </a:r>
          </a:p>
          <a:p>
            <a:pPr marL="285750" indent="-285750">
              <a:lnSpc>
                <a:spcPct val="112000"/>
              </a:lnSpc>
              <a:buFont typeface="Arial,Sans-Serif"/>
              <a:buChar char="•"/>
            </a:pPr>
            <a:endParaRPr lang="en-US" dirty="0"/>
          </a:p>
          <a:p>
            <a:pPr marL="285750" indent="-285750">
              <a:lnSpc>
                <a:spcPct val="112000"/>
              </a:lnSpc>
              <a:buFont typeface="Arial,Sans-Serif"/>
              <a:buChar char="•"/>
            </a:pPr>
            <a:r>
              <a:rPr lang="en-US" b="1" dirty="0"/>
              <a:t>Staffing &amp; Role Assignments</a:t>
            </a:r>
            <a:endParaRPr lang="en-US" dirty="0"/>
          </a:p>
          <a:p>
            <a:pPr marL="422910" lvl="2" indent="-285750">
              <a:lnSpc>
                <a:spcPct val="112000"/>
              </a:lnSpc>
              <a:buFont typeface="Wingdings,Sans-Serif"/>
              <a:buChar char="•"/>
            </a:pPr>
            <a:r>
              <a:rPr lang="en-US" dirty="0"/>
              <a:t>Who is best suited for this role AND would be able to fill it during an MCI response. Your clinical team is not leaving the ED- and maybe not even your social work team is leaving the ED, so who can you get to fill this role during the day? Then who can act as a stop gap at night. </a:t>
            </a:r>
          </a:p>
          <a:p>
            <a:pPr marL="422910" lvl="2" indent="-285750">
              <a:lnSpc>
                <a:spcPct val="112000"/>
              </a:lnSpc>
              <a:buFont typeface="Wingdings,Sans-Serif"/>
              <a:buChar char="•"/>
            </a:pPr>
            <a:r>
              <a:rPr lang="en-US" dirty="0"/>
              <a:t>What supplies do those staff members need?</a:t>
            </a:r>
          </a:p>
          <a:p>
            <a:pPr marL="422910" lvl="2" indent="-285750">
              <a:lnSpc>
                <a:spcPct val="112000"/>
              </a:lnSpc>
              <a:buFont typeface="Wingdings,Sans-Serif"/>
              <a:buChar char="•"/>
            </a:pPr>
            <a:endParaRPr lang="en-US" dirty="0"/>
          </a:p>
          <a:p>
            <a:pPr marL="285750" indent="-285750">
              <a:lnSpc>
                <a:spcPct val="112000"/>
              </a:lnSpc>
              <a:buFont typeface="Arial,Sans-Serif"/>
              <a:buChar char="•"/>
            </a:pPr>
            <a:r>
              <a:rPr lang="en-US" b="1" dirty="0"/>
              <a:t>Communication Pathways</a:t>
            </a:r>
            <a:endParaRPr lang="en-US" dirty="0"/>
          </a:p>
          <a:p>
            <a:pPr marL="422910" lvl="2" indent="-285750">
              <a:lnSpc>
                <a:spcPct val="112000"/>
              </a:lnSpc>
              <a:buFont typeface="Wingdings,Sans-Serif"/>
              <a:buChar char="•"/>
            </a:pPr>
            <a:r>
              <a:rPr lang="en-US" dirty="0"/>
              <a:t>How will staff in the FICC communicate with the Social Work or patient relations staff in the ED? - this is very different than the initial activation notice – operational communication is important</a:t>
            </a:r>
            <a:br>
              <a:rPr lang="en-US" dirty="0">
                <a:cs typeface="+mn-lt"/>
              </a:rPr>
            </a:br>
            <a:r>
              <a:rPr lang="en-US" dirty="0"/>
              <a:t>How is the activation notice going out? </a:t>
            </a:r>
          </a:p>
          <a:p>
            <a:pPr marL="422910" lvl="2" indent="-285750">
              <a:lnSpc>
                <a:spcPct val="112000"/>
              </a:lnSpc>
              <a:buFont typeface="Wingdings,Sans-Serif"/>
              <a:buChar char="•"/>
            </a:pPr>
            <a:endParaRPr lang="en-US" dirty="0"/>
          </a:p>
          <a:p>
            <a:pPr marL="285750" indent="-285750">
              <a:lnSpc>
                <a:spcPct val="112000"/>
              </a:lnSpc>
              <a:buFont typeface="Arial,Sans-Serif"/>
              <a:buChar char="•"/>
            </a:pPr>
            <a:r>
              <a:rPr lang="en-US" b="1" dirty="0"/>
              <a:t>Family Resources</a:t>
            </a:r>
            <a:endParaRPr lang="en-US" dirty="0"/>
          </a:p>
          <a:p>
            <a:pPr marL="422910" lvl="2" indent="-285750">
              <a:lnSpc>
                <a:spcPct val="112000"/>
              </a:lnSpc>
              <a:buFont typeface="Wingdings,Sans-Serif"/>
              <a:buChar char="•"/>
            </a:pPr>
            <a:r>
              <a:rPr lang="en-US" dirty="0"/>
              <a:t>Identify what you would want available, everything ranging from spiritual &amp; mental health support, to food, to phone chargers</a:t>
            </a:r>
          </a:p>
          <a:p>
            <a:pPr marL="422910" lvl="2" indent="-285750">
              <a:lnSpc>
                <a:spcPct val="112000"/>
              </a:lnSpc>
              <a:buFont typeface="Wingdings,Sans-Serif"/>
              <a:buChar char="•"/>
            </a:pPr>
            <a:r>
              <a:rPr lang="en-US" dirty="0"/>
              <a:t>Including what to do and who to refer them to if the patient they are looking for its here - </a:t>
            </a:r>
          </a:p>
          <a:p>
            <a:pPr marL="137160" lvl="2">
              <a:lnSpc>
                <a:spcPct val="112000"/>
              </a:lnSpc>
            </a:pPr>
            <a:endParaRPr lang="en-US" dirty="0"/>
          </a:p>
          <a:p>
            <a:pPr marL="285750" indent="-285750">
              <a:lnSpc>
                <a:spcPct val="112000"/>
              </a:lnSpc>
              <a:buFont typeface="Arial,Sans-Serif"/>
              <a:buChar char="•"/>
            </a:pPr>
            <a:r>
              <a:rPr lang="en-US" b="1" dirty="0"/>
              <a:t>Information Gathering &amp; Reunification Status</a:t>
            </a:r>
            <a:endParaRPr lang="en-US" dirty="0"/>
          </a:p>
          <a:p>
            <a:pPr marL="422910" lvl="2" indent="-285750">
              <a:lnSpc>
                <a:spcPct val="112000"/>
              </a:lnSpc>
              <a:buFont typeface="Wingdings,Sans-Serif"/>
              <a:buChar char="•"/>
            </a:pPr>
            <a:r>
              <a:rPr lang="en-US" dirty="0"/>
              <a:t>How are you collecting the information? Paper form electronic? What is the key information that’s needed? Do you need them to upload images – does it depend on the severity of the incident</a:t>
            </a:r>
          </a:p>
          <a:p>
            <a:pPr marL="422910" lvl="2" indent="-285750">
              <a:lnSpc>
                <a:spcPct val="112000"/>
              </a:lnSpc>
              <a:buFont typeface="Wingdings,Sans-Serif"/>
              <a:buChar char="•"/>
            </a:pPr>
            <a:r>
              <a:rPr lang="en-US" dirty="0"/>
              <a:t>How do you track the reunification status and </a:t>
            </a:r>
            <a:r>
              <a:rPr lang="en-US" dirty="0" err="1"/>
              <a:t>continuouly</a:t>
            </a:r>
            <a:r>
              <a:rPr lang="en-US" dirty="0"/>
              <a:t> communicate that to key stakeholders</a:t>
            </a:r>
          </a:p>
          <a:p>
            <a:pPr marL="422910" lvl="2" indent="-285750">
              <a:lnSpc>
                <a:spcPct val="112000"/>
              </a:lnSpc>
              <a:buFont typeface="Wingdings,Sans-Serif"/>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68654EF-92F4-4E94-BAAC-740D39558F51}" type="slidenum">
              <a:rPr lang="en-US"/>
              <a:t>6</a:t>
            </a:fld>
            <a:endParaRPr lang="en-US"/>
          </a:p>
        </p:txBody>
      </p:sp>
    </p:spTree>
    <p:extLst>
      <p:ext uri="{BB962C8B-B14F-4D97-AF65-F5344CB8AC3E}">
        <p14:creationId xmlns:p14="http://schemas.microsoft.com/office/powerpoint/2010/main" val="4226766753"/>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558e430a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3558e430a2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558e430a2f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3558e430a2f_0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558e430a2f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3558e430a2f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558e430a2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3558e430a2f_0_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89d6192de6_1_74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89d6192de6_1_7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558e430a2f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3558e430a2f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558e430a2f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3558e430a2f_0_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558e430a2f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558e430a2f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558e430a2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3558e430a2f_0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558e430a2f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3558e430a2f_0_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558e430a2f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558e430a2f_0_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558e430a2f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3558e430a2f_0_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558e430a2f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558e430a2f_0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9cfdec80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89cfdec80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89cfdec80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89cfdec80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89cfdec80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89cfdec80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9cfdec80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89cfdec80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89cfdec80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89cfdec80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89d6192de6_1_7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89d6192de6_1_7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5082fba008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5082fba008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1.xml.rels>&#65279;<?xml version="1.0" encoding="utf-8"?><Relationships xmlns="http://schemas.openxmlformats.org/package/2006/relationships"><Relationship Type="http://schemas.openxmlformats.org/officeDocument/2006/relationships/slideMaster" Target="/ppt/slideMasters/slideMaster2.xml" Id="R9351d015100a4d16" /></Relationships>
</file>

<file path=ppt/slideLayouts/_rels/slideLayout17.xml.rels>&#65279;<?xml version="1.0" encoding="utf-8"?><Relationships xmlns="http://schemas.openxmlformats.org/package/2006/relationships"><Relationship Type="http://schemas.openxmlformats.org/officeDocument/2006/relationships/slideMaster" Target="/ppt/slideMasters/slideMaster3.xml" Id="R6f3fb5b8d89549fa" /></Relationships>
</file>

<file path=ppt/slideLayouts/_rels/slideLayout19.xml.rels>&#65279;<?xml version="1.0" encoding="utf-8"?><Relationships xmlns="http://schemas.openxmlformats.org/package/2006/relationships"><Relationship Type="http://schemas.openxmlformats.org/officeDocument/2006/relationships/slideMaster" Target="/ppt/slideMasters/slideMaster3.xml" Id="Rbbaf83ec74cf4042"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0a526a14f9c244c5" /></Relationships>
</file>

<file path=ppt/slideLayouts/_rels/slideLayout21.xml.rels>&#65279;<?xml version="1.0" encoding="utf-8"?><Relationships xmlns="http://schemas.openxmlformats.org/package/2006/relationships"><Relationship Type="http://schemas.openxmlformats.org/officeDocument/2006/relationships/slideMaster" Target="/ppt/slideMasters/slideMaster3.xml" Id="Rf24aaf1f4b784def" /></Relationships>
</file>

<file path=ppt/slideLayouts/_rels/slideLayout27.xml.rels>&#65279;<?xml version="1.0" encoding="utf-8"?><Relationships xmlns="http://schemas.openxmlformats.org/package/2006/relationships"><Relationship Type="http://schemas.openxmlformats.org/officeDocument/2006/relationships/slideMaster" Target="/ppt/slideMasters/slideMaster3.xml" Id="Rc7e5682babbc4195" /></Relationships>
</file>

<file path=ppt/slideLayouts/_rels/slideLayout37.xml.rels>&#65279;<?xml version="1.0" encoding="utf-8"?><Relationships xmlns="http://schemas.openxmlformats.org/package/2006/relationships"><Relationship Type="http://schemas.openxmlformats.org/officeDocument/2006/relationships/slideMaster" Target="/ppt/slideMasters/slideMaster4.xml" Id="R8b3491b4fa6041e5" /></Relationships>
</file>

<file path=ppt/slideLayouts/_rels/slideLayout39.xml.rels>&#65279;<?xml version="1.0" encoding="utf-8"?><Relationships xmlns="http://schemas.openxmlformats.org/package/2006/relationships"><Relationship Type="http://schemas.openxmlformats.org/officeDocument/2006/relationships/slideMaster" Target="/ppt/slideMasters/slideMaster4.xml" Id="Rbd7399800b234ed5"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9eeb19c97ded44f4" /></Relationships>
</file>

<file path=ppt/slideLayouts/_rels/slideLayout40.xml.rels>&#65279;<?xml version="1.0" encoding="utf-8"?><Relationships xmlns="http://schemas.openxmlformats.org/package/2006/relationships"><Relationship Type="http://schemas.openxmlformats.org/officeDocument/2006/relationships/slideMaster" Target="/ppt/slideMasters/slideMaster4.xml" Id="R7c337c83af5442f7" /></Relationships>
</file>

<file path=ppt/slideLayouts/_rels/slideLayout49.xml.rels>&#65279;<?xml version="1.0" encoding="utf-8"?><Relationships xmlns="http://schemas.openxmlformats.org/package/2006/relationships"><Relationship Type="http://schemas.openxmlformats.org/officeDocument/2006/relationships/slideMaster" Target="/ppt/slideMasters/slideMaster4.xml" Id="R16e5bd56af0a42e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b3dfb9fd8fb54000" /></Relationships>
</file>

<file path=ppt/slideLayouts/_rels/slideLayout52.xml.rels>&#65279;<?xml version="1.0" encoding="utf-8"?><Relationships xmlns="http://schemas.openxmlformats.org/package/2006/relationships"><Relationship Type="http://schemas.openxmlformats.org/officeDocument/2006/relationships/slideMaster" Target="/ppt/slideMasters/slideMaster4.xml" Id="R83f1ff45f9dd484e" /></Relationships>
</file>

<file path=ppt/slideLayouts/_rels/slideLayout55.xml.rels>&#65279;<?xml version="1.0" encoding="utf-8"?><Relationships xmlns="http://schemas.openxmlformats.org/package/2006/relationships"><Relationship Type="http://schemas.openxmlformats.org/officeDocument/2006/relationships/slideMaster" Target="/ppt/slideMasters/slideMaster4.xml" Id="R9429b87767e34129" /></Relationships>
</file>

<file path=ppt/slideLayouts/_rels/slideLayout67.xml.rels>&#65279;<?xml version="1.0" encoding="utf-8"?><Relationships xmlns="http://schemas.openxmlformats.org/package/2006/relationships"><Relationship Type="http://schemas.openxmlformats.org/officeDocument/2006/relationships/slideMaster" Target="/ppt/slideMasters/slideMaster5.xml" Id="R606ffe06647a4831" /></Relationships>
</file>

<file path=ppt/slideLayouts/_rels/slideLayout79.xml.rels>&#65279;<?xml version="1.0" encoding="utf-8"?><Relationships xmlns="http://schemas.openxmlformats.org/package/2006/relationships"><Relationship Type="http://schemas.openxmlformats.org/officeDocument/2006/relationships/slideMaster" Target="/ppt/slideMasters/slideMaster6.xml" Id="R74d6bead76d24ff8" /><Relationship Type="http://schemas.openxmlformats.org/officeDocument/2006/relationships/image" Target="/ppt/media/image69.png" Id="Rc1ab5088c67143c6" /><Relationship Type="http://schemas.openxmlformats.org/officeDocument/2006/relationships/image" Target="/ppt/media/image70.png" Id="R46fe933901d74821" /><Relationship Type="http://schemas.openxmlformats.org/officeDocument/2006/relationships/image" Target="/ppt/media/image71.png" Id="Rb3b611b0314d4fb5" /></Relationships>
</file>

<file path=ppt/slideLayouts/_rels/slideLayout80.xml.rels>&#65279;<?xml version="1.0" encoding="utf-8"?><Relationships xmlns="http://schemas.openxmlformats.org/package/2006/relationships"><Relationship Type="http://schemas.openxmlformats.org/officeDocument/2006/relationships/slideMaster" Target="/ppt/slideMasters/slideMaster6.xml" Id="Rcd1d080c1427413f" /></Relationships>
</file>

<file path=ppt/slideLayouts/_rels/slideLayout81.xml.rels>&#65279;<?xml version="1.0" encoding="utf-8"?><Relationships xmlns="http://schemas.openxmlformats.org/package/2006/relationships"><Relationship Type="http://schemas.openxmlformats.org/officeDocument/2006/relationships/slideMaster" Target="/ppt/slideMasters/slideMaster6.xml" Id="R75a56dca016244eb" /></Relationships>
</file>

<file path=ppt/slideLayouts/_rels/slideLayout82.xml.rels>&#65279;<?xml version="1.0" encoding="utf-8"?><Relationships xmlns="http://schemas.openxmlformats.org/package/2006/relationships"><Relationship Type="http://schemas.openxmlformats.org/officeDocument/2006/relationships/slideMaster" Target="/ppt/slideMasters/slideMaster6.xml" Id="R4a1b18fab52e400d"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2.xml" Id="Rf0614992b5a143f4" /></Relationships>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0E4AB9-ABB7-4DCC-936F-0E2CA6B8DB56}" type="datetime1">
              <a:rPr lang="en-US">
                <a:solidFill>
                  <a:prstClr val="black">
                    <a:tint val="75000"/>
                  </a:prstClr>
                </a:solidFill>
              </a:rPr>
              <a:pPr/>
              <a:t>5/9/2025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A801905-C5F5-7943-85B0-6126D52C8FFD}"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8046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0" name="Shape 70"/>
        <p:cNvGrpSpPr/>
        <p:nvPr/>
      </p:nvGrpSpPr>
      <p:grpSpPr>
        <a:xfrm>
          <a:off x="0" y="0"/>
          <a:ext cx="0" cy="0"/>
          <a:chOff x="0" y="0"/>
          <a:chExt cx="0" cy="0"/>
        </a:xfrm>
      </p:grpSpPr>
      <p:sp>
        <p:nvSpPr>
          <p:cNvPr id="71" name="Google Shape;71;p14"/>
          <p:cNvSpPr txBox="1"/>
          <p:nvPr>
            <p:ph type="title"/>
          </p:nvPr>
        </p:nvSpPr>
        <p:spPr>
          <a:xfrm>
            <a:off x="443020" y="1137716"/>
            <a:ext cx="8247300" cy="689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60B94D"/>
              </a:buClr>
              <a:buSzPts val="1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2" name="Google Shape;72;p14"/>
          <p:cNvSpPr txBox="1"/>
          <p:nvPr>
            <p:ph idx="1" type="body"/>
          </p:nvPr>
        </p:nvSpPr>
        <p:spPr>
          <a:xfrm>
            <a:off x="443021" y="1847963"/>
            <a:ext cx="8247300" cy="2974500"/>
          </a:xfrm>
          <a:prstGeom prst="rect">
            <a:avLst/>
          </a:prstGeom>
          <a:noFill/>
          <a:ln>
            <a:noFill/>
          </a:ln>
        </p:spPr>
        <p:txBody>
          <a:bodyPr anchorCtr="0" anchor="t" bIns="34275" lIns="68575" spcFirstLastPara="1" rIns="68575" wrap="square" tIns="34275">
            <a:normAutofit/>
          </a:bodyPr>
          <a:lstStyle>
            <a:lvl1pPr indent="-298450" lvl="0" marL="457200" algn="l">
              <a:lnSpc>
                <a:spcPct val="110000"/>
              </a:lnSpc>
              <a:spcBef>
                <a:spcPts val="800"/>
              </a:spcBef>
              <a:spcAft>
                <a:spcPts val="0"/>
              </a:spcAft>
              <a:buSzPts val="1100"/>
              <a:buChar char="●"/>
              <a:defRPr/>
            </a:lvl1pPr>
            <a:lvl2pPr indent="-317500" lvl="1" marL="914400" algn="l">
              <a:lnSpc>
                <a:spcPct val="90000"/>
              </a:lnSpc>
              <a:spcBef>
                <a:spcPts val="1200"/>
              </a:spcBef>
              <a:spcAft>
                <a:spcPts val="0"/>
              </a:spcAft>
              <a:buSzPts val="1400"/>
              <a:buChar char="○"/>
              <a:defRPr/>
            </a:lvl2pPr>
            <a:lvl3pPr indent="-317500" lvl="2" marL="1371600" algn="l">
              <a:lnSpc>
                <a:spcPct val="90000"/>
              </a:lnSpc>
              <a:spcBef>
                <a:spcPts val="1200"/>
              </a:spcBef>
              <a:spcAft>
                <a:spcPts val="0"/>
              </a:spcAft>
              <a:buSzPts val="1400"/>
              <a:buChar char="■"/>
              <a:defRPr/>
            </a:lvl3pPr>
            <a:lvl4pPr indent="-317500" lvl="3" marL="1828800" algn="l">
              <a:lnSpc>
                <a:spcPct val="90000"/>
              </a:lnSpc>
              <a:spcBef>
                <a:spcPts val="1200"/>
              </a:spcBef>
              <a:spcAft>
                <a:spcPts val="0"/>
              </a:spcAft>
              <a:buSzPts val="1400"/>
              <a:buChar char="●"/>
              <a:defRPr/>
            </a:lvl4pPr>
            <a:lvl5pPr indent="-317500" lvl="4" marL="2286000" algn="l">
              <a:lnSpc>
                <a:spcPct val="90000"/>
              </a:lnSpc>
              <a:spcBef>
                <a:spcPts val="1200"/>
              </a:spcBef>
              <a:spcAft>
                <a:spcPts val="0"/>
              </a:spcAft>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04289"/>
                </a:solidFill>
                <a:latin typeface="Times New Roman"/>
                <a:cs typeface="Times New Roman"/>
              </a:defRPr>
            </a:lvl1pPr>
          </a:lstStyle>
          <a:p/>
        </p:txBody>
      </p:sp>
      <p:sp>
        <p:nvSpPr>
          <p:cNvPr id="3" name="Holder 3"/>
          <p:cNvSpPr>
            <a:spLocks noGrp="1"/>
          </p:cNvSpPr>
          <p:nvPr>
            <p:ph type="body" idx="1"/>
          </p:nvPr>
        </p:nvSpPr>
        <p:spPr/>
        <p:txBody>
          <a:bodyPr lIns="0" tIns="0" rIns="0" bIns="0"/>
          <a:lstStyle>
            <a:lvl1pPr>
              <a:defRPr sz="1800" b="0" i="0">
                <a:solidFill>
                  <a:srgbClr val="204289"/>
                </a:solidFill>
                <a:latin typeface="Times New Roman"/>
                <a:cs typeface="Times New Roman"/>
              </a:defRPr>
            </a:lvl1pPr>
          </a:lstStyle>
          <a:p/>
        </p:txBody>
      </p:sp>
      <p:sp>
        <p:nvSpPr>
          <p:cNvPr id="4" name="Holder 4"/>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defRPr sz="1000" b="1" i="0">
                <a:solidFill>
                  <a:srgbClr val="204289"/>
                </a:solidFill>
                <a:latin typeface="Arial"/>
                <a:cs typeface="Arial"/>
              </a:defRPr>
            </a:lvl1pPr>
          </a:lstStyle>
          <a:p>
            <a:pPr marL="38100">
              <a:lnSpc>
                <a:spcPct val="100000"/>
              </a:lnSpc>
            </a:pPr>
            <a:fld id="{81D60167-4931-47E6-BA6A-407CBD079E47}" type="slidenum">
              <a:rPr dirty="0" spc="-50"/>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73" name="Shape 73"/>
        <p:cNvGrpSpPr/>
        <p:nvPr/>
      </p:nvGrpSpPr>
      <p:grpSpPr>
        <a:xfrm>
          <a:off x="0" y="0"/>
          <a:ext cx="0" cy="0"/>
          <a:chOff x="0" y="0"/>
          <a:chExt cx="0" cy="0"/>
        </a:xfrm>
      </p:grpSpPr>
      <p:sp>
        <p:nvSpPr>
          <p:cNvPr id="74" name="Google Shape;74;p15"/>
          <p:cNvSpPr txBox="1"/>
          <p:nvPr>
            <p:ph type="title"/>
          </p:nvPr>
        </p:nvSpPr>
        <p:spPr>
          <a:xfrm>
            <a:off x="443020" y="1137716"/>
            <a:ext cx="8247300" cy="689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60B94D"/>
              </a:buClr>
              <a:buSzPts val="1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5" name="Google Shape;75;p15"/>
          <p:cNvSpPr/>
          <p:nvPr/>
        </p:nvSpPr>
        <p:spPr>
          <a:xfrm>
            <a:off x="211109" y="2233249"/>
            <a:ext cx="2730300" cy="2732100"/>
          </a:xfrm>
          <a:prstGeom prst="rect">
            <a:avLst/>
          </a:prstGeom>
          <a:solidFill>
            <a:srgbClr val="76BB2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 name="Google Shape;76;p15"/>
          <p:cNvSpPr txBox="1"/>
          <p:nvPr>
            <p:ph idx="1" type="body"/>
          </p:nvPr>
        </p:nvSpPr>
        <p:spPr>
          <a:xfrm>
            <a:off x="311833" y="2573117"/>
            <a:ext cx="2541900" cy="2328000"/>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solidFill>
                  <a:schemeClr val="lt1"/>
                </a:solidFill>
              </a:defRPr>
            </a:lvl1pPr>
            <a:lvl2pPr indent="-298450" lvl="1" marL="914400" algn="l">
              <a:lnSpc>
                <a:spcPct val="90000"/>
              </a:lnSpc>
              <a:spcBef>
                <a:spcPts val="1200"/>
              </a:spcBef>
              <a:spcAft>
                <a:spcPts val="0"/>
              </a:spcAft>
              <a:buSzPts val="1100"/>
              <a:buChar char="○"/>
              <a:defRPr>
                <a:solidFill>
                  <a:schemeClr val="lt1"/>
                </a:solidFill>
              </a:defRPr>
            </a:lvl2pPr>
            <a:lvl3pPr indent="-298450" lvl="2" marL="1371600" algn="l">
              <a:lnSpc>
                <a:spcPct val="90000"/>
              </a:lnSpc>
              <a:spcBef>
                <a:spcPts val="1200"/>
              </a:spcBef>
              <a:spcAft>
                <a:spcPts val="0"/>
              </a:spcAft>
              <a:buSzPts val="1100"/>
              <a:buChar char="■"/>
              <a:defRPr>
                <a:solidFill>
                  <a:schemeClr val="lt1"/>
                </a:solidFill>
              </a:defRPr>
            </a:lvl3pPr>
            <a:lvl4pPr indent="-298450" lvl="3" marL="1828800" algn="l">
              <a:lnSpc>
                <a:spcPct val="90000"/>
              </a:lnSpc>
              <a:spcBef>
                <a:spcPts val="1200"/>
              </a:spcBef>
              <a:spcAft>
                <a:spcPts val="0"/>
              </a:spcAft>
              <a:buSzPts val="1100"/>
              <a:buChar char="●"/>
              <a:defRPr>
                <a:solidFill>
                  <a:schemeClr val="lt1"/>
                </a:solidFill>
              </a:defRPr>
            </a:lvl4pPr>
            <a:lvl5pPr indent="-298450" lvl="4" marL="2286000" algn="l">
              <a:lnSpc>
                <a:spcPct val="90000"/>
              </a:lnSpc>
              <a:spcBef>
                <a:spcPts val="1200"/>
              </a:spcBef>
              <a:spcAft>
                <a:spcPts val="0"/>
              </a:spcAft>
              <a:buSzPts val="1100"/>
              <a:buChar char="○"/>
              <a:defRPr>
                <a:solidFill>
                  <a:schemeClr val="lt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77" name="Google Shape;77;p15"/>
          <p:cNvSpPr/>
          <p:nvPr/>
        </p:nvSpPr>
        <p:spPr>
          <a:xfrm>
            <a:off x="1256773" y="1827246"/>
            <a:ext cx="638400" cy="649200"/>
          </a:xfrm>
          <a:prstGeom prst="ellipse">
            <a:avLst/>
          </a:prstGeom>
          <a:solidFill>
            <a:srgbClr val="76BB21"/>
          </a:solid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400">
                <a:solidFill>
                  <a:schemeClr val="lt1"/>
                </a:solidFill>
                <a:latin typeface="Poppins"/>
                <a:ea typeface="Poppins"/>
                <a:cs typeface="Poppins"/>
                <a:sym typeface="Poppins"/>
              </a:rPr>
              <a:t>1</a:t>
            </a:r>
            <a:endParaRPr sz="1100"/>
          </a:p>
        </p:txBody>
      </p:sp>
      <p:sp>
        <p:nvSpPr>
          <p:cNvPr id="78" name="Google Shape;78;p15"/>
          <p:cNvSpPr/>
          <p:nvPr/>
        </p:nvSpPr>
        <p:spPr>
          <a:xfrm>
            <a:off x="3206891" y="2233249"/>
            <a:ext cx="2730300" cy="2732100"/>
          </a:xfrm>
          <a:prstGeom prst="rect">
            <a:avLst/>
          </a:prstGeom>
          <a:solidFill>
            <a:srgbClr val="76BB2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 name="Google Shape;79;p15"/>
          <p:cNvSpPr/>
          <p:nvPr/>
        </p:nvSpPr>
        <p:spPr>
          <a:xfrm>
            <a:off x="6202672" y="2233249"/>
            <a:ext cx="2730300" cy="2732100"/>
          </a:xfrm>
          <a:prstGeom prst="rect">
            <a:avLst/>
          </a:prstGeom>
          <a:solidFill>
            <a:srgbClr val="76BB2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 name="Google Shape;80;p15"/>
          <p:cNvSpPr txBox="1"/>
          <p:nvPr>
            <p:ph idx="2" type="body"/>
          </p:nvPr>
        </p:nvSpPr>
        <p:spPr>
          <a:xfrm>
            <a:off x="3300995" y="2573117"/>
            <a:ext cx="2541900" cy="2328000"/>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solidFill>
                  <a:schemeClr val="lt1"/>
                </a:solidFill>
              </a:defRPr>
            </a:lvl1pPr>
            <a:lvl2pPr indent="-298450" lvl="1" marL="914400" algn="l">
              <a:lnSpc>
                <a:spcPct val="90000"/>
              </a:lnSpc>
              <a:spcBef>
                <a:spcPts val="1200"/>
              </a:spcBef>
              <a:spcAft>
                <a:spcPts val="0"/>
              </a:spcAft>
              <a:buSzPts val="1100"/>
              <a:buChar char="○"/>
              <a:defRPr>
                <a:solidFill>
                  <a:schemeClr val="lt1"/>
                </a:solidFill>
              </a:defRPr>
            </a:lvl2pPr>
            <a:lvl3pPr indent="-298450" lvl="2" marL="1371600" algn="l">
              <a:lnSpc>
                <a:spcPct val="90000"/>
              </a:lnSpc>
              <a:spcBef>
                <a:spcPts val="1200"/>
              </a:spcBef>
              <a:spcAft>
                <a:spcPts val="0"/>
              </a:spcAft>
              <a:buSzPts val="1100"/>
              <a:buChar char="■"/>
              <a:defRPr>
                <a:solidFill>
                  <a:schemeClr val="lt1"/>
                </a:solidFill>
              </a:defRPr>
            </a:lvl3pPr>
            <a:lvl4pPr indent="-298450" lvl="3" marL="1828800" algn="l">
              <a:lnSpc>
                <a:spcPct val="90000"/>
              </a:lnSpc>
              <a:spcBef>
                <a:spcPts val="1200"/>
              </a:spcBef>
              <a:spcAft>
                <a:spcPts val="0"/>
              </a:spcAft>
              <a:buSzPts val="1100"/>
              <a:buChar char="●"/>
              <a:defRPr>
                <a:solidFill>
                  <a:schemeClr val="lt1"/>
                </a:solidFill>
              </a:defRPr>
            </a:lvl4pPr>
            <a:lvl5pPr indent="-298450" lvl="4" marL="2286000" algn="l">
              <a:lnSpc>
                <a:spcPct val="90000"/>
              </a:lnSpc>
              <a:spcBef>
                <a:spcPts val="1200"/>
              </a:spcBef>
              <a:spcAft>
                <a:spcPts val="0"/>
              </a:spcAft>
              <a:buSzPts val="1100"/>
              <a:buChar char="○"/>
              <a:defRPr>
                <a:solidFill>
                  <a:schemeClr val="lt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81" name="Google Shape;81;p15"/>
          <p:cNvSpPr txBox="1"/>
          <p:nvPr>
            <p:ph idx="3" type="body"/>
          </p:nvPr>
        </p:nvSpPr>
        <p:spPr>
          <a:xfrm>
            <a:off x="6290155" y="2573117"/>
            <a:ext cx="2541900" cy="2328000"/>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solidFill>
                  <a:schemeClr val="lt1"/>
                </a:solidFill>
              </a:defRPr>
            </a:lvl1pPr>
            <a:lvl2pPr indent="-298450" lvl="1" marL="914400" algn="l">
              <a:lnSpc>
                <a:spcPct val="90000"/>
              </a:lnSpc>
              <a:spcBef>
                <a:spcPts val="1200"/>
              </a:spcBef>
              <a:spcAft>
                <a:spcPts val="0"/>
              </a:spcAft>
              <a:buSzPts val="1100"/>
              <a:buChar char="○"/>
              <a:defRPr>
                <a:solidFill>
                  <a:schemeClr val="lt1"/>
                </a:solidFill>
              </a:defRPr>
            </a:lvl2pPr>
            <a:lvl3pPr indent="-298450" lvl="2" marL="1371600" algn="l">
              <a:lnSpc>
                <a:spcPct val="90000"/>
              </a:lnSpc>
              <a:spcBef>
                <a:spcPts val="1200"/>
              </a:spcBef>
              <a:spcAft>
                <a:spcPts val="0"/>
              </a:spcAft>
              <a:buSzPts val="1100"/>
              <a:buChar char="■"/>
              <a:defRPr>
                <a:solidFill>
                  <a:schemeClr val="lt1"/>
                </a:solidFill>
              </a:defRPr>
            </a:lvl3pPr>
            <a:lvl4pPr indent="-298450" lvl="3" marL="1828800" algn="l">
              <a:lnSpc>
                <a:spcPct val="90000"/>
              </a:lnSpc>
              <a:spcBef>
                <a:spcPts val="1200"/>
              </a:spcBef>
              <a:spcAft>
                <a:spcPts val="0"/>
              </a:spcAft>
              <a:buSzPts val="1100"/>
              <a:buChar char="●"/>
              <a:defRPr>
                <a:solidFill>
                  <a:schemeClr val="lt1"/>
                </a:solidFill>
              </a:defRPr>
            </a:lvl4pPr>
            <a:lvl5pPr indent="-298450" lvl="4" marL="2286000" algn="l">
              <a:lnSpc>
                <a:spcPct val="90000"/>
              </a:lnSpc>
              <a:spcBef>
                <a:spcPts val="1200"/>
              </a:spcBef>
              <a:spcAft>
                <a:spcPts val="0"/>
              </a:spcAft>
              <a:buSzPts val="1100"/>
              <a:buChar char="○"/>
              <a:defRPr>
                <a:solidFill>
                  <a:schemeClr val="lt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82" name="Google Shape;82;p15"/>
          <p:cNvSpPr/>
          <p:nvPr/>
        </p:nvSpPr>
        <p:spPr>
          <a:xfrm>
            <a:off x="4252762" y="1827246"/>
            <a:ext cx="638400" cy="649200"/>
          </a:xfrm>
          <a:prstGeom prst="ellipse">
            <a:avLst/>
          </a:prstGeom>
          <a:solidFill>
            <a:srgbClr val="76BB21"/>
          </a:solid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400">
                <a:solidFill>
                  <a:schemeClr val="lt1"/>
                </a:solidFill>
                <a:latin typeface="Poppins"/>
                <a:ea typeface="Poppins"/>
                <a:cs typeface="Poppins"/>
                <a:sym typeface="Poppins"/>
              </a:rPr>
              <a:t>2</a:t>
            </a:r>
            <a:endParaRPr sz="1100"/>
          </a:p>
        </p:txBody>
      </p:sp>
      <p:sp>
        <p:nvSpPr>
          <p:cNvPr id="83" name="Google Shape;83;p15"/>
          <p:cNvSpPr/>
          <p:nvPr/>
        </p:nvSpPr>
        <p:spPr>
          <a:xfrm>
            <a:off x="7239262" y="1836859"/>
            <a:ext cx="638400" cy="649200"/>
          </a:xfrm>
          <a:prstGeom prst="ellipse">
            <a:avLst/>
          </a:prstGeom>
          <a:solidFill>
            <a:srgbClr val="76BB21"/>
          </a:solid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400">
                <a:solidFill>
                  <a:schemeClr val="lt1"/>
                </a:solidFill>
                <a:latin typeface="Poppins"/>
                <a:ea typeface="Poppins"/>
                <a:cs typeface="Poppins"/>
                <a:sym typeface="Poppins"/>
              </a:rPr>
              <a:t>3</a:t>
            </a:r>
            <a:endParaRPr sz="11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6871" y="3689684"/>
            <a:ext cx="4978319" cy="560867"/>
          </a:xfrm>
        </p:spPr>
        <p:txBody>
          <a:bodyPr anchor="b">
            <a:noAutofit/>
          </a:bodyPr>
          <a:lstStyle>
            <a:lvl1pPr marL="0" indent="0" algn="l">
              <a:lnSpc>
                <a:spcPct val="105000"/>
              </a:lnSpc>
              <a:buNone/>
              <a:defRPr sz="1800" b="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13" name="TextBox 12">
            <a:extLst>
              <a:ext uri="{FF2B5EF4-FFF2-40B4-BE49-F238E27FC236}">
                <a16:creationId xmlns:a16="http://schemas.microsoft.com/office/drawing/2014/main" id="{719728A9-6C8B-6FDF-9879-F88BA8D3969B}"/>
              </a:ext>
            </a:extLst>
          </p:cNvPr>
          <p:cNvSpPr txBox="1"/>
          <p:nvPr userDrawn="1"/>
        </p:nvSpPr>
        <p:spPr>
          <a:xfrm>
            <a:off x="495300" y="2015373"/>
            <a:ext cx="3444907" cy="692497"/>
          </a:xfrm>
          <a:prstGeom prst="rect">
            <a:avLst/>
          </a:prstGeom>
          <a:noFill/>
        </p:spPr>
        <p:txBody>
          <a:bodyPr wrap="square" lIns="0" tIns="0" rIns="0" bIns="0" rtlCol="0">
            <a:spAutoFit/>
          </a:bodyPr>
          <a:lstStyle/>
          <a:p>
            <a:pPr algn="l"/>
            <a:r>
              <a:rPr lang="en-US" sz="4500">
                <a:solidFill>
                  <a:schemeClr val="tx2"/>
                </a:solidFill>
              </a:rPr>
              <a:t>Thank you</a:t>
            </a:r>
          </a:p>
        </p:txBody>
      </p:sp>
      <p:grpSp>
        <p:nvGrpSpPr>
          <p:cNvPr id="2" name="Group 1">
            <a:extLst>
              <a:ext uri="{FF2B5EF4-FFF2-40B4-BE49-F238E27FC236}">
                <a16:creationId xmlns:a16="http://schemas.microsoft.com/office/drawing/2014/main" id="{A0286701-710D-A85F-7782-853164691F09}"/>
              </a:ext>
            </a:extLst>
          </p:cNvPr>
          <p:cNvGrpSpPr>
            <a:grpSpLocks noChangeAspect="1"/>
          </p:cNvGrpSpPr>
          <p:nvPr userDrawn="1"/>
        </p:nvGrpSpPr>
        <p:grpSpPr>
          <a:xfrm>
            <a:off x="486872" y="385508"/>
            <a:ext cx="1496034" cy="649224"/>
            <a:chOff x="2138363" y="5326063"/>
            <a:chExt cx="1935162" cy="839788"/>
          </a:xfrm>
          <a:solidFill>
            <a:schemeClr val="tx2"/>
          </a:solidFill>
        </p:grpSpPr>
        <p:sp>
          <p:nvSpPr>
            <p:cNvPr id="5" name="Freeform 4">
              <a:extLst>
                <a:ext uri="{FF2B5EF4-FFF2-40B4-BE49-F238E27FC236}">
                  <a16:creationId xmlns:a16="http://schemas.microsoft.com/office/drawing/2014/main" id="{3AD57E4E-DC3C-FFDF-12B3-4413375D23DC}"/>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19F7552F-3F6F-5801-6D83-0650CBCA7303}"/>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38DB314B-18C9-2231-8F8C-0F30B362572D}"/>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88FC635F-2508-4EB3-09CC-A82E69E06B69}"/>
              </a:ext>
            </a:extLst>
          </p:cNvPr>
          <p:cNvSpPr>
            <a:spLocks noGrp="1"/>
          </p:cNvSpPr>
          <p:nvPr>
            <p:ph type="ftr" sz="quarter" idx="11"/>
          </p:nvPr>
        </p:nvSpPr>
        <p:spPr>
          <a:xfrm>
            <a:off x="486871" y="4604980"/>
            <a:ext cx="4978318" cy="221592"/>
          </a:xfrm>
        </p:spPr>
        <p:txBody>
          <a:bodyPr/>
          <a:lstStyle>
            <a:lvl1pPr algn="l">
              <a:defRPr sz="1200" b="1"/>
            </a:lvl1pPr>
          </a:lstStyle>
          <a:p>
            <a:r>
              <a:rPr lang="en-US"/>
              <a:t>Division/Department Name</a:t>
            </a:r>
          </a:p>
        </p:txBody>
      </p:sp>
    </p:spTree>
    <p:extLst>
      <p:ext uri="{BB962C8B-B14F-4D97-AF65-F5344CB8AC3E}">
        <p14:creationId xmlns:p14="http://schemas.microsoft.com/office/powerpoint/2010/main" val="3228127026"/>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and Image - Purple">
    <p:bg>
      <p:bgPr>
        <a:solidFill>
          <a:schemeClr val="tx2"/>
        </a:solidFill>
        <a:effectLst/>
      </p:bgPr>
    </p:bg>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838700" y="1"/>
            <a:ext cx="43052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a:xfrm>
            <a:off x="503321" y="408071"/>
            <a:ext cx="3810002" cy="616644"/>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1540308"/>
            <a:ext cx="3810002" cy="2669742"/>
          </a:xfrm>
        </p:spPr>
        <p:txBody>
          <a:bodyPr/>
          <a:lstStyle>
            <a:lvl1pPr>
              <a:lnSpc>
                <a:spcPct val="112000"/>
              </a:lnSpc>
              <a:defRPr sz="1400">
                <a:solidFill>
                  <a:schemeClr val="bg2"/>
                </a:solidFill>
              </a:defRPr>
            </a:lvl1pPr>
            <a:lvl2pPr>
              <a:lnSpc>
                <a:spcPct val="112000"/>
              </a:lnSpc>
              <a:defRPr sz="1100">
                <a:solidFill>
                  <a:schemeClr val="bg2"/>
                </a:solidFill>
              </a:defRPr>
            </a:lvl2pPr>
            <a:lvl3pPr>
              <a:lnSpc>
                <a:spcPct val="112000"/>
              </a:lnSpc>
              <a:defRPr sz="1100">
                <a:solidFill>
                  <a:schemeClr val="bg2"/>
                </a:solidFill>
              </a:defRPr>
            </a:lvl3pPr>
            <a:lvl4pPr>
              <a:lnSpc>
                <a:spcPct val="112000"/>
              </a:lnSpc>
              <a:defRPr sz="1100">
                <a:solidFill>
                  <a:schemeClr val="bg2"/>
                </a:solidFill>
              </a:defRPr>
            </a:lvl4pPr>
            <a:lvl5pPr>
              <a:lnSpc>
                <a:spcPct val="112000"/>
              </a:lnSpc>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1" y="4506295"/>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a:pPr/>
              <a:t>‹#›</a:t>
            </a:fld>
            <a:endParaRPr lang="en-US"/>
          </a:p>
        </p:txBody>
      </p:sp>
      <p:grpSp>
        <p:nvGrpSpPr>
          <p:cNvPr id="4" name="Group 3">
            <a:extLst>
              <a:ext uri="{FF2B5EF4-FFF2-40B4-BE49-F238E27FC236}">
                <a16:creationId xmlns:a16="http://schemas.microsoft.com/office/drawing/2014/main" id="{A5D7F226-0F89-2B0E-3EE0-91AB855FD407}"/>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FFACC8AF-A463-C9B7-28FE-97FCF4C35876}"/>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2000C4D0-CAED-CE4A-D8E3-FF0C1F38D0AC}"/>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F56719C2-1779-CD8C-56FF-95FD796E6CD7}"/>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Footer Placeholder 10">
            <a:extLst>
              <a:ext uri="{FF2B5EF4-FFF2-40B4-BE49-F238E27FC236}">
                <a16:creationId xmlns:a16="http://schemas.microsoft.com/office/drawing/2014/main" id="{EFA0A1CB-D17E-31F8-DF8E-8289C2829564}"/>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Tree>
    <p:extLst>
      <p:ext uri="{BB962C8B-B14F-4D97-AF65-F5344CB8AC3E}">
        <p14:creationId xmlns:p14="http://schemas.microsoft.com/office/powerpoint/2010/main" val="2550129332"/>
      </p:ext>
    </p:extLst>
  </p:cSld>
  <p:clrMapOvr>
    <a:masterClrMapping/>
  </p:clrMapOvr>
  <p:extLst>
    <p:ext uri="{DCECCB84-F9BA-43D5-87BE-67443E8EF086}">
      <p15:sldGuideLst xmlns:p15="http://schemas.microsoft.com/office/powerpoint/2012/main">
        <p15:guide id="1" pos="2712" userDrawn="1">
          <p15:clr>
            <a:srgbClr val="FBAE40"/>
          </p15:clr>
        </p15:guide>
        <p15:guide id="2" pos="30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04289"/>
                </a:solidFill>
                <a:latin typeface="Times New Roman"/>
                <a:cs typeface="Times New Roman"/>
              </a:defRPr>
            </a:lvl1pPr>
          </a:lstStyle>
          <a:p/>
        </p:txBody>
      </p:sp>
      <p:sp>
        <p:nvSpPr>
          <p:cNvPr id="3" name="Holder 3"/>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5" name="Holder 5"/>
          <p:cNvSpPr>
            <a:spLocks noGrp="1"/>
          </p:cNvSpPr>
          <p:nvPr>
            <p:ph type="sldNum" idx="7" sz="quarter"/>
          </p:nvPr>
        </p:nvSpPr>
        <p:spPr/>
        <p:txBody>
          <a:bodyPr lIns="0" tIns="0" rIns="0" bIns="0"/>
          <a:lstStyle>
            <a:lvl1pPr>
              <a:defRPr sz="1000" b="1" i="0">
                <a:solidFill>
                  <a:srgbClr val="204289"/>
                </a:solidFill>
                <a:latin typeface="Arial"/>
                <a:cs typeface="Arial"/>
              </a:defRPr>
            </a:lvl1pPr>
          </a:lstStyle>
          <a:p>
            <a:pPr marL="38100">
              <a:lnSpc>
                <a:spcPct val="100000"/>
              </a:lnSpc>
            </a:pPr>
            <a:fld id="{81D60167-4931-47E6-BA6A-407CBD079E47}" type="slidenum">
              <a:rPr dirty="0" spc="-50"/>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2" name="Title 1"/>
          <p:cNvSpPr>
            <a:spLocks noGrp="1"/>
          </p:cNvSpPr>
          <p:nvPr>
            <p:ph type="title"/>
          </p:nvPr>
        </p:nvSpPr>
        <p:spPr>
          <a:xfrm>
            <a:off x="495299" y="400050"/>
            <a:ext cx="2240921" cy="920750"/>
          </a:xfrm>
        </p:spPr>
        <p:txBody>
          <a:bodyPr/>
          <a:lstStyle>
            <a:lvl1pPr>
              <a:defRPr>
                <a:solidFill>
                  <a:schemeClr val="tx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1572392"/>
            <a:ext cx="2240921" cy="2647182"/>
          </a:xfrm>
        </p:spPr>
        <p:txBody>
          <a:bodyPr/>
          <a:lstStyle>
            <a:lvl1pPr>
              <a:lnSpc>
                <a:spcPct val="112000"/>
              </a:lnSpc>
              <a:defRPr sz="1400">
                <a:solidFill>
                  <a:schemeClr val="accent1"/>
                </a:solidFill>
              </a:defRPr>
            </a:lvl1pPr>
            <a:lvl2pPr>
              <a:lnSpc>
                <a:spcPct val="112000"/>
              </a:lnSpc>
              <a:defRPr sz="1100"/>
            </a:lvl2pPr>
            <a:lvl3pPr>
              <a:lnSpc>
                <a:spcPct val="112000"/>
              </a:lnSpc>
              <a:defRPr sz="1100"/>
            </a:lvl3pPr>
            <a:lvl4pPr>
              <a:lnSpc>
                <a:spcPct val="112000"/>
              </a:lnSpc>
              <a:defRPr sz="1100"/>
            </a:lvl4pPr>
            <a:lvl5pPr>
              <a:lnSpc>
                <a:spcPct val="112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036367" y="0"/>
            <a:ext cx="6107634" cy="5143501"/>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7ED6687E-E66B-5294-8095-3A1F08C6B870}"/>
              </a:ext>
            </a:extLst>
          </p:cNvPr>
          <p:cNvSpPr>
            <a:spLocks noGrp="1"/>
          </p:cNvSpPr>
          <p:nvPr>
            <p:ph type="sldNum" sz="quarter" idx="4"/>
          </p:nvPr>
        </p:nvSpPr>
        <p:spPr>
          <a:xfrm>
            <a:off x="8346924" y="4509793"/>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a:pPr/>
              <a:t>‹#›</a:t>
            </a:fld>
            <a:endParaRPr lang="en-US"/>
          </a:p>
        </p:txBody>
      </p:sp>
      <p:sp>
        <p:nvSpPr>
          <p:cNvPr id="5" name="Footer Placeholder 4">
            <a:extLst>
              <a:ext uri="{FF2B5EF4-FFF2-40B4-BE49-F238E27FC236}">
                <a16:creationId xmlns:a16="http://schemas.microsoft.com/office/drawing/2014/main" id="{E4E82167-816F-0330-5594-30CE0FD38D7F}"/>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Tree>
    <p:extLst>
      <p:ext uri="{BB962C8B-B14F-4D97-AF65-F5344CB8AC3E}">
        <p14:creationId xmlns:p14="http://schemas.microsoft.com/office/powerpoint/2010/main" val="2207131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838700" y="1"/>
            <a:ext cx="43052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a:xfrm>
            <a:off x="503321" y="408071"/>
            <a:ext cx="3810002" cy="616644"/>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1540308"/>
            <a:ext cx="3810002" cy="2669742"/>
          </a:xfrm>
        </p:spPr>
        <p:txBody>
          <a:bodyPr/>
          <a:lstStyle>
            <a:lvl1pPr>
              <a:lnSpc>
                <a:spcPct val="112000"/>
              </a:lnSpc>
              <a:defRPr sz="1400">
                <a:solidFill>
                  <a:schemeClr val="accent1"/>
                </a:solidFill>
              </a:defRPr>
            </a:lvl1pPr>
            <a:lvl2pPr>
              <a:lnSpc>
                <a:spcPct val="112000"/>
              </a:lnSpc>
              <a:defRPr sz="1100"/>
            </a:lvl2pPr>
            <a:lvl3pPr>
              <a:lnSpc>
                <a:spcPct val="112000"/>
              </a:lnSpc>
              <a:defRPr sz="1100"/>
            </a:lvl3pPr>
            <a:lvl4pPr>
              <a:lnSpc>
                <a:spcPct val="112000"/>
              </a:lnSpc>
              <a:defRPr sz="1100"/>
            </a:lvl4pPr>
            <a:lvl5pPr>
              <a:lnSpc>
                <a:spcPct val="112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1" y="4506295"/>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a:pPr/>
              <a:t>‹#›</a:t>
            </a:fld>
            <a:endParaRPr lang="en-US"/>
          </a:p>
        </p:txBody>
      </p:sp>
      <p:sp>
        <p:nvSpPr>
          <p:cNvPr id="4" name="Footer Placeholder 3">
            <a:extLst>
              <a:ext uri="{FF2B5EF4-FFF2-40B4-BE49-F238E27FC236}">
                <a16:creationId xmlns:a16="http://schemas.microsoft.com/office/drawing/2014/main" id="{D37BE962-DC9D-579A-0FFD-7708AC8D74E9}"/>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Tree>
    <p:extLst>
      <p:ext uri="{BB962C8B-B14F-4D97-AF65-F5344CB8AC3E}">
        <p14:creationId xmlns:p14="http://schemas.microsoft.com/office/powerpoint/2010/main" val="523460971"/>
      </p:ext>
    </p:extLst>
  </p:cSld>
  <p:clrMapOvr>
    <a:masterClrMapping/>
  </p:clrMapOvr>
  <p:extLst>
    <p:ext uri="{DCECCB84-F9BA-43D5-87BE-67443E8EF086}">
      <p15:sldGuideLst xmlns:p15="http://schemas.microsoft.com/office/powerpoint/2012/main">
        <p15:guide id="1" pos="2712" userDrawn="1">
          <p15:clr>
            <a:srgbClr val="FBAE40"/>
          </p15:clr>
        </p15:guide>
        <p15:guide id="2" pos="30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obj">
  <p:cSld name="Blank">
    <p:spTree>
      <p:nvGrpSpPr>
        <p:cNvPr id="1" name=""/>
        <p:cNvGrpSpPr/>
        <p:nvPr/>
      </p:nvGrpSpPr>
      <p:grpSpPr>
        <a:xfrm>
          <a:off x="0" y="0"/>
          <a:ext cx="0" cy="0"/>
          <a:chOff x="0" y="0"/>
          <a:chExt cx="0" cy="0"/>
        </a:xfrm>
      </p:grpSpPr>
      <p:sp>
        <p:nvSpPr>
          <p:cNvPr id="2" name="Holder 2"/>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4" name="Holder 4"/>
          <p:cNvSpPr>
            <a:spLocks noGrp="1"/>
          </p:cNvSpPr>
          <p:nvPr>
            <p:ph type="sldNum" idx="7" sz="quarter"/>
          </p:nvPr>
        </p:nvSpPr>
        <p:spPr/>
        <p:txBody>
          <a:bodyPr lIns="0" tIns="0" rIns="0" bIns="0"/>
          <a:lstStyle>
            <a:lvl1pPr>
              <a:defRPr sz="1000" b="1" i="0">
                <a:solidFill>
                  <a:srgbClr val="204289"/>
                </a:solidFill>
                <a:latin typeface="Arial"/>
                <a:cs typeface="Arial"/>
              </a:defRPr>
            </a:lvl1pPr>
          </a:lstStyle>
          <a:p>
            <a:pPr marL="38100">
              <a:lnSpc>
                <a:spcPct val="100000"/>
              </a:lnSpc>
            </a:pPr>
            <a:fld id="{81D60167-4931-47E6-BA6A-407CBD079E47}" type="slidenum">
              <a:rPr dirty="0" spc="-50"/>
              <a:t>#</a:t>
            </a:fld>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495300" y="1554480"/>
            <a:ext cx="7277100" cy="2651760"/>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18F5C714-8EA7-9E55-9977-F1AF1237AAFC}"/>
              </a:ext>
            </a:extLst>
          </p:cNvPr>
          <p:cNvSpPr>
            <a:spLocks noGrp="1"/>
          </p:cNvSpPr>
          <p:nvPr>
            <p:ph type="sldNum" sz="quarter" idx="4"/>
          </p:nvPr>
        </p:nvSpPr>
        <p:spPr>
          <a:xfrm>
            <a:off x="8345303" y="4512952"/>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a:pPr/>
              <a:t>‹#›</a:t>
            </a:fld>
            <a:endParaRPr lang="en-US"/>
          </a:p>
        </p:txBody>
      </p:sp>
      <p:sp>
        <p:nvSpPr>
          <p:cNvPr id="5" name="Footer Placeholder 4">
            <a:extLst>
              <a:ext uri="{FF2B5EF4-FFF2-40B4-BE49-F238E27FC236}">
                <a16:creationId xmlns:a16="http://schemas.microsoft.com/office/drawing/2014/main" id="{CA2931FF-A3A8-84A4-6165-E18E40997951}"/>
              </a:ext>
            </a:extLst>
          </p:cNvPr>
          <p:cNvSpPr>
            <a:spLocks noGrp="1"/>
          </p:cNvSpPr>
          <p:nvPr>
            <p:ph type="ftr" sz="quarter" idx="11"/>
          </p:nvPr>
        </p:nvSpPr>
        <p:spPr/>
        <p:txBody>
          <a:bodyPr/>
          <a:lstStyle/>
          <a:p>
            <a:r>
              <a:rPr lang="en-US"/>
              <a:t>Division/Department Name</a:t>
            </a:r>
          </a:p>
        </p:txBody>
      </p:sp>
    </p:spTree>
    <p:extLst>
      <p:ext uri="{BB962C8B-B14F-4D97-AF65-F5344CB8AC3E}">
        <p14:creationId xmlns:p14="http://schemas.microsoft.com/office/powerpoint/2010/main" val="53826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and Imag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299" y="468630"/>
            <a:ext cx="3661083" cy="1152525"/>
          </a:xfrm>
        </p:spPr>
        <p:txBody>
          <a:bodyPr/>
          <a:lstStyle>
            <a:lvl1pPr>
              <a:lnSpc>
                <a:spcPct val="80000"/>
              </a:lnSpc>
              <a:defRPr sz="4500">
                <a:solidFill>
                  <a:schemeClr val="bg1"/>
                </a:solidFill>
              </a:defRPr>
            </a:lvl1pPr>
          </a:lstStyle>
          <a:p>
            <a:r>
              <a:rPr lang="en-US"/>
              <a:t>Click to edit Master title style</a:t>
            </a:r>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571999" y="0"/>
            <a:ext cx="4572001" cy="5143501"/>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6" name="Slide Number Placeholder 5">
            <a:extLst>
              <a:ext uri="{FF2B5EF4-FFF2-40B4-BE49-F238E27FC236}">
                <a16:creationId xmlns:a16="http://schemas.microsoft.com/office/drawing/2014/main" id="{C35BB43B-1319-036D-5BDA-56D0F6DE0B73}"/>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a:pPr/>
              <a:t>‹#›</a:t>
            </a:fld>
            <a:endParaRPr lang="en-US"/>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3085" y="1561057"/>
            <a:ext cx="3664700" cy="2309411"/>
          </a:xfrm>
        </p:spPr>
        <p:txBody>
          <a:bodyPr anchor="b"/>
          <a:lstStyle>
            <a:lvl1pPr>
              <a:lnSpc>
                <a:spcPct val="112000"/>
              </a:lnSpc>
              <a:defRPr sz="1800" b="0">
                <a:solidFill>
                  <a:schemeClr val="bg1"/>
                </a:solidFill>
              </a:defRPr>
            </a:lvl1pPr>
            <a:lvl2pPr>
              <a:lnSpc>
                <a:spcPct val="112000"/>
              </a:lnSpc>
              <a:defRPr sz="1800" b="0">
                <a:solidFill>
                  <a:schemeClr val="bg1"/>
                </a:solidFill>
              </a:defRPr>
            </a:lvl2pPr>
            <a:lvl3pPr marL="228600" indent="-228600">
              <a:lnSpc>
                <a:spcPct val="112000"/>
              </a:lnSpc>
              <a:defRPr sz="1800" b="0">
                <a:solidFill>
                  <a:schemeClr val="bg1"/>
                </a:solidFill>
              </a:defRPr>
            </a:lvl3pPr>
            <a:lvl4pPr marL="457200" indent="-228600">
              <a:lnSpc>
                <a:spcPct val="112000"/>
              </a:lnSpc>
              <a:defRPr sz="1800" b="0">
                <a:solidFill>
                  <a:schemeClr val="bg1"/>
                </a:solidFill>
              </a:defRPr>
            </a:lvl4pPr>
            <a:lvl5pPr marL="685800" indent="-228600">
              <a:lnSpc>
                <a:spcPct val="112000"/>
              </a:lnSpc>
              <a:defRPr sz="18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D8207384-E671-EA1B-08D2-2939459F92ED}"/>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4" name="Freeform 3">
              <a:extLst>
                <a:ext uri="{FF2B5EF4-FFF2-40B4-BE49-F238E27FC236}">
                  <a16:creationId xmlns:a16="http://schemas.microsoft.com/office/drawing/2014/main" id="{3416B3B5-F6C5-3128-4232-41EC467DF298}"/>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
              <a:extLst>
                <a:ext uri="{FF2B5EF4-FFF2-40B4-BE49-F238E27FC236}">
                  <a16:creationId xmlns:a16="http://schemas.microsoft.com/office/drawing/2014/main" id="{B1507F75-2B19-B633-1D9D-0A994B468229}"/>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AD8FF72D-F06D-7E50-DF2F-3DAEFA7C9F10}"/>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9">
            <a:extLst>
              <a:ext uri="{FF2B5EF4-FFF2-40B4-BE49-F238E27FC236}">
                <a16:creationId xmlns:a16="http://schemas.microsoft.com/office/drawing/2014/main" id="{0D3792DC-0B59-CFCA-D68B-D6E33DB0ABD9}"/>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Tree>
    <p:extLst>
      <p:ext uri="{BB962C8B-B14F-4D97-AF65-F5344CB8AC3E}">
        <p14:creationId xmlns:p14="http://schemas.microsoft.com/office/powerpoint/2010/main" val="1600473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type="obj" showMasterSp="0">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c1ab5088c67143c6" cstate="print"/>
          <a:stretch>
            <a:fillRect/>
          </a:stretch>
        </p:blipFill>
        <p:spPr>
          <a:xfrm>
            <a:off x="0" y="0"/>
            <a:ext cx="9144000" cy="1578864"/>
          </a:xfrm>
          <a:prstGeom prst="rect">
            <a:avLst/>
          </a:prstGeom>
        </p:spPr>
      </p:pic>
      <p:pic>
        <p:nvPicPr>
          <p:cNvPr id="17" name="bg object 17"/>
          <p:cNvPicPr/>
          <p:nvPr/>
        </p:nvPicPr>
        <p:blipFill>
          <a:blip r:embed="R46fe933901d74821" cstate="print"/>
          <a:stretch>
            <a:fillRect/>
          </a:stretch>
        </p:blipFill>
        <p:spPr>
          <a:xfrm>
            <a:off x="6096000" y="0"/>
            <a:ext cx="3048000" cy="1578864"/>
          </a:xfrm>
          <a:prstGeom prst="rect">
            <a:avLst/>
          </a:prstGeom>
        </p:spPr>
      </p:pic>
      <p:pic>
        <p:nvPicPr>
          <p:cNvPr id="18" name="bg object 18"/>
          <p:cNvPicPr/>
          <p:nvPr/>
        </p:nvPicPr>
        <p:blipFill>
          <a:blip r:embed="Rb3b611b0314d4fb5" cstate="print"/>
          <a:stretch>
            <a:fillRect/>
          </a:stretch>
        </p:blipFill>
        <p:spPr>
          <a:xfrm>
            <a:off x="0" y="0"/>
            <a:ext cx="9144000" cy="1578864"/>
          </a:xfrm>
          <a:prstGeom prst="rect">
            <a:avLst/>
          </a:prstGeom>
        </p:spPr>
      </p:pic>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p:txBody>
      </p:sp>
      <p:sp>
        <p:nvSpPr>
          <p:cNvPr id="3" name="Holder 3"/>
          <p:cNvSpPr>
            <a:spLocks noGrp="1"/>
          </p:cNvSpPr>
          <p:nvPr>
            <p:ph type="body" idx="1"/>
          </p:nvPr>
        </p:nvSpPr>
        <p:spPr/>
        <p:txBody>
          <a:bodyPr lIns="0" tIns="0" rIns="0" bIns="0"/>
          <a:lstStyle>
            <a:lvl1pPr>
              <a:defRPr sz="2200" b="0" i="0">
                <a:solidFill>
                  <a:schemeClr val="tx1"/>
                </a:solidFill>
                <a:latin typeface="Calibri"/>
                <a:cs typeface="Calibri"/>
              </a:defRPr>
            </a:lvl1pPr>
          </a:lstStyle>
          <a:p/>
        </p:txBody>
      </p:sp>
      <p:sp>
        <p:nvSpPr>
          <p:cNvPr id="4" name="Holder 4"/>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p:txBody>
      </p:sp>
      <p:sp>
        <p:nvSpPr>
          <p:cNvPr id="3" name="Holder 3"/>
          <p:cNvSpPr>
            <a:spLocks noGrp="1"/>
          </p:cNvSpPr>
          <p:nvPr>
            <p:ph idx="2" sz="half"/>
          </p:nvPr>
        </p:nvSpPr>
        <p:spPr>
          <a:xfrm>
            <a:off x="457200" y="1577340"/>
            <a:ext cx="3977640" cy="4526280"/>
          </a:xfrm>
          <a:prstGeom prst="rect">
            <a:avLst/>
          </a:prstGeom>
        </p:spPr>
        <p:txBody>
          <a:bodyPr wrap="square" lIns="0" tIns="0" rIns="0" bIns="0">
            <a:spAutoFit/>
          </a:bodyPr>
          <a:lstStyle>
            <a:lvl1pPr>
              <a:defRPr/>
            </a:lvl1pPr>
          </a:lstStyle>
          <a:p/>
        </p:txBody>
      </p:sp>
      <p:sp>
        <p:nvSpPr>
          <p:cNvPr id="4" name="Holder 4"/>
          <p:cNvSpPr>
            <a:spLocks noGrp="1"/>
          </p:cNvSpPr>
          <p:nvPr>
            <p:ph idx="3" sz="half"/>
          </p:nvPr>
        </p:nvSpPr>
        <p:spPr>
          <a:xfrm>
            <a:off x="4709160" y="1577340"/>
            <a:ext cx="3977640" cy="4526280"/>
          </a:xfrm>
          <a:prstGeom prst="rect">
            <a:avLst/>
          </a:prstGeom>
        </p:spPr>
        <p:txBody>
          <a:bodyPr wrap="square" lIns="0" tIns="0" rIns="0" bIns="0">
            <a:spAutoFit/>
          </a:bodyPr>
          <a:lstStyle>
            <a:lvl1pPr>
              <a:defRPr/>
            </a:lvl1pPr>
          </a:lstStyle>
          <a:p/>
        </p:txBody>
      </p:sp>
      <p:sp>
        <p:nvSpPr>
          <p:cNvPr id="5" name="Holder 5"/>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7" name="Holder 7"/>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type="obj" showMasterSp="0">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78631" y="0"/>
            <a:ext cx="2436495" cy="3357245"/>
          </a:xfrm>
          <a:custGeom>
            <a:avLst/>
            <a:gdLst/>
            <a:ahLst/>
            <a:cxnLst/>
            <a:rect l="l" t="t" r="r" b="b"/>
            <a:pathLst>
              <a:path w="2436495" h="3357245">
                <a:moveTo>
                  <a:pt x="2436019" y="0"/>
                </a:moveTo>
                <a:lnTo>
                  <a:pt x="0" y="0"/>
                </a:lnTo>
                <a:lnTo>
                  <a:pt x="0" y="3175619"/>
                </a:lnTo>
                <a:lnTo>
                  <a:pt x="50747" y="3199601"/>
                </a:lnTo>
                <a:lnTo>
                  <a:pt x="100085" y="3221689"/>
                </a:lnTo>
                <a:lnTo>
                  <a:pt x="148055" y="3241927"/>
                </a:lnTo>
                <a:lnTo>
                  <a:pt x="194698" y="3260359"/>
                </a:lnTo>
                <a:lnTo>
                  <a:pt x="240055" y="3277032"/>
                </a:lnTo>
                <a:lnTo>
                  <a:pt x="284166" y="3291988"/>
                </a:lnTo>
                <a:lnTo>
                  <a:pt x="327072" y="3305274"/>
                </a:lnTo>
                <a:lnTo>
                  <a:pt x="368814" y="3316933"/>
                </a:lnTo>
                <a:lnTo>
                  <a:pt x="409434" y="3327011"/>
                </a:lnTo>
                <a:lnTo>
                  <a:pt x="448971" y="3335552"/>
                </a:lnTo>
                <a:lnTo>
                  <a:pt x="487467" y="3342601"/>
                </a:lnTo>
                <a:lnTo>
                  <a:pt x="561498" y="3352402"/>
                </a:lnTo>
                <a:lnTo>
                  <a:pt x="631854" y="3356772"/>
                </a:lnTo>
                <a:lnTo>
                  <a:pt x="665756" y="3357032"/>
                </a:lnTo>
                <a:lnTo>
                  <a:pt x="698861" y="3356069"/>
                </a:lnTo>
                <a:lnTo>
                  <a:pt x="762847" y="3350649"/>
                </a:lnTo>
                <a:lnTo>
                  <a:pt x="824136" y="3340873"/>
                </a:lnTo>
                <a:lnTo>
                  <a:pt x="883058" y="3327096"/>
                </a:lnTo>
                <a:lnTo>
                  <a:pt x="939937" y="3309677"/>
                </a:lnTo>
                <a:lnTo>
                  <a:pt x="995102" y="3288975"/>
                </a:lnTo>
                <a:lnTo>
                  <a:pt x="1048878" y="3265346"/>
                </a:lnTo>
                <a:lnTo>
                  <a:pt x="1101592" y="3239149"/>
                </a:lnTo>
                <a:lnTo>
                  <a:pt x="1153571" y="3210741"/>
                </a:lnTo>
                <a:lnTo>
                  <a:pt x="1205141" y="3180480"/>
                </a:lnTo>
                <a:lnTo>
                  <a:pt x="1282446" y="3132399"/>
                </a:lnTo>
                <a:lnTo>
                  <a:pt x="1413874" y="3048069"/>
                </a:lnTo>
                <a:lnTo>
                  <a:pt x="1468304" y="3013914"/>
                </a:lnTo>
                <a:lnTo>
                  <a:pt x="1524285" y="2980053"/>
                </a:lnTo>
                <a:lnTo>
                  <a:pt x="1582145" y="2946844"/>
                </a:lnTo>
                <a:lnTo>
                  <a:pt x="1642209" y="2914645"/>
                </a:lnTo>
                <a:lnTo>
                  <a:pt x="1704806" y="2883815"/>
                </a:lnTo>
                <a:lnTo>
                  <a:pt x="1770262" y="2854710"/>
                </a:lnTo>
                <a:lnTo>
                  <a:pt x="1838902" y="2827689"/>
                </a:lnTo>
                <a:lnTo>
                  <a:pt x="1911055" y="2803110"/>
                </a:lnTo>
                <a:lnTo>
                  <a:pt x="1948550" y="2791848"/>
                </a:lnTo>
                <a:lnTo>
                  <a:pt x="1987046" y="2781331"/>
                </a:lnTo>
                <a:lnTo>
                  <a:pt x="2026584" y="2771603"/>
                </a:lnTo>
                <a:lnTo>
                  <a:pt x="2067203" y="2762709"/>
                </a:lnTo>
                <a:lnTo>
                  <a:pt x="2108946" y="2754694"/>
                </a:lnTo>
                <a:lnTo>
                  <a:pt x="2151852" y="2747602"/>
                </a:lnTo>
                <a:lnTo>
                  <a:pt x="2195963" y="2741479"/>
                </a:lnTo>
                <a:lnTo>
                  <a:pt x="2241320" y="2736369"/>
                </a:lnTo>
                <a:lnTo>
                  <a:pt x="2287963" y="2732316"/>
                </a:lnTo>
                <a:lnTo>
                  <a:pt x="2335933" y="2729366"/>
                </a:lnTo>
                <a:lnTo>
                  <a:pt x="2385271" y="2727563"/>
                </a:lnTo>
                <a:lnTo>
                  <a:pt x="2436019" y="2726952"/>
                </a:lnTo>
                <a:lnTo>
                  <a:pt x="2436019" y="0"/>
                </a:lnTo>
                <a:close/>
              </a:path>
            </a:pathLst>
          </a:custGeom>
          <a:solidFill>
            <a:srgbClr val="224266"/>
          </a:solidFill>
        </p:spPr>
        <p:txBody>
          <a:bodyPr wrap="square" lIns="0" tIns="0" rIns="0" bIns="0" rtlCol="0"/>
          <a:lstStyle/>
          <a:p/>
        </p:txBody>
      </p:sp>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p:txBody>
      </p:sp>
      <p:sp>
        <p:nvSpPr>
          <p:cNvPr id="3" name="Holder 3"/>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5" name="Holder 5"/>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type="obj">
  <p:cSld name="Blank">
    <p:spTree>
      <p:nvGrpSpPr>
        <p:cNvPr id="1" name=""/>
        <p:cNvGrpSpPr/>
        <p:nvPr/>
      </p:nvGrpSpPr>
      <p:grpSpPr>
        <a:xfrm>
          <a:off x="0" y="0"/>
          <a:ext cx="0" cy="0"/>
          <a:chOff x="0" y="0"/>
          <a:chExt cx="0" cy="0"/>
        </a:xfrm>
      </p:grpSpPr>
      <p:sp>
        <p:nvSpPr>
          <p:cNvPr id="2" name="Holder 2"/>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4" name="Holder 4"/>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C7B42F-C273-4F32-AA8C-DB4AB3210D1F}" type="datetime1">
              <a:rPr lang="en-US">
                <a:solidFill>
                  <a:prstClr val="black">
                    <a:tint val="75000"/>
                  </a:prstClr>
                </a:solidFill>
              </a:rPr>
              <a:pPr/>
              <a:t>5/9/2025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801905-C5F5-7943-85B0-6126D52C8FFD}"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6777599"/>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image" Target="/ppt/media/image.png" Id="Rf97f2027f34e4abf" /><Relationship Type="http://schemas.openxmlformats.org/officeDocument/2006/relationships/theme" Target="/ppt/slideMasters/theme/theme2.xml" Id="R6e904a633974412d" /><Relationship Type="http://schemas.openxmlformats.org/officeDocument/2006/relationships/slideLayout" Target="/ppt/slideLayouts/slideLayout2.xml" Id="R4dc7493e3fd0445a" /><Relationship Type="http://schemas.openxmlformats.org/officeDocument/2006/relationships/slideLayout" Target="/ppt/slideLayouts/slideLayout4.xml" Id="Rd6c14ddf94404d9f" /><Relationship Type="http://schemas.openxmlformats.org/officeDocument/2006/relationships/slideLayout" Target="/ppt/slideLayouts/slideLayout5.xml" Id="R95820e3886f44090" /></Relationships>
</file>

<file path=ppt/slideMasters/_rels/slideMaster2.xml.rels>&#65279;<?xml version="1.0" encoding="utf-8"?><Relationships xmlns="http://schemas.openxmlformats.org/package/2006/relationships"><Relationship Type="http://schemas.openxmlformats.org/officeDocument/2006/relationships/image" Target="/ppt/media/image2.png" Id="Rb582ffbf35874007" /><Relationship Type="http://schemas.openxmlformats.org/officeDocument/2006/relationships/image" Target="/ppt/media/image.jpg" Id="R94b1e453e8d14ab4" /><Relationship Type="http://schemas.openxmlformats.org/officeDocument/2006/relationships/theme" Target="/ppt/slideMasters/theme/theme3.xml" Id="Rb61c7986006e4d62" /><Relationship Type="http://schemas.openxmlformats.org/officeDocument/2006/relationships/slideLayout" Target="/ppt/slideLayouts/slideLayout9.xml" Id="R211838ab2b0047af" /><Relationship Type="http://schemas.openxmlformats.org/officeDocument/2006/relationships/slideLayout" Target="/ppt/slideLayouts/slideLayout11.xml" Id="R13bf84ddcf13429c"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78f1aed80423420e" /><Relationship Type="http://schemas.openxmlformats.org/officeDocument/2006/relationships/slideLayout" Target="/ppt/slideLayouts/slideLayout17.xml" Id="R8d6bb97fef5d403a" /><Relationship Type="http://schemas.openxmlformats.org/officeDocument/2006/relationships/slideLayout" Target="/ppt/slideLayouts/slideLayout19.xml" Id="R5e927f4f397a4cbb" /><Relationship Type="http://schemas.openxmlformats.org/officeDocument/2006/relationships/slideLayout" Target="/ppt/slideLayouts/slideLayout21.xml" Id="Racffee2f818942ff" /><Relationship Type="http://schemas.openxmlformats.org/officeDocument/2006/relationships/slideLayout" Target="/ppt/slideLayouts/slideLayout27.xml" Id="R739e212913a04a57"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754c6da07baa412d" /><Relationship Type="http://schemas.openxmlformats.org/officeDocument/2006/relationships/slideLayout" Target="/ppt/slideLayouts/slideLayout37.xml" Id="R775af2ecc6fa466b" /><Relationship Type="http://schemas.openxmlformats.org/officeDocument/2006/relationships/slideLayout" Target="/ppt/slideLayouts/slideLayout39.xml" Id="R4103a005ecbb49c1" /><Relationship Type="http://schemas.openxmlformats.org/officeDocument/2006/relationships/slideLayout" Target="/ppt/slideLayouts/slideLayout40.xml" Id="R1c743ab92da14798" /><Relationship Type="http://schemas.openxmlformats.org/officeDocument/2006/relationships/slideLayout" Target="/ppt/slideLayouts/slideLayout49.xml" Id="R4ba8cda3fa4c4dd4" /><Relationship Type="http://schemas.openxmlformats.org/officeDocument/2006/relationships/slideLayout" Target="/ppt/slideLayouts/slideLayout52.xml" Id="Rd267d5823dde4db9" /><Relationship Type="http://schemas.openxmlformats.org/officeDocument/2006/relationships/slideLayout" Target="/ppt/slideLayouts/slideLayout55.xml" Id="R86af2bcc13c0478d"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5f9dbe5f4a474759" /><Relationship Type="http://schemas.openxmlformats.org/officeDocument/2006/relationships/slideLayout" Target="/ppt/slideLayouts/slideLayout67.xml" Id="R3204484a7e0a4307" /></Relationships>
</file>

<file path=ppt/slideMasters/_rels/slideMaster6.xml.rels>&#65279;<?xml version="1.0" encoding="utf-8"?><Relationships xmlns="http://schemas.openxmlformats.org/package/2006/relationships"><Relationship Type="http://schemas.openxmlformats.org/officeDocument/2006/relationships/theme" Target="/ppt/slideMasters/theme/theme7.xml" Id="R30890be791944820" /><Relationship Type="http://schemas.openxmlformats.org/officeDocument/2006/relationships/slideLayout" Target="/ppt/slideLayouts/slideLayout79.xml" Id="Rad620cc1f8894acf" /><Relationship Type="http://schemas.openxmlformats.org/officeDocument/2006/relationships/slideLayout" Target="/ppt/slideLayouts/slideLayout80.xml" Id="R602411e5cd7b462b" /><Relationship Type="http://schemas.openxmlformats.org/officeDocument/2006/relationships/slideLayout" Target="/ppt/slideLayouts/slideLayout81.xml" Id="Rb28866fab072419b" /><Relationship Type="http://schemas.openxmlformats.org/officeDocument/2006/relationships/slideLayout" Target="/ppt/slideLayouts/slideLayout82.xml" Id="R8bade7b0b7f74892"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f97f2027f34e4abf" cstate="print"/>
          <a:stretch>
            <a:fillRect/>
          </a:stretch>
        </p:blipFill>
        <p:spPr>
          <a:xfrm>
            <a:off x="0" y="0"/>
            <a:ext cx="9144000" cy="6857999"/>
          </a:xfrm>
          <a:prstGeom prst="rect">
            <a:avLst/>
          </a:prstGeom>
        </p:spPr>
      </p:pic>
      <p:sp>
        <p:nvSpPr>
          <p:cNvPr id="2" name="Holder 2"/>
          <p:cNvSpPr>
            <a:spLocks noGrp="1"/>
          </p:cNvSpPr>
          <p:nvPr>
            <p:ph type="title"/>
          </p:nvPr>
        </p:nvSpPr>
        <p:spPr>
          <a:xfrm>
            <a:off x="914196" y="1509471"/>
            <a:ext cx="6610984" cy="574675"/>
          </a:xfrm>
          <a:prstGeom prst="rect">
            <a:avLst/>
          </a:prstGeom>
        </p:spPr>
        <p:txBody>
          <a:bodyPr wrap="square" lIns="0" tIns="0" rIns="0" bIns="0">
            <a:spAutoFit/>
          </a:bodyPr>
          <a:lstStyle>
            <a:lvl1pPr>
              <a:defRPr sz="3600" b="1" i="0">
                <a:solidFill>
                  <a:srgbClr val="204289"/>
                </a:solidFill>
                <a:latin typeface="Times New Roman"/>
                <a:cs typeface="Times New Roman"/>
              </a:defRPr>
            </a:lvl1pPr>
          </a:lstStyle>
          <a:p/>
        </p:txBody>
      </p:sp>
      <p:sp>
        <p:nvSpPr>
          <p:cNvPr id="3" name="Holder 3"/>
          <p:cNvSpPr>
            <a:spLocks noGrp="1"/>
          </p:cNvSpPr>
          <p:nvPr>
            <p:ph type="body" idx="1"/>
          </p:nvPr>
        </p:nvSpPr>
        <p:spPr>
          <a:xfrm>
            <a:off x="523748" y="2271521"/>
            <a:ext cx="8066405" cy="3642995"/>
          </a:xfrm>
          <a:prstGeom prst="rect">
            <a:avLst/>
          </a:prstGeom>
        </p:spPr>
        <p:txBody>
          <a:bodyPr wrap="square" lIns="0" tIns="0" rIns="0" bIns="0">
            <a:spAutoFit/>
          </a:bodyPr>
          <a:lstStyle>
            <a:lvl1pPr>
              <a:defRPr sz="1800" b="0" i="0">
                <a:solidFill>
                  <a:srgbClr val="204289"/>
                </a:solidFill>
                <a:latin typeface="Times New Roman"/>
                <a:cs typeface="Times New Roman"/>
              </a:defRPr>
            </a:lvl1pPr>
          </a:lstStyle>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sz="quarter" idx="7"/>
          </p:nvPr>
        </p:nvSpPr>
        <p:spPr>
          <a:xfrm>
            <a:off x="8852916" y="6464394"/>
            <a:ext cx="159384" cy="167004"/>
          </a:xfrm>
          <a:prstGeom prst="rect">
            <a:avLst/>
          </a:prstGeom>
        </p:spPr>
        <p:txBody>
          <a:bodyPr wrap="square" lIns="0" tIns="0" rIns="0" bIns="0">
            <a:spAutoFit/>
          </a:bodyPr>
          <a:lstStyle>
            <a:lvl1pPr>
              <a:defRPr sz="1000" b="1" i="0">
                <a:solidFill>
                  <a:srgbClr val="204289"/>
                </a:solidFill>
                <a:latin typeface="Arial"/>
                <a:cs typeface="Arial"/>
              </a:defRPr>
            </a:lvl1pPr>
          </a:lstStyle>
          <a:p>
            <a:pPr marL="38100">
              <a:lnSpc>
                <a:spcPct val="100000"/>
              </a:lnSpc>
            </a:pPr>
            <a:fld id="{81D60167-4931-47E6-BA6A-407CBD079E47}" type="slidenum">
              <a:rPr spc="-50" dirty="0"/>
              <a:t>#</a:t>
            </a:fld>
          </a:p>
        </p:txBody>
      </p:sp>
    </p:spTree>
  </p:cSld>
  <p:clrMap bg1="lt1" tx1="dk1" bg2="lt2" tx2="dk2" accent1="accent1" accent2="accent2" accent3="accent3" accent4="accent4" accent5="accent5" accent6="accent6" hlink="hlink" folHlink="folHlink"/>
  <p:sldLayoutIdLst>
    <p:sldLayoutId id="2147483650" r:id="R4dc7493e3fd0445a"/>
    <p:sldLayoutId id="2147483652" r:id="Rd6c14ddf94404d9f"/>
    <p:sldLayoutId id="2147483653" r:id="R95820e3886f4409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b582ffbf3587400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7030"/>
            <a:ext cx="8229600" cy="114300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57200" y="2503305"/>
            <a:ext cx="8229600" cy="351566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098643"/>
            <a:ext cx="2133600" cy="365125"/>
          </a:xfrm>
          <a:prstGeom prst="rect">
            <a:avLst/>
          </a:prstGeom>
        </p:spPr>
        <p:txBody>
          <a:bodyPr vert="horz" lIns="0" tIns="45720" rIns="91440" bIns="45720" rtlCol="0" anchor="ctr"/>
          <a:lstStyle>
            <a:lvl1pPr algn="l">
              <a:defRPr sz="750">
                <a:solidFill>
                  <a:schemeClr val="tx1">
                    <a:tint val="75000"/>
                  </a:schemeClr>
                </a:solidFill>
                <a:latin typeface="Arial"/>
              </a:defRPr>
            </a:lvl1pPr>
          </a:lstStyle>
          <a:p>
            <a:pPr defTabSz="342900"/>
            <a:fld id="{CB5655A3-BA0F-423B-9C29-5590E667DC1F}" type="datetime1">
              <a:rPr lang="en-US">
                <a:solidFill>
                  <a:prstClr val="black">
                    <a:tint val="75000"/>
                  </a:prstClr>
                </a:solidFill>
              </a:rPr>
              <a:pPr defTabSz="342900"/>
              <a:t>5/9/2025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098643"/>
            <a:ext cx="2895600" cy="365125"/>
          </a:xfrm>
          <a:prstGeom prst="rect">
            <a:avLst/>
          </a:prstGeom>
        </p:spPr>
        <p:txBody>
          <a:bodyPr vert="horz" lIns="91440" tIns="45720" rIns="91440" bIns="45720" rtlCol="0" anchor="ctr"/>
          <a:lstStyle>
            <a:lvl1pPr algn="ctr">
              <a:defRPr sz="750">
                <a:solidFill>
                  <a:schemeClr val="tx1">
                    <a:tint val="75000"/>
                  </a:schemeClr>
                </a:solidFill>
                <a:latin typeface="Aria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098643"/>
            <a:ext cx="2133600" cy="365125"/>
          </a:xfrm>
          <a:prstGeom prst="rect">
            <a:avLst/>
          </a:prstGeom>
        </p:spPr>
        <p:txBody>
          <a:bodyPr vert="horz" lIns="91440" tIns="45720" rIns="0" bIns="45720" rtlCol="0" anchor="ctr"/>
          <a:lstStyle>
            <a:lvl1pPr algn="r">
              <a:defRPr sz="750">
                <a:solidFill>
                  <a:schemeClr val="tx1">
                    <a:tint val="75000"/>
                  </a:schemeClr>
                </a:solidFill>
                <a:latin typeface="Arial"/>
              </a:defRPr>
            </a:lvl1pPr>
          </a:lstStyle>
          <a:p>
            <a:pPr defTabSz="342900"/>
            <a:fld id="{CA801905-C5F5-7943-85B0-6126D52C8FFD}" type="slidenum">
              <a:rPr lang="en-US">
                <a:solidFill>
                  <a:prstClr val="black">
                    <a:tint val="75000"/>
                  </a:prstClr>
                </a:solidFill>
              </a:rPr>
              <a:pPr defTabSz="342900"/>
              <a:t>‹#›</a:t>
            </a:fld>
            <a:endParaRPr lang="en-US" dirty="0">
              <a:solidFill>
                <a:prstClr val="black">
                  <a:tint val="75000"/>
                </a:prstClr>
              </a:solidFill>
            </a:endParaRPr>
          </a:p>
        </p:txBody>
      </p:sp>
      <p:pic>
        <p:nvPicPr>
          <p:cNvPr id="7" name="Picture 6"/>
          <p:cNvPicPr>
            <a:picLocks noChangeAspect="1"/>
          </p:cNvPicPr>
          <p:nvPr userDrawn="1"/>
        </p:nvPicPr>
        <p:blipFill>
          <a:blip r:embed="R94b1e453e8d14ab4" cstate="print">
            <a:extLst>
              <a:ext uri="{28A0092B-C50C-407E-A947-70E740481C1C}">
                <a14:useLocalDpi xmlns:a14="http://schemas.microsoft.com/office/drawing/2010/main" val="0"/>
              </a:ext>
            </a:extLst>
          </a:blip>
          <a:stretch>
            <a:fillRect/>
          </a:stretch>
        </p:blipFill>
        <p:spPr>
          <a:xfrm>
            <a:off x="399534" y="195946"/>
            <a:ext cx="4798542" cy="755811"/>
          </a:xfrm>
          <a:prstGeom prst="rect">
            <a:avLst/>
          </a:prstGeom>
        </p:spPr>
      </p:pic>
    </p:spTree>
    <p:extLst>
      <p:ext uri="{BB962C8B-B14F-4D97-AF65-F5344CB8AC3E}">
        <p14:creationId xmlns:p14="http://schemas.microsoft.com/office/powerpoint/2010/main" val="4103624312"/>
      </p:ext>
    </p:extLst>
  </p:cSld>
  <p:clrMap bg1="lt1" tx1="dk1" bg2="lt2" tx2="dk2" accent1="accent1" accent2="accent2" accent3="accent3" accent4="accent4" accent5="accent5" accent6="accent6" hlink="hlink" folHlink="folHlink"/>
  <p:sldLayoutIdLst>
    <p:sldLayoutId id="2147483658" r:id="R211838ab2b0047af"/>
    <p:sldLayoutId id="2147483660" r:id="R13bf84ddcf13429c"/>
  </p:sldLayoutIdLst>
  <p:hf hdr="0" ftr="0" dt="0"/>
  <p:txStyles>
    <p:titleStyle>
      <a:lvl1pPr algn="l" defTabSz="365760" rtl="0" eaLnBrk="1" latinLnBrk="0" hangingPunct="1">
        <a:spcBef>
          <a:spcPct val="0"/>
        </a:spcBef>
        <a:buNone/>
        <a:defRPr sz="2625" b="1" i="0" kern="1200">
          <a:solidFill>
            <a:schemeClr val="accent3"/>
          </a:solidFill>
          <a:latin typeface="Arial"/>
          <a:ea typeface="+mj-ea"/>
          <a:cs typeface="+mj-cs"/>
        </a:defRPr>
      </a:lvl1pPr>
    </p:titleStyle>
    <p:bodyStyle>
      <a:lvl1pPr marL="274320" indent="-274320" algn="l" defTabSz="36576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1pPr>
      <a:lvl2pPr marL="594360" indent="-228600" algn="l" defTabSz="365760" rtl="0" eaLnBrk="1" latinLnBrk="0" hangingPunct="1">
        <a:spcBef>
          <a:spcPct val="20000"/>
        </a:spcBef>
        <a:buClr>
          <a:schemeClr val="accent2"/>
        </a:buClr>
        <a:buSzPct val="125000"/>
        <a:buFont typeface="Wingdings" charset="2"/>
        <a:buChar char="§"/>
        <a:defRPr sz="2100" kern="1200">
          <a:solidFill>
            <a:schemeClr val="accent1"/>
          </a:solidFill>
          <a:latin typeface="Arial"/>
          <a:ea typeface="+mn-ea"/>
          <a:cs typeface="+mn-cs"/>
        </a:defRPr>
      </a:lvl2pPr>
      <a:lvl3pPr marL="914400" indent="-182880" algn="l" defTabSz="365760" rtl="0" eaLnBrk="1" latinLnBrk="0" hangingPunct="1">
        <a:spcBef>
          <a:spcPct val="20000"/>
        </a:spcBef>
        <a:buClr>
          <a:schemeClr val="accent2"/>
        </a:buClr>
        <a:buSzPct val="125000"/>
        <a:buFont typeface="Wingdings" charset="2"/>
        <a:buChar char="§"/>
        <a:defRPr sz="1800" kern="1200">
          <a:solidFill>
            <a:schemeClr val="accent1"/>
          </a:solidFill>
          <a:latin typeface="Arial"/>
          <a:ea typeface="+mn-ea"/>
          <a:cs typeface="+mn-cs"/>
        </a:defRPr>
      </a:lvl3pPr>
      <a:lvl4pPr marL="128016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4pPr>
      <a:lvl5pPr marL="164592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5pPr>
      <a:lvl6pPr marL="2011680" indent="-182880" algn="l" defTabSz="365760" rtl="0" eaLnBrk="1" latinLnBrk="0" hangingPunct="1">
        <a:spcBef>
          <a:spcPct val="20000"/>
        </a:spcBef>
        <a:buFont typeface="Arial"/>
        <a:buChar char="•"/>
        <a:defRPr sz="1500" kern="1200">
          <a:solidFill>
            <a:schemeClr val="tx1"/>
          </a:solidFill>
          <a:latin typeface="+mn-lt"/>
          <a:ea typeface="+mn-ea"/>
          <a:cs typeface="+mn-cs"/>
        </a:defRPr>
      </a:lvl6pPr>
      <a:lvl7pPr marL="2377440" indent="-182880" algn="l" defTabSz="365760" rtl="0" eaLnBrk="1" latinLnBrk="0" hangingPunct="1">
        <a:spcBef>
          <a:spcPct val="20000"/>
        </a:spcBef>
        <a:buFont typeface="Arial"/>
        <a:buChar char="•"/>
        <a:defRPr sz="1500" kern="1200">
          <a:solidFill>
            <a:schemeClr val="tx1"/>
          </a:solidFill>
          <a:latin typeface="+mn-lt"/>
          <a:ea typeface="+mn-ea"/>
          <a:cs typeface="+mn-cs"/>
        </a:defRPr>
      </a:lvl7pPr>
      <a:lvl8pPr marL="2743200" indent="-182880" algn="l" defTabSz="365760" rtl="0" eaLnBrk="1" latinLnBrk="0" hangingPunct="1">
        <a:spcBef>
          <a:spcPct val="20000"/>
        </a:spcBef>
        <a:buFont typeface="Arial"/>
        <a:buChar char="•"/>
        <a:defRPr sz="1500" kern="1200">
          <a:solidFill>
            <a:schemeClr val="tx1"/>
          </a:solidFill>
          <a:latin typeface="+mn-lt"/>
          <a:ea typeface="+mn-ea"/>
          <a:cs typeface="+mn-cs"/>
        </a:defRPr>
      </a:lvl8pPr>
      <a:lvl9pPr marL="3108960" indent="-182880" algn="l" defTabSz="36576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65760" rtl="0" eaLnBrk="1" latinLnBrk="0" hangingPunct="1">
        <a:defRPr sz="1350" kern="1200">
          <a:solidFill>
            <a:schemeClr val="tx1"/>
          </a:solidFill>
          <a:latin typeface="+mn-lt"/>
          <a:ea typeface="+mn-ea"/>
          <a:cs typeface="+mn-cs"/>
        </a:defRPr>
      </a:lvl1pPr>
      <a:lvl2pPr marL="365760" algn="l" defTabSz="365760" rtl="0" eaLnBrk="1" latinLnBrk="0" hangingPunct="1">
        <a:defRPr sz="1350" kern="1200">
          <a:solidFill>
            <a:schemeClr val="tx1"/>
          </a:solidFill>
          <a:latin typeface="+mn-lt"/>
          <a:ea typeface="+mn-ea"/>
          <a:cs typeface="+mn-cs"/>
        </a:defRPr>
      </a:lvl2pPr>
      <a:lvl3pPr marL="731520" algn="l" defTabSz="365760" rtl="0" eaLnBrk="1" latinLnBrk="0" hangingPunct="1">
        <a:defRPr sz="1350" kern="1200">
          <a:solidFill>
            <a:schemeClr val="tx1"/>
          </a:solidFill>
          <a:latin typeface="+mn-lt"/>
          <a:ea typeface="+mn-ea"/>
          <a:cs typeface="+mn-cs"/>
        </a:defRPr>
      </a:lvl3pPr>
      <a:lvl4pPr marL="1097280" algn="l" defTabSz="365760" rtl="0" eaLnBrk="1" latinLnBrk="0" hangingPunct="1">
        <a:defRPr sz="1350" kern="1200">
          <a:solidFill>
            <a:schemeClr val="tx1"/>
          </a:solidFill>
          <a:latin typeface="+mn-lt"/>
          <a:ea typeface="+mn-ea"/>
          <a:cs typeface="+mn-cs"/>
        </a:defRPr>
      </a:lvl4pPr>
      <a:lvl5pPr marL="1463040" algn="l" defTabSz="365760" rtl="0" eaLnBrk="1" latinLnBrk="0" hangingPunct="1">
        <a:defRPr sz="1350" kern="1200">
          <a:solidFill>
            <a:schemeClr val="tx1"/>
          </a:solidFill>
          <a:latin typeface="+mn-lt"/>
          <a:ea typeface="+mn-ea"/>
          <a:cs typeface="+mn-cs"/>
        </a:defRPr>
      </a:lvl5pPr>
      <a:lvl6pPr marL="1828800" algn="l" defTabSz="365760" rtl="0" eaLnBrk="1" latinLnBrk="0" hangingPunct="1">
        <a:defRPr sz="1350" kern="1200">
          <a:solidFill>
            <a:schemeClr val="tx1"/>
          </a:solidFill>
          <a:latin typeface="+mn-lt"/>
          <a:ea typeface="+mn-ea"/>
          <a:cs typeface="+mn-cs"/>
        </a:defRPr>
      </a:lvl6pPr>
      <a:lvl7pPr marL="2194560" algn="l" defTabSz="365760" rtl="0" eaLnBrk="1" latinLnBrk="0" hangingPunct="1">
        <a:defRPr sz="1350" kern="1200">
          <a:solidFill>
            <a:schemeClr val="tx1"/>
          </a:solidFill>
          <a:latin typeface="+mn-lt"/>
          <a:ea typeface="+mn-ea"/>
          <a:cs typeface="+mn-cs"/>
        </a:defRPr>
      </a:lvl7pPr>
      <a:lvl8pPr marL="2560320" algn="l" defTabSz="365760" rtl="0" eaLnBrk="1" latinLnBrk="0" hangingPunct="1">
        <a:defRPr sz="1350" kern="1200">
          <a:solidFill>
            <a:schemeClr val="tx1"/>
          </a:solidFill>
          <a:latin typeface="+mn-lt"/>
          <a:ea typeface="+mn-ea"/>
          <a:cs typeface="+mn-cs"/>
        </a:defRPr>
      </a:lvl8pPr>
      <a:lvl9pPr marL="2926080" algn="l" defTabSz="36576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p:txBody>
      </p:sp>
      <p:sp>
        <p:nvSpPr>
          <p:cNvPr id="7" name="Google Shape;7;p1"/>
          <p:cNvSpPr txBox="1"/>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8d6bb97fef5d403a"/>
    <p:sldLayoutId id="2147483669" r:id="R5e927f4f397a4cbb"/>
    <p:sldLayoutId id="2147483671" r:id="Racffee2f818942ff"/>
    <p:sldLayoutId id="2147483677" r:id="R739e212913a04a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606" y="414087"/>
            <a:ext cx="7274033" cy="773799"/>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95299" y="1553204"/>
            <a:ext cx="7274033" cy="2647182"/>
          </a:xfrm>
          <a:prstGeom prst="rect">
            <a:avLst/>
          </a:prstGeom>
        </p:spPr>
        <p:txBody>
          <a:bodyPr vert="horz" lIns="0" tIns="0" rIns="0" bIns="0" rtlCol="0">
            <a:noAutofit/>
          </a:bodyPr>
          <a:lstStyle/>
          <a:p>
            <a:pPr lvl="0"/>
            <a:r>
              <a:rPr lang="en-US"/>
              <a:t>Click to edit Master text styles</a:t>
            </a:r>
          </a:p>
          <a:p>
            <a:pPr lvl="1"/>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37282" y="4512952"/>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a:pPr/>
              <a:t>‹#›</a:t>
            </a:fld>
            <a:endParaRPr lang="en-US"/>
          </a:p>
        </p:txBody>
      </p:sp>
      <p:grpSp>
        <p:nvGrpSpPr>
          <p:cNvPr id="16" name="Group 15">
            <a:extLst>
              <a:ext uri="{FF2B5EF4-FFF2-40B4-BE49-F238E27FC236}">
                <a16:creationId xmlns:a16="http://schemas.microsoft.com/office/drawing/2014/main" id="{8B40E320-9252-35DD-A461-1244805E5666}"/>
              </a:ext>
            </a:extLst>
          </p:cNvPr>
          <p:cNvGrpSpPr>
            <a:grpSpLocks noChangeAspect="1"/>
          </p:cNvGrpSpPr>
          <p:nvPr userDrawn="1"/>
        </p:nvGrpSpPr>
        <p:grpSpPr>
          <a:xfrm>
            <a:off x="488401" y="4416764"/>
            <a:ext cx="823087" cy="357189"/>
            <a:chOff x="2138363" y="5326063"/>
            <a:chExt cx="1935162" cy="839788"/>
          </a:xfrm>
          <a:solidFill>
            <a:schemeClr val="tx2"/>
          </a:solidFill>
        </p:grpSpPr>
        <p:sp>
          <p:nvSpPr>
            <p:cNvPr id="13" name="Freeform 5">
              <a:extLst>
                <a:ext uri="{FF2B5EF4-FFF2-40B4-BE49-F238E27FC236}">
                  <a16:creationId xmlns:a16="http://schemas.microsoft.com/office/drawing/2014/main" id="{16A38F64-4CFF-1EA9-997B-4B019AD6F192}"/>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4F74CC9-405A-ABF5-330C-68277AB71636}"/>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8C75903D-D1AD-9900-DAE0-61E7FC246A49}"/>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6">
            <a:extLst>
              <a:ext uri="{FF2B5EF4-FFF2-40B4-BE49-F238E27FC236}">
                <a16:creationId xmlns:a16="http://schemas.microsoft.com/office/drawing/2014/main" id="{7A160E09-2C6D-4BD1-F8A3-7E27D87E96D2}"/>
              </a:ext>
            </a:extLst>
          </p:cNvPr>
          <p:cNvSpPr>
            <a:spLocks noGrp="1"/>
          </p:cNvSpPr>
          <p:nvPr>
            <p:ph type="ftr" sz="quarter" idx="3"/>
          </p:nvPr>
        </p:nvSpPr>
        <p:spPr>
          <a:xfrm>
            <a:off x="5486400" y="4536400"/>
            <a:ext cx="2705100" cy="138499"/>
          </a:xfrm>
          <a:prstGeom prst="rect">
            <a:avLst/>
          </a:prstGeom>
        </p:spPr>
        <p:txBody>
          <a:bodyPr vert="horz" lIns="0" tIns="0" rIns="0" bIns="0" rtlCol="0" anchor="t" anchorCtr="0"/>
          <a:lstStyle>
            <a:lvl1pPr marL="0" marR="0" indent="0" algn="r" defTabSz="457200" rtl="0" eaLnBrk="1" fontAlgn="auto" latinLnBrk="0" hangingPunct="1">
              <a:lnSpc>
                <a:spcPct val="100000"/>
              </a:lnSpc>
              <a:spcBef>
                <a:spcPts val="0"/>
              </a:spcBef>
              <a:spcAft>
                <a:spcPts val="0"/>
              </a:spcAft>
              <a:buClrTx/>
              <a:buSzTx/>
              <a:buFontTx/>
              <a:buNone/>
              <a:tabLst/>
              <a:defRPr sz="800">
                <a:solidFill>
                  <a:schemeClr val="tx2"/>
                </a:solidFill>
              </a:defRPr>
            </a:lvl1pPr>
          </a:lstStyle>
          <a:p>
            <a:r>
              <a:rPr lang="en-US"/>
              <a:t>Division/Department Name</a:t>
            </a:r>
          </a:p>
        </p:txBody>
      </p:sp>
    </p:spTree>
    <p:extLst>
      <p:ext uri="{BB962C8B-B14F-4D97-AF65-F5344CB8AC3E}">
        <p14:creationId xmlns:p14="http://schemas.microsoft.com/office/powerpoint/2010/main" val="3642805410"/>
      </p:ext>
    </p:extLst>
  </p:cSld>
  <p:clrMap bg1="lt1" tx1="dk1" bg2="lt2" tx2="dk2" accent1="accent1" accent2="accent2" accent3="accent3" accent4="accent4" accent5="accent5" accent6="accent6" hlink="hlink" folHlink="folHlink"/>
  <p:sldLayoutIdLst>
    <p:sldLayoutId id="2147483688" r:id="R775af2ecc6fa466b"/>
    <p:sldLayoutId id="2147483690" r:id="R4103a005ecbb49c1"/>
    <p:sldLayoutId id="2147483691" r:id="R1c743ab92da14798"/>
    <p:sldLayoutId id="2147483700" r:id="R4ba8cda3fa4c4dd4"/>
    <p:sldLayoutId id="2147483703" r:id="Rd267d5823dde4db9"/>
    <p:sldLayoutId id="2147483706" r:id="R86af2bcc13c0478d"/>
  </p:sldLayoutIdLst>
  <p:hf sldNum="0" hdr="0" dt="0"/>
  <p:txStyles>
    <p:titleStyle>
      <a:lvl1pPr algn="l" defTabSz="685800" rtl="0" eaLnBrk="1" latinLnBrk="0" hangingPunct="1">
        <a:lnSpc>
          <a:spcPct val="100000"/>
        </a:lnSpc>
        <a:spcBef>
          <a:spcPct val="0"/>
        </a:spcBef>
        <a:buNone/>
        <a:defRPr sz="2400" b="0" kern="1200">
          <a:solidFill>
            <a:schemeClr val="tx2"/>
          </a:solidFill>
          <a:latin typeface="+mj-lt"/>
          <a:ea typeface="+mj-ea"/>
          <a:cs typeface="+mj-cs"/>
        </a:defRPr>
      </a:lvl1pPr>
    </p:titleStyle>
    <p:bodyStyle>
      <a:lvl1pPr marL="0" indent="0" algn="l" defTabSz="685800" rtl="0" eaLnBrk="1" latinLnBrk="0" hangingPunct="1">
        <a:lnSpc>
          <a:spcPct val="112000"/>
        </a:lnSpc>
        <a:spcBef>
          <a:spcPts val="0"/>
        </a:spcBef>
        <a:spcAft>
          <a:spcPts val="0"/>
        </a:spcAft>
        <a:buFont typeface="Arial" panose="020B0604020202020204" pitchFamily="34" charset="0"/>
        <a:buNone/>
        <a:defRPr sz="1400" b="1" kern="1200">
          <a:solidFill>
            <a:schemeClr val="accent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100" kern="1200">
          <a:solidFill>
            <a:schemeClr val="tx1"/>
          </a:solidFill>
          <a:latin typeface="+mn-lt"/>
          <a:ea typeface="+mn-ea"/>
          <a:cs typeface="+mn-cs"/>
        </a:defRPr>
      </a:lvl2pPr>
      <a:lvl3pPr marL="137160" indent="-137160" algn="l" defTabSz="685800" rtl="0" eaLnBrk="1" latinLnBrk="0" hangingPunct="1">
        <a:lnSpc>
          <a:spcPct val="112000"/>
        </a:lnSpc>
        <a:spcBef>
          <a:spcPts val="0"/>
        </a:spcBef>
        <a:buFont typeface="Arial" panose="020B0604020202020204" pitchFamily="34" charset="0"/>
        <a:buChar char="•"/>
        <a:defRPr sz="1100" kern="1200">
          <a:solidFill>
            <a:schemeClr val="tx1"/>
          </a:solidFill>
          <a:latin typeface="+mn-lt"/>
          <a:ea typeface="+mn-ea"/>
          <a:cs typeface="+mn-cs"/>
        </a:defRPr>
      </a:lvl3pPr>
      <a:lvl4pPr marL="320040" indent="-137160" algn="l" defTabSz="685800" rtl="0" eaLnBrk="1" latinLnBrk="0" hangingPunct="1">
        <a:lnSpc>
          <a:spcPct val="112000"/>
        </a:lnSpc>
        <a:spcBef>
          <a:spcPts val="0"/>
        </a:spcBef>
        <a:buFont typeface="Arial" panose="020B0604020202020204" pitchFamily="34" charset="0"/>
        <a:buChar char="–"/>
        <a:defRPr sz="1100" kern="1200">
          <a:solidFill>
            <a:schemeClr val="tx1"/>
          </a:solidFill>
          <a:latin typeface="+mn-lt"/>
          <a:ea typeface="+mn-ea"/>
          <a:cs typeface="+mn-cs"/>
        </a:defRPr>
      </a:lvl4pPr>
      <a:lvl5pPr marL="502920" indent="-137160" algn="l" defTabSz="685800" rtl="0" eaLnBrk="1" latinLnBrk="0" hangingPunct="1">
        <a:lnSpc>
          <a:spcPct val="112000"/>
        </a:lnSpc>
        <a:spcBef>
          <a:spcPts val="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2" userDrawn="1">
          <p15:clr>
            <a:srgbClr val="F26B43"/>
          </p15:clr>
        </p15:guide>
        <p15:guide id="2" pos="2880" userDrawn="1">
          <p15:clr>
            <a:srgbClr val="F26B43"/>
          </p15:clr>
        </p15:guide>
        <p15:guide id="7" pos="5424" userDrawn="1">
          <p15:clr>
            <a:srgbClr val="F26B43"/>
          </p15:clr>
        </p15:guide>
        <p15:guide id="8" orient="horz" pos="300" userDrawn="1">
          <p15:clr>
            <a:srgbClr val="F26B43"/>
          </p15:clr>
        </p15:guide>
        <p15:guide id="9" orient="horz" pos="978" userDrawn="1">
          <p15:clr>
            <a:srgbClr val="F26B43"/>
          </p15:clr>
        </p15:guide>
        <p15:guide id="10" pos="312" userDrawn="1">
          <p15:clr>
            <a:srgbClr val="F26B43"/>
          </p15:clr>
        </p15:guide>
        <p15:guide id="11" orient="horz" pos="2916" userDrawn="1">
          <p15:clr>
            <a:srgbClr val="F26B43"/>
          </p15:clr>
        </p15:guide>
        <p15:guide id="12" pos="516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9" r:id="R3204484a7e0a430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20677" y="64515"/>
            <a:ext cx="5013740" cy="1062228"/>
          </a:xfrm>
          <a:prstGeom prst="rect">
            <a:avLst/>
          </a:prstGeom>
        </p:spPr>
        <p:txBody>
          <a:bodyPr wrap="square" lIns="0" tIns="0" rIns="0" bIns="0">
            <a:spAutoFit/>
          </a:bodyPr>
          <a:lstStyle>
            <a:lvl1pPr>
              <a:defRPr sz="4400" b="1" i="0">
                <a:solidFill>
                  <a:schemeClr val="bg1"/>
                </a:solidFill>
                <a:latin typeface="Calibri"/>
                <a:cs typeface="Calibri"/>
              </a:defRPr>
            </a:lvl1pPr>
          </a:lstStyle>
          <a:p/>
        </p:txBody>
      </p:sp>
      <p:sp>
        <p:nvSpPr>
          <p:cNvPr id="3" name="Holder 3"/>
          <p:cNvSpPr>
            <a:spLocks noGrp="1"/>
          </p:cNvSpPr>
          <p:nvPr>
            <p:ph type="body" idx="1"/>
          </p:nvPr>
        </p:nvSpPr>
        <p:spPr>
          <a:xfrm>
            <a:off x="1770002" y="1862835"/>
            <a:ext cx="5073650" cy="3792854"/>
          </a:xfrm>
          <a:prstGeom prst="rect">
            <a:avLst/>
          </a:prstGeom>
        </p:spPr>
        <p:txBody>
          <a:bodyPr wrap="square" lIns="0" tIns="0" rIns="0" bIns="0">
            <a:spAutoFit/>
          </a:bodyPr>
          <a:lstStyle>
            <a:lvl1pPr>
              <a:defRPr sz="2200" b="0" i="0">
                <a:solidFill>
                  <a:schemeClr val="tx1"/>
                </a:solidFill>
                <a:latin typeface="Calibri"/>
                <a:cs typeface="Calibri"/>
              </a:defRPr>
            </a:lvl1pPr>
          </a:lstStyle>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p>
        </p:txBody>
      </p:sp>
    </p:spTree>
  </p:cSld>
  <p:clrMap bg1="lt1" tx1="dk1" bg2="lt2" tx2="dk2" accent1="accent1" accent2="accent2" accent3="accent3" accent4="accent4" accent5="accent5" accent6="accent6" hlink="hlink" folHlink="folHlink"/>
  <p:sldLayoutIdLst>
    <p:sldLayoutId id="2147483732" r:id="Rad620cc1f8894acf"/>
    <p:sldLayoutId id="2147483733" r:id="R602411e5cd7b462b"/>
    <p:sldLayoutId id="2147483734" r:id="Rb28866fab072419b"/>
    <p:sldLayoutId id="2147483735" r:id="R8bade7b0b7f7489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3.xml><?xml version="1.0" encoding="utf-8"?>
<a:theme xmlns:a="http://schemas.openxmlformats.org/drawingml/2006/main" name="2_Office Theme">
  <a:themeElements>
    <a:clrScheme name="Custom 13">
      <a:dk1>
        <a:sysClr val="windowText" lastClr="000000"/>
      </a:dk1>
      <a:lt1>
        <a:sysClr val="window" lastClr="FFFFFF"/>
      </a:lt1>
      <a:dk2>
        <a:srgbClr val="1F497D"/>
      </a:dk2>
      <a:lt2>
        <a:srgbClr val="EEECE1"/>
      </a:lt2>
      <a:accent1>
        <a:srgbClr val="172E77"/>
      </a:accent1>
      <a:accent2>
        <a:srgbClr val="F6791F"/>
      </a:accent2>
      <a:accent3>
        <a:srgbClr val="3884BF"/>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slideMasters/theme/theme4.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5.xml><?xml version="1.0" encoding="utf-8"?>
<a:theme xmlns:a="http://schemas.openxmlformats.org/drawingml/2006/main" name="Office Theme">
  <a:themeElements>
    <a:clrScheme name="Brand Color Palette">
      <a:dk1>
        <a:srgbClr val="000000"/>
      </a:dk1>
      <a:lt1>
        <a:srgbClr val="FFFFFF"/>
      </a:lt1>
      <a:dk2>
        <a:srgbClr val="580F8B"/>
      </a:dk2>
      <a:lt2>
        <a:srgbClr val="E0E0DE"/>
      </a:lt2>
      <a:accent1>
        <a:srgbClr val="8000FF"/>
      </a:accent1>
      <a:accent2>
        <a:srgbClr val="380063"/>
      </a:accent2>
      <a:accent3>
        <a:srgbClr val="FF9300"/>
      </a:accent3>
      <a:accent4>
        <a:srgbClr val="00DCA5"/>
      </a:accent4>
      <a:accent5>
        <a:srgbClr val="FF0057"/>
      </a:accent5>
      <a:accent6>
        <a:srgbClr val="B341FF"/>
      </a:accent6>
      <a:hlink>
        <a:srgbClr val="8000FF"/>
      </a:hlink>
      <a:folHlink>
        <a:srgbClr val="80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a:defPPr>
      </a:lstStyle>
    </a:txDef>
  </a:objectDefaults>
  <a:extraClrSchemeLst/>
  <a:extLst>
    <a:ext uri="{05A4C25C-085E-4340-85A3-A5531E510DB2}">
      <thm15:themeFamily xmlns:thm15="http://schemas.microsoft.com/office/thememl/2012/main" name="NYULH_PPT-Template_240913b" id="{556E8A99-2A83-DE49-A34C-EC9A5547AAE7}" vid="{E8E0D38B-CF33-8F45-87C5-A7D901DFFDDA}"/>
    </a:ext>
  </a:extLst>
</a:theme>
</file>

<file path=ppt/slideMasters/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s/_rels/slide1.xml.rels>&#65279;<?xml version="1.0" encoding="utf-8"?><Relationships xmlns="http://schemas.openxmlformats.org/package/2006/relationships"><Relationship Type="http://schemas.openxmlformats.org/officeDocument/2006/relationships/image" Target="/ppt/media/image4.png" Id="R410986a4f58443c6" /><Relationship Type="http://schemas.openxmlformats.org/officeDocument/2006/relationships/image" Target="/ppt/media/image5.png" Id="R169c0a78db0a4e55" /><Relationship Type="http://schemas.openxmlformats.org/officeDocument/2006/relationships/image" Target="/ppt/media/image6.png" Id="Rdf8b730d944e454a" /><Relationship Type="http://schemas.openxmlformats.org/officeDocument/2006/relationships/slideLayout" Target="/ppt/slideLayouts/slideLayout2.xml" Id="Rd287540f8edd4bfa" /></Relationships>
</file>

<file path=ppt/slides/_rels/slide10.xml.rels>&#65279;<?xml version="1.0" encoding="utf-8"?><Relationships xmlns="http://schemas.openxmlformats.org/package/2006/relationships"><Relationship Type="http://schemas.openxmlformats.org/officeDocument/2006/relationships/image" Target="/ppt/media/image25.png" Id="R26a9a51ff8bd4218" /><Relationship Type="http://schemas.openxmlformats.org/officeDocument/2006/relationships/slideLayout" Target="/ppt/slideLayouts/slideLayout9.xml" Id="Rf38380b1545c447e" /></Relationships>
</file>

<file path=ppt/slides/_rels/slide11.xml.rels>&#65279;<?xml version="1.0" encoding="utf-8"?><Relationships xmlns="http://schemas.openxmlformats.org/package/2006/relationships"><Relationship Type="http://schemas.openxmlformats.org/officeDocument/2006/relationships/slideLayout" Target="/ppt/slideLayouts/slideLayout9.xml" Id="Re63c860d0b994646" /></Relationships>
</file>

<file path=ppt/slides/_rels/slide12.xml.rels>&#65279;<?xml version="1.0" encoding="utf-8"?><Relationships xmlns="http://schemas.openxmlformats.org/package/2006/relationships"><Relationship Type="http://schemas.openxmlformats.org/officeDocument/2006/relationships/image" Target="/ppt/media/image26.png" Id="R5bfc89f07cea451f" /><Relationship Type="http://schemas.openxmlformats.org/officeDocument/2006/relationships/image" Target="/ppt/media/image27.png" Id="Rd7792f291b0641f6" /><Relationship Type="http://schemas.openxmlformats.org/officeDocument/2006/relationships/image" Target="/ppt/media/image28.png" Id="R14eb76293224496a" /><Relationship Type="http://schemas.openxmlformats.org/officeDocument/2006/relationships/image" Target="/ppt/media/image29.png" Id="Rdde6db9074ad4fa0" /><Relationship Type="http://schemas.openxmlformats.org/officeDocument/2006/relationships/slideLayout" Target="/ppt/slideLayouts/slideLayout9.xml" Id="Rcecc3ff57e60419d" /></Relationships>
</file>

<file path=ppt/slides/_rels/slide13.xml.rels>&#65279;<?xml version="1.0" encoding="utf-8"?><Relationships xmlns="http://schemas.openxmlformats.org/package/2006/relationships"><Relationship Type="http://schemas.openxmlformats.org/officeDocument/2006/relationships/slideLayout" Target="/ppt/slideLayouts/slideLayout9.xml" Id="Rf923e4cf5bf147f0" /></Relationships>
</file>

<file path=ppt/slides/_rels/slide14.xml.rels>&#65279;<?xml version="1.0" encoding="utf-8"?><Relationships xmlns="http://schemas.openxmlformats.org/package/2006/relationships"><Relationship Type="http://schemas.openxmlformats.org/officeDocument/2006/relationships/image" Target="/ppt/media/image30.png" Id="Ra1c289ff058e4cea" /><Relationship Type="http://schemas.openxmlformats.org/officeDocument/2006/relationships/image" Target="/ppt/media/image31.png" Id="R31505c20a94f4404" /><Relationship Type="http://schemas.openxmlformats.org/officeDocument/2006/relationships/slideLayout" Target="/ppt/slideLayouts/slideLayout9.xml" Id="R63817ec998d84120" /></Relationships>
</file>

<file path=ppt/slides/_rels/slide15.xml.rels>&#65279;<?xml version="1.0" encoding="utf-8"?><Relationships xmlns="http://schemas.openxmlformats.org/package/2006/relationships"><Relationship Type="http://schemas.openxmlformats.org/officeDocument/2006/relationships/slideLayout" Target="/ppt/slideLayouts/slideLayout9.xml" Id="Rc0df904ce4d54ba9" /></Relationships>
</file>

<file path=ppt/slides/_rels/slide16.xml.rels>&#65279;<?xml version="1.0" encoding="utf-8"?><Relationships xmlns="http://schemas.openxmlformats.org/package/2006/relationships"><Relationship Type="http://schemas.openxmlformats.org/officeDocument/2006/relationships/image" Target="/ppt/media/image32.png" Id="R0255d7049e494526" /><Relationship Type="http://schemas.openxmlformats.org/officeDocument/2006/relationships/image" Target="/ppt/media/image33.png" Id="Ra2b399c4edfa41a8" /><Relationship Type="http://schemas.openxmlformats.org/officeDocument/2006/relationships/slideLayout" Target="/ppt/slideLayouts/slideLayout9.xml" Id="R3cb1bbd1ef5d495c" /></Relationships>
</file>

<file path=ppt/slides/_rels/slide17.xml.rels>&#65279;<?xml version="1.0" encoding="utf-8"?><Relationships xmlns="http://schemas.openxmlformats.org/package/2006/relationships"><Relationship Type="http://schemas.openxmlformats.org/officeDocument/2006/relationships/image" Target="/ppt/media/image5.jpg" Id="Ra935a496ceda4c00" /><Relationship Type="http://schemas.openxmlformats.org/officeDocument/2006/relationships/notesSlide" Target="/ppt/notesSlides/notesSlide1.xml" Id="Ra77b78a6878a4197" /><Relationship Type="http://schemas.openxmlformats.org/officeDocument/2006/relationships/slideLayout" Target="/ppt/slideLayouts/slideLayout21.xml" Id="R27ca4b526bf5409f" /></Relationships>
</file>

<file path=ppt/slides/_rels/slide18.xml.rels>&#65279;<?xml version="1.0" encoding="utf-8"?><Relationships xmlns="http://schemas.openxmlformats.org/package/2006/relationships"><Relationship Type="http://schemas.openxmlformats.org/officeDocument/2006/relationships/notesSlide" Target="/ppt/notesSlides/notesSlide2.xml" Id="R4a6e22f79c0443a0" /><Relationship Type="http://schemas.openxmlformats.org/officeDocument/2006/relationships/slideLayout" Target="/ppt/slideLayouts/slideLayout19.xml" Id="R7c9909f014f04d25" /></Relationships>
</file>

<file path=ppt/slides/_rels/slide19.xml.rels>&#65279;<?xml version="1.0" encoding="utf-8"?><Relationships xmlns="http://schemas.openxmlformats.org/package/2006/relationships"><Relationship Type="http://schemas.openxmlformats.org/officeDocument/2006/relationships/notesSlide" Target="/ppt/notesSlides/notesSlide3.xml" Id="Rc83acdbb1cdc4f7f" /><Relationship Type="http://schemas.openxmlformats.org/officeDocument/2006/relationships/slideLayout" Target="/ppt/slideLayouts/slideLayout19.xml" Id="Ra63254a46b57467a" /></Relationships>
</file>

<file path=ppt/slides/_rels/slide2.xml.rels>&#65279;<?xml version="1.0" encoding="utf-8"?><Relationships xmlns="http://schemas.openxmlformats.org/package/2006/relationships"><Relationship Type="http://schemas.openxmlformats.org/officeDocument/2006/relationships/image" Target="/ppt/media/image7.png" Id="R0c5f32bf8d884672" /><Relationship Type="http://schemas.openxmlformats.org/officeDocument/2006/relationships/image" Target="/ppt/media/image8.png" Id="R1d11c482fa5e47b3" /><Relationship Type="http://schemas.openxmlformats.org/officeDocument/2006/relationships/slideLayout" Target="/ppt/slideLayouts/slideLayout2.xml" Id="Rbfa9b98d6dd34b5a" /></Relationships>
</file>

<file path=ppt/slides/_rels/slide20.xml.rels>&#65279;<?xml version="1.0" encoding="utf-8"?><Relationships xmlns="http://schemas.openxmlformats.org/package/2006/relationships"><Relationship Type="http://schemas.openxmlformats.org/officeDocument/2006/relationships/notesSlide" Target="/ppt/notesSlides/notesSlide4.xml" Id="R74ef9ff00b7a4ab8" /><Relationship Type="http://schemas.openxmlformats.org/officeDocument/2006/relationships/slideLayout" Target="/ppt/slideLayouts/slideLayout19.xml" Id="Ra4acf1434c9d4088" /></Relationships>
</file>

<file path=ppt/slides/_rels/slide21.xml.rels>&#65279;<?xml version="1.0" encoding="utf-8"?><Relationships xmlns="http://schemas.openxmlformats.org/package/2006/relationships"><Relationship Type="http://schemas.openxmlformats.org/officeDocument/2006/relationships/notesSlide" Target="/ppt/notesSlides/notesSlide5.xml" Id="R7b0446d7e3b84b12" /><Relationship Type="http://schemas.openxmlformats.org/officeDocument/2006/relationships/slideLayout" Target="/ppt/slideLayouts/slideLayout19.xml" Id="R0e8b9f89bfb44f50" /></Relationships>
</file>

<file path=ppt/slides/_rels/slide22.xml.rels>&#65279;<?xml version="1.0" encoding="utf-8"?><Relationships xmlns="http://schemas.openxmlformats.org/package/2006/relationships"><Relationship Type="http://schemas.openxmlformats.org/officeDocument/2006/relationships/image" Target="/ppt/media/image6.jpg" Id="R94756724a49d44c0" /><Relationship Type="http://schemas.openxmlformats.org/officeDocument/2006/relationships/notesSlide" Target="/ppt/notesSlides/notesSlide6.xml" Id="R922e9d81234a4d67" /><Relationship Type="http://schemas.openxmlformats.org/officeDocument/2006/relationships/slideLayout" Target="/ppt/slideLayouts/slideLayout19.xml" Id="R05dd2f50f300431c" /></Relationships>
</file>

<file path=ppt/slides/_rels/slide23.xml.rels>&#65279;<?xml version="1.0" encoding="utf-8"?><Relationships xmlns="http://schemas.openxmlformats.org/package/2006/relationships"><Relationship Type="http://schemas.openxmlformats.org/officeDocument/2006/relationships/image" Target="/ppt/media/image34.png" Id="R192cced65a394309" /><Relationship Type="http://schemas.openxmlformats.org/officeDocument/2006/relationships/notesSlide" Target="/ppt/notesSlides/notesSlide7.xml" Id="R0b7918f98c6e404a" /><Relationship Type="http://schemas.openxmlformats.org/officeDocument/2006/relationships/slideLayout" Target="/ppt/slideLayouts/slideLayout19.xml" Id="R276abb2e574944bd" /></Relationships>
</file>

<file path=ppt/slides/_rels/slide24.xml.rels>&#65279;<?xml version="1.0" encoding="utf-8"?><Relationships xmlns="http://schemas.openxmlformats.org/package/2006/relationships"><Relationship Type="http://schemas.openxmlformats.org/officeDocument/2006/relationships/notesSlide" Target="/ppt/notesSlides/notesSlide8.xml" Id="Rb9c6b00a62be430b" /><Relationship Type="http://schemas.openxmlformats.org/officeDocument/2006/relationships/slideLayout" Target="/ppt/slideLayouts/slideLayout27.xml" Id="Ra63f10ef300c495f" /></Relationships>
</file>

<file path=ppt/slides/_rels/slide25.xml.rels>&#65279;<?xml version="1.0" encoding="utf-8"?><Relationships xmlns="http://schemas.openxmlformats.org/package/2006/relationships"><Relationship Type="http://schemas.openxmlformats.org/officeDocument/2006/relationships/image" Target="/ppt/media/image7.jpg" Id="R8e026493f814451e" /><Relationship Type="http://schemas.openxmlformats.org/officeDocument/2006/relationships/notesSlide" Target="/ppt/notesSlides/notesSlide9.xml" Id="Ra6f618a9aee54cd7" /><Relationship Type="http://schemas.openxmlformats.org/officeDocument/2006/relationships/slideLayout" Target="/ppt/slideLayouts/slideLayout17.xml" Id="R8e29d40a54904009" /></Relationships>
</file>

<file path=ppt/slides/_rels/slide26.xml.rels>&#65279;<?xml version="1.0" encoding="utf-8"?><Relationships xmlns="http://schemas.openxmlformats.org/package/2006/relationships"><Relationship Type="http://schemas.openxmlformats.org/officeDocument/2006/relationships/image" Target="/ppt/media/image8.jpg" Id="R49ee2520a2c54250" /><Relationship Type="http://schemas.openxmlformats.org/officeDocument/2006/relationships/notesSlide" Target="/ppt/notesSlides/notesSlide10.xml" Id="Ra1f57e46362d469d" /><Relationship Type="http://schemas.openxmlformats.org/officeDocument/2006/relationships/slideLayout" Target="/ppt/slideLayouts/slideLayout55.xml" Id="Rf1c8de9a19ad4d71" /></Relationships>
</file>

<file path=ppt/slides/_rels/slide27.xml.rels>&#65279;<?xml version="1.0" encoding="utf-8"?><Relationships xmlns="http://schemas.openxmlformats.org/package/2006/relationships"><Relationship Type="http://schemas.openxmlformats.org/officeDocument/2006/relationships/image" Target="/ppt/media/image35.png" Id="R9ca35fbc216c4bd8" /><Relationship Type="http://schemas.openxmlformats.org/officeDocument/2006/relationships/notesSlide" Target="/ppt/notesSlides/notesSlide11.xml" Id="Rd2840066a5d84806" /><Relationship Type="http://schemas.openxmlformats.org/officeDocument/2006/relationships/slideLayout" Target="/ppt/slideLayouts/slideLayout40.xml" Id="Rdb6da6545cef49cb" /></Relationships>
</file>

<file path=ppt/slides/_rels/slide28.xml.rels>&#65279;<?xml version="1.0" encoding="utf-8"?><Relationships xmlns="http://schemas.openxmlformats.org/package/2006/relationships"><Relationship Type="http://schemas.openxmlformats.org/officeDocument/2006/relationships/image" Target="/ppt/media/image36.png" Id="R352f0538360e4fee" /><Relationship Type="http://schemas.openxmlformats.org/officeDocument/2006/relationships/notesSlide" Target="/ppt/notesSlides/notesSlide12.xml" Id="R4158b103820b4231" /><Relationship Type="http://schemas.openxmlformats.org/officeDocument/2006/relationships/slideLayout" Target="/ppt/slideLayouts/slideLayout49.xml" Id="Rbcc764c1da464e3b" /></Relationships>
</file>

<file path=ppt/slides/_rels/slide29.xml.rels>&#65279;<?xml version="1.0" encoding="utf-8"?><Relationships xmlns="http://schemas.openxmlformats.org/package/2006/relationships"><Relationship Type="http://schemas.openxmlformats.org/officeDocument/2006/relationships/image" Target="/ppt/media/image9.jpg" Id="Re13c17716622409b" /><Relationship Type="http://schemas.openxmlformats.org/officeDocument/2006/relationships/notesSlide" Target="/ppt/notesSlides/notesSlide13.xml" Id="R85bc2686e90e4be6" /><Relationship Type="http://schemas.openxmlformats.org/officeDocument/2006/relationships/slideLayout" Target="/ppt/slideLayouts/slideLayout39.xml" Id="R9c1aa57f900f4a1f" /></Relationships>
</file>

<file path=ppt/slides/_rels/slide3.xml.rels>&#65279;<?xml version="1.0" encoding="utf-8"?><Relationships xmlns="http://schemas.openxmlformats.org/package/2006/relationships"><Relationship Type="http://schemas.openxmlformats.org/officeDocument/2006/relationships/image" Target="/ppt/media/image6.png" Id="Rcdcc469fc5da4d43" /><Relationship Type="http://schemas.openxmlformats.org/officeDocument/2006/relationships/image" Target="/ppt/media/image9.png" Id="R57483a60c8504b2f" /><Relationship Type="http://schemas.openxmlformats.org/officeDocument/2006/relationships/slideLayout" Target="/ppt/slideLayouts/slideLayout2.xml" Id="R9ea3886951e141c7" /></Relationships>
</file>

<file path=ppt/slides/_rels/slide30.xml.rels>&#65279;<?xml version="1.0" encoding="utf-8"?><Relationships xmlns="http://schemas.openxmlformats.org/package/2006/relationships"><Relationship Type="http://schemas.openxmlformats.org/officeDocument/2006/relationships/diagramData" Target="/ppt/graphics/data1.xml" Id="R1cc028176b7949ce" /><Relationship Type="http://schemas.openxmlformats.org/officeDocument/2006/relationships/diagramLayout" Target="/ppt/graphics/layout1.xml" Id="Rab74768eb05545d4" /><Relationship Type="http://schemas.openxmlformats.org/officeDocument/2006/relationships/diagramQuickStyle" Target="/ppt/graphics/quickStyle1.xml" Id="R09011334fd034118" /><Relationship Type="http://schemas.openxmlformats.org/officeDocument/2006/relationships/diagramColors" Target="/ppt/graphics/colors1.xml" Id="R069f144e36ee48be" /><Relationship Type="http://schemas.openxmlformats.org/officeDocument/2006/relationships/notesSlide" Target="/ppt/notesSlides/notesSlide14.xml" Id="R5e68e0602a374ffd" /><Relationship Type="http://schemas.openxmlformats.org/officeDocument/2006/relationships/slideLayout" Target="/ppt/slideLayouts/slideLayout49.xml" Id="Rd09874d9051448ed" /></Relationships>
</file>

<file path=ppt/slides/_rels/slide31.xml.rels>&#65279;<?xml version="1.0" encoding="utf-8"?><Relationships xmlns="http://schemas.openxmlformats.org/package/2006/relationships"><Relationship Type="http://schemas.openxmlformats.org/officeDocument/2006/relationships/diagramData" Target="/ppt/graphics/data2.xml" Id="Rb6a8ebe64a3c4f7b" /><Relationship Type="http://schemas.openxmlformats.org/officeDocument/2006/relationships/diagramLayout" Target="/ppt/graphics/layout2.xml" Id="Rbdac64122c0448b1" /><Relationship Type="http://schemas.openxmlformats.org/officeDocument/2006/relationships/diagramQuickStyle" Target="/ppt/graphics/quickStyle2.xml" Id="R6ff771f9730d46f8" /><Relationship Type="http://schemas.openxmlformats.org/officeDocument/2006/relationships/diagramColors" Target="/ppt/graphics/colors2.xml" Id="R11215bc531f54b78" /><Relationship Type="http://schemas.openxmlformats.org/officeDocument/2006/relationships/notesSlide" Target="/ppt/notesSlides/notesSlide15.xml" Id="R152a471319114b86" /><Relationship Type="http://schemas.openxmlformats.org/officeDocument/2006/relationships/slideLayout" Target="/ppt/slideLayouts/slideLayout52.xml" Id="R5bb99138b7b04905" /></Relationships>
</file>

<file path=ppt/slides/_rels/slide32.xml.rels>&#65279;<?xml version="1.0" encoding="utf-8"?><Relationships xmlns="http://schemas.openxmlformats.org/package/2006/relationships"><Relationship Type="http://schemas.openxmlformats.org/officeDocument/2006/relationships/image" Target="/ppt/media/image37.png" Id="R6e2683dd3c61431a" /><Relationship Type="http://schemas.openxmlformats.org/officeDocument/2006/relationships/slideLayout" Target="/ppt/slideLayouts/slideLayout37.xml" Id="Re69a3801b3144bd1" /></Relationships>
</file>

<file path=ppt/slides/_rels/slide33.xml.rels>&#65279;<?xml version="1.0" encoding="utf-8"?><Relationships xmlns="http://schemas.openxmlformats.org/package/2006/relationships"><Relationship Type="http://schemas.openxmlformats.org/officeDocument/2006/relationships/image" Target="/ppt/media/image38.png" Id="R882c52dc68fd4a03" /><Relationship Type="http://schemas.openxmlformats.org/officeDocument/2006/relationships/image" Target="/ppt/media/image39.png" Id="R5e8725ce4c01478e" /><Relationship Type="http://schemas.openxmlformats.org/officeDocument/2006/relationships/image" Target="/ppt/media/image10.jpg" Id="R787131fda0904b48" /><Relationship Type="http://schemas.openxmlformats.org/officeDocument/2006/relationships/image" Target="/ppt/media/image40.png" Id="Re59d140a4a1942bf" /><Relationship Type="http://schemas.openxmlformats.org/officeDocument/2006/relationships/notesSlide" Target="/ppt/notesSlides/notesSlide16.xml" Id="R79b8ee7569a24a2b" /><Relationship Type="http://schemas.openxmlformats.org/officeDocument/2006/relationships/slideLayout" Target="/ppt/slideLayouts/slideLayout67.xml" Id="R16386dabeac247e3" /></Relationships>
</file>

<file path=ppt/slides/_rels/slide34.xml.rels>&#65279;<?xml version="1.0" encoding="utf-8"?><Relationships xmlns="http://schemas.openxmlformats.org/package/2006/relationships"><Relationship Type="http://schemas.openxmlformats.org/officeDocument/2006/relationships/image" Target="/ppt/media/image38.png" Id="R8f3ba59cdf6647fa" /><Relationship Type="http://schemas.openxmlformats.org/officeDocument/2006/relationships/image" Target="/ppt/media/image39.png" Id="Rd2a588c7e3554ff4" /><Relationship Type="http://schemas.openxmlformats.org/officeDocument/2006/relationships/image" Target="/ppt/media/image11.jpg" Id="R72f54f311b804877" /><Relationship Type="http://schemas.openxmlformats.org/officeDocument/2006/relationships/notesSlide" Target="/ppt/notesSlides/notesSlide17.xml" Id="R88bb4dad40ac4dba" /><Relationship Type="http://schemas.openxmlformats.org/officeDocument/2006/relationships/slideLayout" Target="/ppt/slideLayouts/slideLayout67.xml" Id="R90418739d21a4977" /></Relationships>
</file>

<file path=ppt/slides/_rels/slide35.xml.rels>&#65279;<?xml version="1.0" encoding="utf-8"?><Relationships xmlns="http://schemas.openxmlformats.org/package/2006/relationships"><Relationship Type="http://schemas.openxmlformats.org/officeDocument/2006/relationships/image" Target="/ppt/media/image38.png" Id="R5fef40e7eb904aaf" /><Relationship Type="http://schemas.openxmlformats.org/officeDocument/2006/relationships/image" Target="/ppt/media/image39.png" Id="Rb72cfaf068b74d5e" /><Relationship Type="http://schemas.openxmlformats.org/officeDocument/2006/relationships/image" Target="/ppt/media/image41.png" Id="Re4f516a119c54d54" /><Relationship Type="http://schemas.openxmlformats.org/officeDocument/2006/relationships/image" Target="/ppt/media/image42.png" Id="R3cbfead2cd6f4ed3" /><Relationship Type="http://schemas.openxmlformats.org/officeDocument/2006/relationships/notesSlide" Target="/ppt/notesSlides/notesSlide18.xml" Id="R153918ac76f24b23" /><Relationship Type="http://schemas.openxmlformats.org/officeDocument/2006/relationships/slideLayout" Target="/ppt/slideLayouts/slideLayout67.xml" Id="R24c2b1248c284c42" /></Relationships>
</file>

<file path=ppt/slides/_rels/slide36.xml.rels>&#65279;<?xml version="1.0" encoding="utf-8"?><Relationships xmlns="http://schemas.openxmlformats.org/package/2006/relationships"><Relationship Type="http://schemas.openxmlformats.org/officeDocument/2006/relationships/image" Target="/ppt/media/image38.png" Id="R3857d80e45d54fde" /><Relationship Type="http://schemas.openxmlformats.org/officeDocument/2006/relationships/image" Target="/ppt/media/image39.png" Id="Rd4fcc9ef5f764a8e" /><Relationship Type="http://schemas.openxmlformats.org/officeDocument/2006/relationships/image" Target="/ppt/media/image43.png" Id="Re9a7950cbe514be5" /><Relationship Type="http://schemas.openxmlformats.org/officeDocument/2006/relationships/image" Target="/ppt/media/image44.png" Id="R329df076e4cc417b" /><Relationship Type="http://schemas.openxmlformats.org/officeDocument/2006/relationships/image" Target="/ppt/media/image45.png" Id="R89624a7236c846d2" /><Relationship Type="http://schemas.openxmlformats.org/officeDocument/2006/relationships/notesSlide" Target="/ppt/notesSlides/notesSlide19.xml" Id="R5bd26b93ae334453" /><Relationship Type="http://schemas.openxmlformats.org/officeDocument/2006/relationships/slideLayout" Target="/ppt/slideLayouts/slideLayout67.xml" Id="R3b4bdd84d6f34b45" /></Relationships>
</file>

<file path=ppt/slides/_rels/slide37.xml.rels>&#65279;<?xml version="1.0" encoding="utf-8"?><Relationships xmlns="http://schemas.openxmlformats.org/package/2006/relationships"><Relationship Type="http://schemas.openxmlformats.org/officeDocument/2006/relationships/image" Target="/ppt/media/image38.png" Id="R683bf090786245ad" /><Relationship Type="http://schemas.openxmlformats.org/officeDocument/2006/relationships/image" Target="/ppt/media/image39.png" Id="Rb67c55e1346b47bd" /><Relationship Type="http://schemas.openxmlformats.org/officeDocument/2006/relationships/image" Target="/ppt/media/image46.png" Id="R55d47882367e41a8" /><Relationship Type="http://schemas.openxmlformats.org/officeDocument/2006/relationships/image" Target="/ppt/media/image47.png" Id="R968f0f2b4f1343b3" /><Relationship Type="http://schemas.openxmlformats.org/officeDocument/2006/relationships/image" Target="/ppt/media/image48.png" Id="R8ca112eec21043c5" /><Relationship Type="http://schemas.openxmlformats.org/officeDocument/2006/relationships/image" Target="/ppt/media/image49.png" Id="R71108007c0dd4e41" /><Relationship Type="http://schemas.openxmlformats.org/officeDocument/2006/relationships/notesSlide" Target="/ppt/notesSlides/notesSlide20.xml" Id="R4d5822762d8e40c2" /><Relationship Type="http://schemas.openxmlformats.org/officeDocument/2006/relationships/slideLayout" Target="/ppt/slideLayouts/slideLayout67.xml" Id="Rd7f3211fa2f94be9" /></Relationships>
</file>

<file path=ppt/slides/_rels/slide38.xml.rels>&#65279;<?xml version="1.0" encoding="utf-8"?><Relationships xmlns="http://schemas.openxmlformats.org/package/2006/relationships"><Relationship Type="http://schemas.openxmlformats.org/officeDocument/2006/relationships/image" Target="/ppt/media/image38.png" Id="Rbd056ef2c9ee41c0" /><Relationship Type="http://schemas.openxmlformats.org/officeDocument/2006/relationships/image" Target="/ppt/media/image39.png" Id="Ree1bb8e4b2ab40b9" /><Relationship Type="http://schemas.openxmlformats.org/officeDocument/2006/relationships/image" Target="/ppt/media/image50.png" Id="R96caeb83b4fb4a32" /><Relationship Type="http://schemas.openxmlformats.org/officeDocument/2006/relationships/image" Target="/ppt/media/image51.png" Id="R4374479f02ce4ac5" /><Relationship Type="http://schemas.openxmlformats.org/officeDocument/2006/relationships/image" Target="/ppt/media/image52.png" Id="R1c430d5633dd4fa7" /><Relationship Type="http://schemas.openxmlformats.org/officeDocument/2006/relationships/notesSlide" Target="/ppt/notesSlides/notesSlide21.xml" Id="R3c8e526acda14264" /><Relationship Type="http://schemas.openxmlformats.org/officeDocument/2006/relationships/slideLayout" Target="/ppt/slideLayouts/slideLayout67.xml" Id="Ree4e6a1aa29348f9" /></Relationships>
</file>

<file path=ppt/slides/_rels/slide39.xml.rels>&#65279;<?xml version="1.0" encoding="utf-8"?><Relationships xmlns="http://schemas.openxmlformats.org/package/2006/relationships"><Relationship Type="http://schemas.openxmlformats.org/officeDocument/2006/relationships/image" Target="/ppt/media/image38.png" Id="Recfd3d7829004789" /><Relationship Type="http://schemas.openxmlformats.org/officeDocument/2006/relationships/image" Target="/ppt/media/image39.png" Id="R0629a8963cab4394" /><Relationship Type="http://schemas.openxmlformats.org/officeDocument/2006/relationships/image" Target="/ppt/media/image53.png" Id="Rb21be4abb53d4300" /><Relationship Type="http://schemas.openxmlformats.org/officeDocument/2006/relationships/image" Target="/ppt/media/image54.png" Id="R5e6426371ac7478e" /><Relationship Type="http://schemas.openxmlformats.org/officeDocument/2006/relationships/notesSlide" Target="/ppt/notesSlides/notesSlide22.xml" Id="R625d2c7342c34d7c" /><Relationship Type="http://schemas.openxmlformats.org/officeDocument/2006/relationships/slideLayout" Target="/ppt/slideLayouts/slideLayout67.xml" Id="Rbde1b4f0130b4df4" /></Relationships>
</file>

<file path=ppt/slides/_rels/slide4.xml.rels>&#65279;<?xml version="1.0" encoding="utf-8"?><Relationships xmlns="http://schemas.openxmlformats.org/package/2006/relationships"><Relationship Type="http://schemas.openxmlformats.org/officeDocument/2006/relationships/image" Target="/ppt/media/image10.png" Id="R6ec50d448eb0461d" /><Relationship Type="http://schemas.openxmlformats.org/officeDocument/2006/relationships/image" Target="/ppt/media/image.image" Id="R84f82d250aaf4d4c" /><Relationship Type="http://schemas.openxmlformats.org/officeDocument/2006/relationships/image" Target="/ppt/media/image11.png" Id="R8f81a22f6da34dc7" /><Relationship Type="http://schemas.openxmlformats.org/officeDocument/2006/relationships/image" Target="/ppt/media/image2.image" Id="R4826375317244ecc" /><Relationship Type="http://schemas.openxmlformats.org/officeDocument/2006/relationships/image" Target="/ppt/media/image12.png" Id="R0e6eac0e34344cee" /><Relationship Type="http://schemas.openxmlformats.org/officeDocument/2006/relationships/image" Target="/ppt/media/image3.image" Id="R17ccd417e8324f39" /><Relationship Type="http://schemas.openxmlformats.org/officeDocument/2006/relationships/image" Target="/ppt/media/image4.image" Id="Rccfa4fca4422488b" /><Relationship Type="http://schemas.openxmlformats.org/officeDocument/2006/relationships/image" Target="/ppt/media/image13.png" Id="R9d92a9a828b8494c" /><Relationship Type="http://schemas.openxmlformats.org/officeDocument/2006/relationships/slideLayout" Target="/ppt/slideLayouts/slideLayout5.xml" Id="R5860f95fc9a14a5f" /></Relationships>
</file>

<file path=ppt/slides/_rels/slide40.xml.rels>&#65279;<?xml version="1.0" encoding="utf-8"?><Relationships xmlns="http://schemas.openxmlformats.org/package/2006/relationships"><Relationship Type="http://schemas.openxmlformats.org/officeDocument/2006/relationships/image" Target="/ppt/media/image38.png" Id="Ra1efa1bef7e34488" /><Relationship Type="http://schemas.openxmlformats.org/officeDocument/2006/relationships/image" Target="/ppt/media/image39.png" Id="R9baef0d4dc89408f" /><Relationship Type="http://schemas.openxmlformats.org/officeDocument/2006/relationships/image" Target="/ppt/media/image55.png" Id="R8dd7e9faa22c40dc" /><Relationship Type="http://schemas.openxmlformats.org/officeDocument/2006/relationships/image" Target="/ppt/media/image56.png" Id="Re529930ed3e94aba" /><Relationship Type="http://schemas.openxmlformats.org/officeDocument/2006/relationships/image" Target="/ppt/media/image57.png" Id="R76d9326a64784728" /><Relationship Type="http://schemas.openxmlformats.org/officeDocument/2006/relationships/image" Target="/ppt/media/image58.png" Id="Red73186d36464792" /><Relationship Type="http://schemas.openxmlformats.org/officeDocument/2006/relationships/image" Target="/ppt/media/image59.png" Id="R756403ac85a642ed" /><Relationship Type="http://schemas.openxmlformats.org/officeDocument/2006/relationships/image" Target="/ppt/media/image60.png" Id="R7c4d8ea3ac7e441c" /><Relationship Type="http://schemas.openxmlformats.org/officeDocument/2006/relationships/notesSlide" Target="/ppt/notesSlides/notesSlide23.xml" Id="R26a41f56a5484ce1" /><Relationship Type="http://schemas.openxmlformats.org/officeDocument/2006/relationships/slideLayout" Target="/ppt/slideLayouts/slideLayout67.xml" Id="R1fd60625cade4326" /></Relationships>
</file>

<file path=ppt/slides/_rels/slide41.xml.rels>&#65279;<?xml version="1.0" encoding="utf-8"?><Relationships xmlns="http://schemas.openxmlformats.org/package/2006/relationships"><Relationship Type="http://schemas.openxmlformats.org/officeDocument/2006/relationships/image" Target="/ppt/media/image38.png" Id="R4e0c124d2db747bb" /><Relationship Type="http://schemas.openxmlformats.org/officeDocument/2006/relationships/image" Target="/ppt/media/image39.png" Id="Ra8a1645d4a764072" /><Relationship Type="http://schemas.openxmlformats.org/officeDocument/2006/relationships/image" Target="/ppt/media/image61.png" Id="R6ddcb7c6c9354e44" /><Relationship Type="http://schemas.openxmlformats.org/officeDocument/2006/relationships/image" Target="/ppt/media/image62.png" Id="R2ca36c9a02704b6f" /><Relationship Type="http://schemas.openxmlformats.org/officeDocument/2006/relationships/notesSlide" Target="/ppt/notesSlides/notesSlide24.xml" Id="R3adf0a131e3d4592" /><Relationship Type="http://schemas.openxmlformats.org/officeDocument/2006/relationships/slideLayout" Target="/ppt/slideLayouts/slideLayout67.xml" Id="R144315b614b144d4" /></Relationships>
</file>

<file path=ppt/slides/_rels/slide42.xml.rels>&#65279;<?xml version="1.0" encoding="utf-8"?><Relationships xmlns="http://schemas.openxmlformats.org/package/2006/relationships"><Relationship Type="http://schemas.openxmlformats.org/officeDocument/2006/relationships/image" Target="/ppt/media/image38.png" Id="R198f17d4f9be40cb" /><Relationship Type="http://schemas.openxmlformats.org/officeDocument/2006/relationships/image" Target="/ppt/media/image39.png" Id="R41521e15c0914677" /><Relationship Type="http://schemas.openxmlformats.org/officeDocument/2006/relationships/image" Target="/ppt/media/image63.png" Id="Rd4ac5736ac444402" /><Relationship Type="http://schemas.openxmlformats.org/officeDocument/2006/relationships/image" Target="/ppt/media/image64.png" Id="R934b8b47365345c7" /><Relationship Type="http://schemas.openxmlformats.org/officeDocument/2006/relationships/notesSlide" Target="/ppt/notesSlides/notesSlide25.xml" Id="Reb87b598f9374fb2" /><Relationship Type="http://schemas.openxmlformats.org/officeDocument/2006/relationships/slideLayout" Target="/ppt/slideLayouts/slideLayout67.xml" Id="R64b72080b6094ddf" /></Relationships>
</file>

<file path=ppt/slides/_rels/slide43.xml.rels>&#65279;<?xml version="1.0" encoding="utf-8"?><Relationships xmlns="http://schemas.openxmlformats.org/package/2006/relationships"><Relationship Type="http://schemas.openxmlformats.org/officeDocument/2006/relationships/image" Target="/ppt/media/image38.png" Id="Rda32df1d30e2453e" /><Relationship Type="http://schemas.openxmlformats.org/officeDocument/2006/relationships/image" Target="/ppt/media/image39.png" Id="R7014ca5608dd464a" /><Relationship Type="http://schemas.openxmlformats.org/officeDocument/2006/relationships/image" Target="/ppt/media/image65.png" Id="R653082ed72f543c6" /><Relationship Type="http://schemas.openxmlformats.org/officeDocument/2006/relationships/image" Target="/ppt/media/image66.png" Id="Re1131aef1b444b33" /><Relationship Type="http://schemas.openxmlformats.org/officeDocument/2006/relationships/notesSlide" Target="/ppt/notesSlides/notesSlide26.xml" Id="R23bfc0b60f3e4356" /><Relationship Type="http://schemas.openxmlformats.org/officeDocument/2006/relationships/slideLayout" Target="/ppt/slideLayouts/slideLayout67.xml" Id="R0d4dbe170ede4518" /></Relationships>
</file>

<file path=ppt/slides/_rels/slide44.xml.rels>&#65279;<?xml version="1.0" encoding="utf-8"?><Relationships xmlns="http://schemas.openxmlformats.org/package/2006/relationships"><Relationship Type="http://schemas.openxmlformats.org/officeDocument/2006/relationships/image" Target="/ppt/media/image38.png" Id="Rb3812d91a98f4b22" /><Relationship Type="http://schemas.openxmlformats.org/officeDocument/2006/relationships/image" Target="/ppt/media/image39.png" Id="Ra5a80d8d18db4db5" /><Relationship Type="http://schemas.openxmlformats.org/officeDocument/2006/relationships/image" Target="/ppt/media/image67.png" Id="R4cb0c79a7f384ddb" /><Relationship Type="http://schemas.openxmlformats.org/officeDocument/2006/relationships/image" Target="/ppt/media/image68.png" Id="R1e3167662e48474e" /><Relationship Type="http://schemas.openxmlformats.org/officeDocument/2006/relationships/notesSlide" Target="/ppt/notesSlides/notesSlide27.xml" Id="Rc29c1aa690174420" /><Relationship Type="http://schemas.openxmlformats.org/officeDocument/2006/relationships/slideLayout" Target="/ppt/slideLayouts/slideLayout67.xml" Id="Rd639ff5d24694462" /></Relationships>
</file>

<file path=ppt/slides/_rels/slide45.xml.rels>&#65279;<?xml version="1.0" encoding="utf-8"?><Relationships xmlns="http://schemas.openxmlformats.org/package/2006/relationships"><Relationship Type="http://schemas.openxmlformats.org/officeDocument/2006/relationships/image" Target="/ppt/media/image72.png" Id="R84aeabd9d05a4983" /><Relationship Type="http://schemas.openxmlformats.org/officeDocument/2006/relationships/image" Target="/ppt/media/image73.png" Id="R253a52846c54414c" /><Relationship Type="http://schemas.openxmlformats.org/officeDocument/2006/relationships/image" Target="/ppt/media/image74.png" Id="R9ea175d8c5ce4d90" /><Relationship Type="http://schemas.openxmlformats.org/officeDocument/2006/relationships/image" Target="/ppt/media/image75.png" Id="R9127c539db7547f4" /><Relationship Type="http://schemas.openxmlformats.org/officeDocument/2006/relationships/slideLayout" Target="/ppt/slideLayouts/slideLayout79.xml" Id="Ra346fe515b3145b1" /></Relationships>
</file>

<file path=ppt/slides/_rels/slide46.xml.rels>&#65279;<?xml version="1.0" encoding="utf-8"?><Relationships xmlns="http://schemas.openxmlformats.org/package/2006/relationships"><Relationship Type="http://schemas.openxmlformats.org/officeDocument/2006/relationships/image" Target="/ppt/media/image76.png" Id="Re86db013cfad4b16" /><Relationship Type="http://schemas.openxmlformats.org/officeDocument/2006/relationships/image" Target="/ppt/media/image77.png" Id="R200e8de3f99044a3" /><Relationship Type="http://schemas.openxmlformats.org/officeDocument/2006/relationships/image" Target="/ppt/media/image78.png" Id="Rbb9d42f89e304fc4" /><Relationship Type="http://schemas.openxmlformats.org/officeDocument/2006/relationships/slideLayout" Target="/ppt/slideLayouts/slideLayout79.xml" Id="R80a7754467a64fd9" /></Relationships>
</file>

<file path=ppt/slides/_rels/slide47.xml.rels>&#65279;<?xml version="1.0" encoding="utf-8"?><Relationships xmlns="http://schemas.openxmlformats.org/package/2006/relationships"><Relationship Type="http://schemas.openxmlformats.org/officeDocument/2006/relationships/image" Target="/ppt/media/image15.image" Id="R88ef348da1ec4b07" /><Relationship Type="http://schemas.openxmlformats.org/officeDocument/2006/relationships/slideLayout" Target="/ppt/slideLayouts/slideLayout81.xml" Id="R77782707af724b2a" /></Relationships>
</file>

<file path=ppt/slides/_rels/slide48.xml.rels>&#65279;<?xml version="1.0" encoding="utf-8"?><Relationships xmlns="http://schemas.openxmlformats.org/package/2006/relationships"><Relationship Type="http://schemas.openxmlformats.org/officeDocument/2006/relationships/image" Target="/ppt/media/image79.png" Id="R2b022511787b4413" /><Relationship Type="http://schemas.openxmlformats.org/officeDocument/2006/relationships/image" Target="/ppt/media/image80.png" Id="R0b055dbfdd974307" /><Relationship Type="http://schemas.openxmlformats.org/officeDocument/2006/relationships/image" Target="/ppt/media/image81.png" Id="R5369550f670b4c16" /><Relationship Type="http://schemas.openxmlformats.org/officeDocument/2006/relationships/image" Target="/ppt/media/image82.png" Id="R6e524f4aa6674746" /><Relationship Type="http://schemas.openxmlformats.org/officeDocument/2006/relationships/slideLayout" Target="/ppt/slideLayouts/slideLayout79.xml" Id="Rc2b28720e8314a37" /></Relationships>
</file>

<file path=ppt/slides/_rels/slide49.xml.rels>&#65279;<?xml version="1.0" encoding="utf-8"?><Relationships xmlns="http://schemas.openxmlformats.org/package/2006/relationships"><Relationship Type="http://schemas.openxmlformats.org/officeDocument/2006/relationships/image" Target="/ppt/media/image16.image" Id="R280f02a4a13c4a42" /><Relationship Type="http://schemas.openxmlformats.org/officeDocument/2006/relationships/image" Target="/ppt/media/image17.image" Id="Rf1efc25df1aa4b41" /><Relationship Type="http://schemas.openxmlformats.org/officeDocument/2006/relationships/image" Target="/ppt/media/image83.png" Id="Rcca4e0a0b8614ed4" /><Relationship Type="http://schemas.openxmlformats.org/officeDocument/2006/relationships/image" Target="/ppt/media/image84.png" Id="Rf8fdbb4c434c4b2c" /><Relationship Type="http://schemas.openxmlformats.org/officeDocument/2006/relationships/image" Target="/ppt/media/image85.png" Id="R39ffd7b6b7fa4cfb" /><Relationship Type="http://schemas.openxmlformats.org/officeDocument/2006/relationships/image" Target="/ppt/media/image18.image" Id="Reba90ccf45d4458c" /><Relationship Type="http://schemas.openxmlformats.org/officeDocument/2006/relationships/image" Target="/ppt/media/image19.image" Id="R5256023e23c04592" /><Relationship Type="http://schemas.openxmlformats.org/officeDocument/2006/relationships/image" Target="/ppt/media/image86.png" Id="R89ce51833c0d461d" /><Relationship Type="http://schemas.openxmlformats.org/officeDocument/2006/relationships/slideLayout" Target="/ppt/slideLayouts/slideLayout82.xml" Id="R7b3ac7e17357473e" /></Relationships>
</file>

<file path=ppt/slides/_rels/slide5.xml.rels>&#65279;<?xml version="1.0" encoding="utf-8"?><Relationships xmlns="http://schemas.openxmlformats.org/package/2006/relationships"><Relationship Type="http://schemas.openxmlformats.org/officeDocument/2006/relationships/image" Target="/ppt/media/image14.png" Id="Rd558c59804d94913" /><Relationship Type="http://schemas.openxmlformats.org/officeDocument/2006/relationships/image" Target="/ppt/media/image5.image" Id="R93297f232322469f" /><Relationship Type="http://schemas.openxmlformats.org/officeDocument/2006/relationships/image" Target="/ppt/media/image15.png" Id="Rc5103a2175df46e3" /><Relationship Type="http://schemas.openxmlformats.org/officeDocument/2006/relationships/image" Target="/ppt/media/image6.image" Id="R0686c05642f1432c" /><Relationship Type="http://schemas.openxmlformats.org/officeDocument/2006/relationships/image" Target="/ppt/media/image16.png" Id="Rb17345ae65654902" /><Relationship Type="http://schemas.openxmlformats.org/officeDocument/2006/relationships/image" Target="/ppt/media/image7.image" Id="R02e64bd2a48e4dd8" /><Relationship Type="http://schemas.openxmlformats.org/officeDocument/2006/relationships/image" Target="/ppt/media/image17.png" Id="R8de7b968c99a4723" /><Relationship Type="http://schemas.openxmlformats.org/officeDocument/2006/relationships/image" Target="/ppt/media/image8.image" Id="R5bdc643171a94ada" /><Relationship Type="http://schemas.openxmlformats.org/officeDocument/2006/relationships/image" Target="/ppt/media/image18.png" Id="Rbc781a2e0d8d4a41" /><Relationship Type="http://schemas.openxmlformats.org/officeDocument/2006/relationships/image" Target="/ppt/media/image9.image" Id="R439397930f104930" /><Relationship Type="http://schemas.openxmlformats.org/officeDocument/2006/relationships/image" Target="/ppt/media/image10.image" Id="R9a4cfc80e61d4235" /><Relationship Type="http://schemas.openxmlformats.org/officeDocument/2006/relationships/image" Target="/ppt/media/image19.png" Id="R797c66a65eda42d5" /><Relationship Type="http://schemas.openxmlformats.org/officeDocument/2006/relationships/image" Target="/ppt/media/image11.image" Id="Rdff72521cd2f4385" /><Relationship Type="http://schemas.openxmlformats.org/officeDocument/2006/relationships/image" Target="/ppt/media/image20.png" Id="Ra5a5271c03e34343" /><Relationship Type="http://schemas.openxmlformats.org/officeDocument/2006/relationships/image" Target="/ppt/media/image12.image" Id="R3a791ebfaee14665" /><Relationship Type="http://schemas.openxmlformats.org/officeDocument/2006/relationships/slideLayout" Target="/ppt/slideLayouts/slideLayout5.xml" Id="R019340ed17744eea" /></Relationships>
</file>

<file path=ppt/slides/_rels/slide50.xml.rels>&#65279;<?xml version="1.0" encoding="utf-8"?><Relationships xmlns="http://schemas.openxmlformats.org/package/2006/relationships"><Relationship Type="http://schemas.openxmlformats.org/officeDocument/2006/relationships/slideLayout" Target="/ppt/slideLayouts/slideLayout79.xml" Id="Rc5fa6e3cc64e461e" /></Relationships>
</file>

<file path=ppt/slides/_rels/slide51.xml.rels>&#65279;<?xml version="1.0" encoding="utf-8"?><Relationships xmlns="http://schemas.openxmlformats.org/package/2006/relationships"><Relationship Type="http://schemas.openxmlformats.org/officeDocument/2006/relationships/image" Target="/ppt/media/image87.png" Id="R344db47837e14994" /><Relationship Type="http://schemas.openxmlformats.org/officeDocument/2006/relationships/image" Target="/ppt/media/image88.png" Id="R787d489255dd47fa" /><Relationship Type="http://schemas.openxmlformats.org/officeDocument/2006/relationships/image" Target="/ppt/media/image89.png" Id="Rf6baae447db3449d" /><Relationship Type="http://schemas.openxmlformats.org/officeDocument/2006/relationships/slideLayout" Target="/ppt/slideLayouts/slideLayout79.xml" Id="Rf25ffcc478644ed5" /></Relationships>
</file>

<file path=ppt/slides/_rels/slide52.xml.rels>&#65279;<?xml version="1.0" encoding="utf-8"?><Relationships xmlns="http://schemas.openxmlformats.org/package/2006/relationships"><Relationship Type="http://schemas.openxmlformats.org/officeDocument/2006/relationships/image" Target="/ppt/media/image20.image" Id="R9de2acb60ac84452" /><Relationship Type="http://schemas.openxmlformats.org/officeDocument/2006/relationships/slideLayout" Target="/ppt/slideLayouts/slideLayout79.xml" Id="Ra2ab82d770154a82" /></Relationships>
</file>

<file path=ppt/slides/_rels/slide53.xml.rels>&#65279;<?xml version="1.0" encoding="utf-8"?><Relationships xmlns="http://schemas.openxmlformats.org/package/2006/relationships"><Relationship Type="http://schemas.openxmlformats.org/officeDocument/2006/relationships/image" Target="/ppt/media/image90.png" Id="R057758bd0acb4811" /><Relationship Type="http://schemas.openxmlformats.org/officeDocument/2006/relationships/image" Target="/ppt/media/image91.png" Id="R67601caf602f42ce" /><Relationship Type="http://schemas.openxmlformats.org/officeDocument/2006/relationships/image" Target="/ppt/media/image92.png" Id="R5a4cc34dbf404250" /><Relationship Type="http://schemas.openxmlformats.org/officeDocument/2006/relationships/image" Target="/ppt/media/image93.png" Id="R8197ac62d8ca467b" /><Relationship Type="http://schemas.openxmlformats.org/officeDocument/2006/relationships/image" Target="/ppt/media/image94.png" Id="R0ff57de8c1894f1a" /><Relationship Type="http://schemas.openxmlformats.org/officeDocument/2006/relationships/image" Target="/ppt/media/image95.png" Id="R02202a7cd22a4f28" /><Relationship Type="http://schemas.openxmlformats.org/officeDocument/2006/relationships/image" Target="/ppt/media/image96.png" Id="Rc90cc8c23141483d" /><Relationship Type="http://schemas.openxmlformats.org/officeDocument/2006/relationships/image" Target="/ppt/media/image97.png" Id="Rab55a96fc3ed4ffa" /><Relationship Type="http://schemas.openxmlformats.org/officeDocument/2006/relationships/image" Target="/ppt/media/image98.png" Id="R763bd3cb59f5462e" /><Relationship Type="http://schemas.openxmlformats.org/officeDocument/2006/relationships/image" Target="/ppt/media/image99.png" Id="Rd501cc6f2f144b0d" /><Relationship Type="http://schemas.openxmlformats.org/officeDocument/2006/relationships/image" Target="/ppt/media/image100.png" Id="R6861674b57b04920" /><Relationship Type="http://schemas.openxmlformats.org/officeDocument/2006/relationships/image" Target="/ppt/media/image101.png" Id="Rce22d9f9e2784de0" /><Relationship Type="http://schemas.openxmlformats.org/officeDocument/2006/relationships/image" Target="/ppt/media/image102.png" Id="R1a6c4f8cfda24d39" /><Relationship Type="http://schemas.openxmlformats.org/officeDocument/2006/relationships/image" Target="/ppt/media/image103.png" Id="Ra0f5736602f54aef" /><Relationship Type="http://schemas.openxmlformats.org/officeDocument/2006/relationships/image" Target="/ppt/media/image104.png" Id="R537de083bad74d58" /><Relationship Type="http://schemas.openxmlformats.org/officeDocument/2006/relationships/image" Target="/ppt/media/image105.png" Id="R2a4273db32214211" /><Relationship Type="http://schemas.openxmlformats.org/officeDocument/2006/relationships/image" Target="/ppt/media/image106.png" Id="Ra9982a1028b24e2c" /><Relationship Type="http://schemas.openxmlformats.org/officeDocument/2006/relationships/slideLayout" Target="/ppt/slideLayouts/slideLayout79.xml" Id="R6fa61beee3444f0a" /></Relationships>
</file>

<file path=ppt/slides/_rels/slide54.xml.rels>&#65279;<?xml version="1.0" encoding="utf-8"?><Relationships xmlns="http://schemas.openxmlformats.org/package/2006/relationships"><Relationship Type="http://schemas.openxmlformats.org/officeDocument/2006/relationships/image" Target="/ppt/media/image107.png" Id="R5d4b4e2640bd4c35" /><Relationship Type="http://schemas.openxmlformats.org/officeDocument/2006/relationships/image" Target="/ppt/media/image21.image" Id="R6883eea213b54907" /><Relationship Type="http://schemas.openxmlformats.org/officeDocument/2006/relationships/slideLayout" Target="/ppt/slideLayouts/slideLayout80.xml" Id="R128fb83ef39d466f" /></Relationships>
</file>

<file path=ppt/slides/_rels/slide55.xml.rels>&#65279;<?xml version="1.0" encoding="utf-8"?><Relationships xmlns="http://schemas.openxmlformats.org/package/2006/relationships"><Relationship Type="http://schemas.openxmlformats.org/officeDocument/2006/relationships/image" Target="/ppt/media/image108.png" Id="R5766d9e84b1c4c93" /><Relationship Type="http://schemas.openxmlformats.org/officeDocument/2006/relationships/image" Target="/ppt/media/image109.png" Id="Racfb7945e7234ad6" /><Relationship Type="http://schemas.openxmlformats.org/officeDocument/2006/relationships/image" Target="/ppt/media/image110.png" Id="Rccecb06be0794262" /><Relationship Type="http://schemas.openxmlformats.org/officeDocument/2006/relationships/slideLayout" Target="/ppt/slideLayouts/slideLayout79.xml" Id="Rc607413c8a3c4e01" /></Relationships>
</file>

<file path=ppt/slides/_rels/slide56.xml.rels>&#65279;<?xml version="1.0" encoding="utf-8"?><Relationships xmlns="http://schemas.openxmlformats.org/package/2006/relationships"><Relationship Type="http://schemas.openxmlformats.org/officeDocument/2006/relationships/image" Target="/ppt/media/image111.png" Id="Rd1cb05f14d924771" /><Relationship Type="http://schemas.openxmlformats.org/officeDocument/2006/relationships/image" Target="/ppt/media/image112.png" Id="R6be96ef84bc34a6d" /><Relationship Type="http://schemas.openxmlformats.org/officeDocument/2006/relationships/image" Target="/ppt/media/image113.png" Id="R167c048a0dd54d63" /><Relationship Type="http://schemas.openxmlformats.org/officeDocument/2006/relationships/image" Target="/ppt/media/image114.png" Id="Rf46215d68e23465a" /><Relationship Type="http://schemas.openxmlformats.org/officeDocument/2006/relationships/slideLayout" Target="/ppt/slideLayouts/slideLayout82.xml" Id="R87e437db1f504e6f" /></Relationships>
</file>

<file path=ppt/slides/_rels/slide57.xml.rels>&#65279;<?xml version="1.0" encoding="utf-8"?><Relationships xmlns="http://schemas.openxmlformats.org/package/2006/relationships"><Relationship Type="http://schemas.openxmlformats.org/officeDocument/2006/relationships/image" Target="/ppt/media/image22.image" Id="R9a6c83445e2848af" /><Relationship Type="http://schemas.openxmlformats.org/officeDocument/2006/relationships/image" Target="/ppt/media/image115.png" Id="R6982e29cc13543b7" /><Relationship Type="http://schemas.openxmlformats.org/officeDocument/2006/relationships/image" Target="/ppt/media/image116.png" Id="R0e6b03ce113c4fde" /><Relationship Type="http://schemas.openxmlformats.org/officeDocument/2006/relationships/image" Target="/ppt/media/image117.png" Id="Ra8e8a0a22f4f4d85" /><Relationship Type="http://schemas.openxmlformats.org/officeDocument/2006/relationships/image" Target="/ppt/media/image118.png" Id="Rb84f21a68ebc4e14" /><Relationship Type="http://schemas.openxmlformats.org/officeDocument/2006/relationships/image" Target="/ppt/media/image119.png" Id="R5872ccd7156c49a5" /><Relationship Type="http://schemas.openxmlformats.org/officeDocument/2006/relationships/slideLayout" Target="/ppt/slideLayouts/slideLayout82.xml" Id="R1d7b6da4e66d42ba" /></Relationships>
</file>

<file path=ppt/slides/_rels/slide6.xml.rels>&#65279;<?xml version="1.0" encoding="utf-8"?><Relationships xmlns="http://schemas.openxmlformats.org/package/2006/relationships"><Relationship Type="http://schemas.openxmlformats.org/officeDocument/2006/relationships/image" Target="/ppt/media/image13.image" Id="R741639cd42c34ecc" /><Relationship Type="http://schemas.openxmlformats.org/officeDocument/2006/relationships/image" Target="/ppt/media/image21.png" Id="R09af623b084f45c1" /><Relationship Type="http://schemas.openxmlformats.org/officeDocument/2006/relationships/image" Target="/ppt/media/image22.png" Id="R572f5405037141a6" /><Relationship Type="http://schemas.openxmlformats.org/officeDocument/2006/relationships/image" Target="/ppt/media/image13.png" Id="Ra71239dabbe849fe" /><Relationship Type="http://schemas.openxmlformats.org/officeDocument/2006/relationships/slideLayout" Target="/ppt/slideLayouts/slideLayout5.xml" Id="R2dc90e2969564fba" /></Relationships>
</file>

<file path=ppt/slides/_rels/slide7.xml.rels>&#65279;<?xml version="1.0" encoding="utf-8"?><Relationships xmlns="http://schemas.openxmlformats.org/package/2006/relationships"><Relationship Type="http://schemas.openxmlformats.org/officeDocument/2006/relationships/image" Target="/ppt/media/image6.png" Id="R3fff913c51474bc9" /><Relationship Type="http://schemas.openxmlformats.org/officeDocument/2006/relationships/image" Target="/ppt/media/image23.png" Id="R5a41be2409984523" /><Relationship Type="http://schemas.openxmlformats.org/officeDocument/2006/relationships/image" Target="/ppt/media/image14.image" Id="R376b60f0f2b64cb6" /><Relationship Type="http://schemas.openxmlformats.org/officeDocument/2006/relationships/image" Target="/ppt/media/image13.png" Id="R9241b20f8a2845b9" /><Relationship Type="http://schemas.openxmlformats.org/officeDocument/2006/relationships/slideLayout" Target="/ppt/slideLayouts/slideLayout4.xml" Id="Rb440ea07916842ad" /></Relationships>
</file>

<file path=ppt/slides/_rels/slide8.xml.rels>&#65279;<?xml version="1.0" encoding="utf-8"?><Relationships xmlns="http://schemas.openxmlformats.org/package/2006/relationships"><Relationship Type="http://schemas.openxmlformats.org/officeDocument/2006/relationships/image" Target="/ppt/media/image.emf" Id="Rba814ec187fe4ad3" /><Relationship Type="http://schemas.openxmlformats.org/officeDocument/2006/relationships/slideLayout" Target="/ppt/slideLayouts/slideLayout11.xml" Id="Rcdf14d3e2cbf4fb1" /></Relationships>
</file>

<file path=ppt/slides/_rels/slide9.xml.rels>&#65279;<?xml version="1.0" encoding="utf-8"?><Relationships xmlns="http://schemas.openxmlformats.org/package/2006/relationships"><Relationship Type="http://schemas.openxmlformats.org/officeDocument/2006/relationships/image" Target="/ppt/media/image24.png" Id="R9c91edff053f4e28" /><Relationship Type="http://schemas.openxmlformats.org/officeDocument/2006/relationships/slideLayout" Target="/ppt/slideLayouts/slideLayout9.xml" Id="R6034e7b5bc50455a"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410986a4f58443c6" cstate="print"/>
          <a:stretch>
            <a:fillRect/>
          </a:stretch>
        </p:blipFill>
        <p:spPr>
          <a:xfrm>
            <a:off x="1961388" y="2732531"/>
            <a:ext cx="5200650" cy="3515106"/>
          </a:xfrm>
          <a:prstGeom prst="rect">
            <a:avLst/>
          </a:prstGeom>
        </p:spPr>
      </p:pic>
      <p:sp>
        <p:nvSpPr>
          <p:cNvPr id="3" name="object 3"/>
          <p:cNvSpPr txBox="1">
            <a:spLocks noGrp="1"/>
          </p:cNvSpPr>
          <p:nvPr>
            <p:ph type="title"/>
          </p:nvPr>
        </p:nvSpPr>
        <p:spPr>
          <a:xfrm>
            <a:off x="1630172" y="1528394"/>
            <a:ext cx="5894070" cy="452120"/>
          </a:xfrm>
          <a:prstGeom prst="rect"/>
        </p:spPr>
        <p:txBody>
          <a:bodyPr wrap="square" lIns="0" tIns="12065" rIns="0" bIns="0" rtlCol="0" vert="horz">
            <a:spAutoFit/>
          </a:bodyPr>
          <a:lstStyle/>
          <a:p>
            <a:pPr marL="12700">
              <a:lnSpc>
                <a:spcPct val="100000"/>
              </a:lnSpc>
              <a:spcBef>
                <a:spcPts val="95"/>
              </a:spcBef>
            </a:pPr>
            <a:r>
              <a:rPr dirty="0" cap="small" sz="2800">
                <a:latin typeface="Arial"/>
                <a:cs typeface="Arial"/>
              </a:rPr>
              <a:t>Careers</a:t>
            </a:r>
            <a:r>
              <a:rPr dirty="0" cap="small" sz="2800" spc="-50">
                <a:latin typeface="Arial"/>
                <a:cs typeface="Arial"/>
              </a:rPr>
              <a:t> </a:t>
            </a:r>
            <a:r>
              <a:rPr dirty="0" cap="small" sz="2800">
                <a:latin typeface="Arial"/>
                <a:cs typeface="Arial"/>
              </a:rPr>
              <a:t>In</a:t>
            </a:r>
            <a:r>
              <a:rPr dirty="0" cap="small" sz="2800" spc="-90">
                <a:latin typeface="Arial"/>
                <a:cs typeface="Arial"/>
              </a:rPr>
              <a:t> </a:t>
            </a:r>
            <a:r>
              <a:rPr dirty="0" cap="small" sz="2800" spc="-65">
                <a:latin typeface="Arial"/>
                <a:cs typeface="Arial"/>
              </a:rPr>
              <a:t>Emergency</a:t>
            </a:r>
            <a:r>
              <a:rPr dirty="0" cap="small" sz="2800" spc="-95">
                <a:latin typeface="Arial"/>
                <a:cs typeface="Arial"/>
              </a:rPr>
              <a:t> </a:t>
            </a:r>
            <a:r>
              <a:rPr dirty="0" cap="small" sz="2800" spc="-80">
                <a:latin typeface="Arial"/>
                <a:cs typeface="Arial"/>
              </a:rPr>
              <a:t>Management</a:t>
            </a:r>
            <a:endParaRPr sz="2800">
              <a:latin typeface="Arial"/>
              <a:cs typeface="Arial"/>
            </a:endParaRPr>
          </a:p>
        </p:txBody>
      </p:sp>
      <p:pic>
        <p:nvPicPr>
          <p:cNvPr id="4" name="object 4" descr=""/>
          <p:cNvPicPr/>
          <p:nvPr/>
        </p:nvPicPr>
        <p:blipFill>
          <a:blip r:embed="R169c0a78db0a4e55" cstate="print"/>
          <a:stretch>
            <a:fillRect/>
          </a:stretch>
        </p:blipFill>
        <p:spPr>
          <a:xfrm>
            <a:off x="7072883" y="227075"/>
            <a:ext cx="1313687" cy="1309115"/>
          </a:xfrm>
          <a:prstGeom prst="rect">
            <a:avLst/>
          </a:prstGeom>
        </p:spPr>
      </p:pic>
      <p:pic>
        <p:nvPicPr>
          <p:cNvPr id="5" name="object 5" descr=""/>
          <p:cNvPicPr/>
          <p:nvPr/>
        </p:nvPicPr>
        <p:blipFill>
          <a:blip r:embed="Rdf8b730d944e454a" cstate="print"/>
          <a:stretch>
            <a:fillRect/>
          </a:stretch>
        </p:blipFill>
        <p:spPr>
          <a:xfrm>
            <a:off x="381000" y="143255"/>
            <a:ext cx="4181855" cy="873252"/>
          </a:xfrm>
          <a:prstGeom prst="rect">
            <a:avLst/>
          </a:prstGeom>
        </p:spPr>
      </p:pic>
      <p:sp>
        <p:nvSpPr>
          <p:cNvPr id="6" name="object 6" descr=""/>
          <p:cNvSpPr txBox="1"/>
          <p:nvPr/>
        </p:nvSpPr>
        <p:spPr>
          <a:xfrm>
            <a:off x="5933313" y="6079947"/>
            <a:ext cx="2744470" cy="330200"/>
          </a:xfrm>
          <a:prstGeom prst="rect">
            <a:avLst/>
          </a:prstGeom>
        </p:spPr>
        <p:txBody>
          <a:bodyPr wrap="square" lIns="0" tIns="12065" rIns="0" bIns="0" rtlCol="0" vert="horz">
            <a:spAutoFit/>
          </a:bodyPr>
          <a:lstStyle/>
          <a:p>
            <a:pPr marL="87630" marR="5080" indent="-75565">
              <a:lnSpc>
                <a:spcPct val="100000"/>
              </a:lnSpc>
              <a:spcBef>
                <a:spcPts val="95"/>
              </a:spcBef>
            </a:pPr>
            <a:r>
              <a:rPr dirty="0" sz="1000" spc="-10">
                <a:solidFill>
                  <a:srgbClr val="172C77"/>
                </a:solidFill>
                <a:latin typeface="Arial MT"/>
                <a:cs typeface="Arial MT"/>
              </a:rPr>
              <a:t>Presented</a:t>
            </a:r>
            <a:r>
              <a:rPr dirty="0" sz="1000" spc="-55">
                <a:solidFill>
                  <a:srgbClr val="172C77"/>
                </a:solidFill>
                <a:latin typeface="Arial MT"/>
                <a:cs typeface="Arial MT"/>
              </a:rPr>
              <a:t> </a:t>
            </a:r>
            <a:r>
              <a:rPr dirty="0" sz="1000">
                <a:solidFill>
                  <a:srgbClr val="172C77"/>
                </a:solidFill>
                <a:latin typeface="Arial MT"/>
                <a:cs typeface="Arial MT"/>
              </a:rPr>
              <a:t>by:</a:t>
            </a:r>
            <a:r>
              <a:rPr dirty="0" sz="1000" spc="-30">
                <a:solidFill>
                  <a:srgbClr val="172C77"/>
                </a:solidFill>
                <a:latin typeface="Arial MT"/>
                <a:cs typeface="Arial MT"/>
              </a:rPr>
              <a:t> </a:t>
            </a:r>
            <a:r>
              <a:rPr dirty="0" sz="1000" spc="-10">
                <a:solidFill>
                  <a:srgbClr val="172C77"/>
                </a:solidFill>
                <a:latin typeface="Arial MT"/>
                <a:cs typeface="Arial MT"/>
              </a:rPr>
              <a:t>Sherry</a:t>
            </a:r>
            <a:r>
              <a:rPr dirty="0" sz="1000" spc="-45">
                <a:solidFill>
                  <a:srgbClr val="172C77"/>
                </a:solidFill>
                <a:latin typeface="Arial MT"/>
                <a:cs typeface="Arial MT"/>
              </a:rPr>
              <a:t> </a:t>
            </a:r>
            <a:r>
              <a:rPr dirty="0" sz="1000">
                <a:solidFill>
                  <a:srgbClr val="172C77"/>
                </a:solidFill>
                <a:latin typeface="Arial MT"/>
                <a:cs typeface="Arial MT"/>
              </a:rPr>
              <a:t>D.</a:t>
            </a:r>
            <a:r>
              <a:rPr dirty="0" sz="1000" spc="-65">
                <a:solidFill>
                  <a:srgbClr val="172C77"/>
                </a:solidFill>
                <a:latin typeface="Arial MT"/>
                <a:cs typeface="Arial MT"/>
              </a:rPr>
              <a:t> </a:t>
            </a:r>
            <a:r>
              <a:rPr dirty="0" sz="1000" spc="-10">
                <a:solidFill>
                  <a:srgbClr val="172C77"/>
                </a:solidFill>
                <a:latin typeface="Arial MT"/>
                <a:cs typeface="Arial MT"/>
              </a:rPr>
              <a:t>Henderson,</a:t>
            </a:r>
            <a:r>
              <a:rPr dirty="0" sz="1000" spc="-50">
                <a:solidFill>
                  <a:srgbClr val="172C77"/>
                </a:solidFill>
                <a:latin typeface="Arial MT"/>
                <a:cs typeface="Arial MT"/>
              </a:rPr>
              <a:t> </a:t>
            </a:r>
            <a:r>
              <a:rPr dirty="0" sz="1000">
                <a:solidFill>
                  <a:srgbClr val="172C77"/>
                </a:solidFill>
                <a:latin typeface="Arial MT"/>
                <a:cs typeface="Arial MT"/>
              </a:rPr>
              <a:t>MPA,</a:t>
            </a:r>
            <a:r>
              <a:rPr dirty="0" sz="1000" spc="-40">
                <a:solidFill>
                  <a:srgbClr val="172C77"/>
                </a:solidFill>
                <a:latin typeface="Arial MT"/>
                <a:cs typeface="Arial MT"/>
              </a:rPr>
              <a:t> </a:t>
            </a:r>
            <a:r>
              <a:rPr dirty="0" sz="1000" spc="-20">
                <a:solidFill>
                  <a:srgbClr val="172C77"/>
                </a:solidFill>
                <a:latin typeface="Arial MT"/>
                <a:cs typeface="Arial MT"/>
              </a:rPr>
              <a:t>CHEP Associate</a:t>
            </a:r>
            <a:r>
              <a:rPr dirty="0" sz="1000" spc="-30">
                <a:solidFill>
                  <a:srgbClr val="172C77"/>
                </a:solidFill>
                <a:latin typeface="Arial MT"/>
                <a:cs typeface="Arial MT"/>
              </a:rPr>
              <a:t> </a:t>
            </a:r>
            <a:r>
              <a:rPr dirty="0" sz="1000" spc="-10">
                <a:solidFill>
                  <a:srgbClr val="172C77"/>
                </a:solidFill>
                <a:latin typeface="Arial MT"/>
                <a:cs typeface="Arial MT"/>
              </a:rPr>
              <a:t>Director</a:t>
            </a:r>
            <a:r>
              <a:rPr dirty="0" sz="1000" spc="-15">
                <a:solidFill>
                  <a:srgbClr val="172C77"/>
                </a:solidFill>
                <a:latin typeface="Arial MT"/>
                <a:cs typeface="Arial MT"/>
              </a:rPr>
              <a:t> </a:t>
            </a:r>
            <a:r>
              <a:rPr dirty="0" sz="1000">
                <a:solidFill>
                  <a:srgbClr val="172C77"/>
                </a:solidFill>
                <a:latin typeface="Arial MT"/>
                <a:cs typeface="Arial MT"/>
              </a:rPr>
              <a:t>of</a:t>
            </a:r>
            <a:r>
              <a:rPr dirty="0" sz="1000" spc="-40">
                <a:solidFill>
                  <a:srgbClr val="172C77"/>
                </a:solidFill>
                <a:latin typeface="Arial MT"/>
                <a:cs typeface="Arial MT"/>
              </a:rPr>
              <a:t> </a:t>
            </a:r>
            <a:r>
              <a:rPr dirty="0" sz="1000" spc="-10">
                <a:solidFill>
                  <a:srgbClr val="172C77"/>
                </a:solidFill>
                <a:latin typeface="Arial MT"/>
                <a:cs typeface="Arial MT"/>
              </a:rPr>
              <a:t>Emergency</a:t>
            </a:r>
            <a:r>
              <a:rPr dirty="0" sz="1000" spc="-35">
                <a:solidFill>
                  <a:srgbClr val="172C77"/>
                </a:solidFill>
                <a:latin typeface="Arial MT"/>
                <a:cs typeface="Arial MT"/>
              </a:rPr>
              <a:t> </a:t>
            </a:r>
            <a:r>
              <a:rPr dirty="0" sz="1000" spc="-10">
                <a:solidFill>
                  <a:srgbClr val="172C77"/>
                </a:solidFill>
                <a:latin typeface="Arial MT"/>
                <a:cs typeface="Arial MT"/>
              </a:rPr>
              <a:t>Management</a:t>
            </a:r>
            <a:endParaRPr sz="1000">
              <a:latin typeface="Arial MT"/>
              <a:cs typeface="Arial MT"/>
            </a:endParaRPr>
          </a:p>
        </p:txBody>
      </p:sp>
      <p:sp>
        <p:nvSpPr>
          <p:cNvPr id="8" name="object 8" descr=""/>
          <p:cNvSpPr txBox="1">
            <a:spLocks noGrp="1"/>
          </p:cNvSpPr>
          <p:nvPr>
            <p:ph type="sldNum" idx="7" sz="quarter"/>
          </p:nvPr>
        </p:nvSpPr>
        <p:spPr>
          <a:prstGeom prst="rect"/>
        </p:spPr>
        <p:txBody>
          <a:bodyPr wrap="square" lIns="0" tIns="0" rIns="0" bIns="0" rtlCol="0" vert="horz">
            <a:spAutoFit/>
          </a:bodyPr>
          <a:lstStyle/>
          <a:p>
            <a:pPr marL="38100">
              <a:lnSpc>
                <a:spcPct val="100000"/>
              </a:lnSpc>
            </a:pPr>
            <a:fld id="{81D60167-4931-47E6-BA6A-407CBD079E47}" type="slidenum">
              <a:rPr dirty="0" spc="-50"/>
              <a:t>1</a:t>
            </a:fld>
          </a:p>
        </p:txBody>
      </p:sp>
      <p:sp>
        <p:nvSpPr>
          <p:cNvPr id="7" name="object 7" descr=""/>
          <p:cNvSpPr txBox="1"/>
          <p:nvPr/>
        </p:nvSpPr>
        <p:spPr>
          <a:xfrm>
            <a:off x="1482978" y="2008874"/>
            <a:ext cx="6153150" cy="739140"/>
          </a:xfrm>
          <a:prstGeom prst="rect">
            <a:avLst/>
          </a:prstGeom>
        </p:spPr>
        <p:txBody>
          <a:bodyPr wrap="square" lIns="0" tIns="132715" rIns="0" bIns="0" rtlCol="0" vert="horz">
            <a:spAutoFit/>
          </a:bodyPr>
          <a:lstStyle/>
          <a:p>
            <a:pPr algn="ctr">
              <a:lnSpc>
                <a:spcPct val="100000"/>
              </a:lnSpc>
              <a:spcBef>
                <a:spcPts val="1045"/>
              </a:spcBef>
            </a:pPr>
            <a:r>
              <a:rPr dirty="0" cap="small" sz="1400" b="1">
                <a:solidFill>
                  <a:srgbClr val="F98D29"/>
                </a:solidFill>
                <a:latin typeface="Arial"/>
                <a:cs typeface="Arial"/>
              </a:rPr>
              <a:t>Introducing</a:t>
            </a:r>
            <a:r>
              <a:rPr dirty="0" cap="small" sz="1400" spc="80" b="1">
                <a:solidFill>
                  <a:srgbClr val="F98D29"/>
                </a:solidFill>
                <a:latin typeface="Arial"/>
                <a:cs typeface="Arial"/>
              </a:rPr>
              <a:t> </a:t>
            </a:r>
            <a:r>
              <a:rPr dirty="0" cap="small" sz="1400" b="1">
                <a:solidFill>
                  <a:srgbClr val="F98D29"/>
                </a:solidFill>
                <a:latin typeface="Arial"/>
                <a:cs typeface="Arial"/>
              </a:rPr>
              <a:t>the</a:t>
            </a:r>
            <a:r>
              <a:rPr dirty="0" cap="small" sz="1400" spc="50" b="1">
                <a:solidFill>
                  <a:srgbClr val="F98D29"/>
                </a:solidFill>
                <a:latin typeface="Arial"/>
                <a:cs typeface="Arial"/>
              </a:rPr>
              <a:t> </a:t>
            </a:r>
            <a:r>
              <a:rPr dirty="0" cap="small" sz="1400" b="1">
                <a:solidFill>
                  <a:srgbClr val="F98D29"/>
                </a:solidFill>
                <a:latin typeface="Arial"/>
                <a:cs typeface="Arial"/>
              </a:rPr>
              <a:t>Next</a:t>
            </a:r>
            <a:r>
              <a:rPr dirty="0" cap="small" sz="1400" spc="55" b="1">
                <a:solidFill>
                  <a:srgbClr val="F98D29"/>
                </a:solidFill>
                <a:latin typeface="Arial"/>
                <a:cs typeface="Arial"/>
              </a:rPr>
              <a:t> </a:t>
            </a:r>
            <a:r>
              <a:rPr dirty="0" cap="small" sz="1400" b="1">
                <a:solidFill>
                  <a:srgbClr val="F98D29"/>
                </a:solidFill>
                <a:latin typeface="Arial"/>
                <a:cs typeface="Arial"/>
              </a:rPr>
              <a:t>Generation</a:t>
            </a:r>
            <a:r>
              <a:rPr dirty="0" cap="small" sz="1400" spc="80" b="1">
                <a:solidFill>
                  <a:srgbClr val="F98D29"/>
                </a:solidFill>
                <a:latin typeface="Arial"/>
                <a:cs typeface="Arial"/>
              </a:rPr>
              <a:t> </a:t>
            </a:r>
            <a:r>
              <a:rPr dirty="0" cap="small" sz="1400" b="1">
                <a:solidFill>
                  <a:srgbClr val="F98D29"/>
                </a:solidFill>
                <a:latin typeface="Arial"/>
                <a:cs typeface="Arial"/>
              </a:rPr>
              <a:t>in</a:t>
            </a:r>
            <a:r>
              <a:rPr dirty="0" cap="small" sz="1400" spc="45" b="1">
                <a:solidFill>
                  <a:srgbClr val="F98D29"/>
                </a:solidFill>
                <a:latin typeface="Arial"/>
                <a:cs typeface="Arial"/>
              </a:rPr>
              <a:t> </a:t>
            </a:r>
            <a:r>
              <a:rPr dirty="0" cap="small" sz="1400" b="1">
                <a:solidFill>
                  <a:srgbClr val="F98D29"/>
                </a:solidFill>
                <a:latin typeface="Arial"/>
                <a:cs typeface="Arial"/>
              </a:rPr>
              <a:t>the</a:t>
            </a:r>
            <a:r>
              <a:rPr dirty="0" cap="small" sz="1400" spc="50" b="1">
                <a:solidFill>
                  <a:srgbClr val="F98D29"/>
                </a:solidFill>
                <a:latin typeface="Arial"/>
                <a:cs typeface="Arial"/>
              </a:rPr>
              <a:t> </a:t>
            </a:r>
            <a:r>
              <a:rPr dirty="0" cap="small" sz="1400" b="1">
                <a:solidFill>
                  <a:srgbClr val="F98D29"/>
                </a:solidFill>
                <a:latin typeface="Arial"/>
                <a:cs typeface="Arial"/>
              </a:rPr>
              <a:t>Field</a:t>
            </a:r>
            <a:r>
              <a:rPr dirty="0" cap="small" sz="1400" spc="50" b="1">
                <a:solidFill>
                  <a:srgbClr val="F98D29"/>
                </a:solidFill>
                <a:latin typeface="Arial"/>
                <a:cs typeface="Arial"/>
              </a:rPr>
              <a:t> </a:t>
            </a:r>
            <a:r>
              <a:rPr dirty="0" cap="small" sz="1400" b="1">
                <a:solidFill>
                  <a:srgbClr val="F98D29"/>
                </a:solidFill>
                <a:latin typeface="Arial"/>
                <a:cs typeface="Arial"/>
              </a:rPr>
              <a:t>of</a:t>
            </a:r>
            <a:r>
              <a:rPr dirty="0" cap="small" sz="1400" spc="55" b="1">
                <a:solidFill>
                  <a:srgbClr val="F98D29"/>
                </a:solidFill>
                <a:latin typeface="Arial"/>
                <a:cs typeface="Arial"/>
              </a:rPr>
              <a:t> </a:t>
            </a:r>
            <a:r>
              <a:rPr dirty="0" cap="small" sz="1400" b="1">
                <a:solidFill>
                  <a:srgbClr val="F98D29"/>
                </a:solidFill>
                <a:latin typeface="Arial"/>
                <a:cs typeface="Arial"/>
              </a:rPr>
              <a:t>Emergency</a:t>
            </a:r>
            <a:r>
              <a:rPr dirty="0" cap="small" sz="1400" spc="75" b="1">
                <a:solidFill>
                  <a:srgbClr val="F98D29"/>
                </a:solidFill>
                <a:latin typeface="Arial"/>
                <a:cs typeface="Arial"/>
              </a:rPr>
              <a:t> </a:t>
            </a:r>
            <a:r>
              <a:rPr dirty="0" cap="small" sz="1400" spc="-10" b="1">
                <a:solidFill>
                  <a:srgbClr val="F98D29"/>
                </a:solidFill>
                <a:latin typeface="Arial"/>
                <a:cs typeface="Arial"/>
              </a:rPr>
              <a:t>Management</a:t>
            </a:r>
            <a:endParaRPr sz="1400">
              <a:latin typeface="Arial"/>
              <a:cs typeface="Arial"/>
            </a:endParaRPr>
          </a:p>
          <a:p>
            <a:pPr algn="ctr" marL="35560">
              <a:lnSpc>
                <a:spcPct val="100000"/>
              </a:lnSpc>
              <a:spcBef>
                <a:spcPts val="1070"/>
              </a:spcBef>
            </a:pPr>
            <a:r>
              <a:rPr dirty="0" cap="small" sz="1600" spc="-25" b="1">
                <a:solidFill>
                  <a:srgbClr val="204289"/>
                </a:solidFill>
                <a:latin typeface="Arial"/>
                <a:cs typeface="Arial"/>
              </a:rPr>
              <a:t>Tuesday,</a:t>
            </a:r>
            <a:r>
              <a:rPr dirty="0" cap="small" sz="1600" spc="-35" b="1">
                <a:solidFill>
                  <a:srgbClr val="204289"/>
                </a:solidFill>
                <a:latin typeface="Arial"/>
                <a:cs typeface="Arial"/>
              </a:rPr>
              <a:t> </a:t>
            </a:r>
            <a:r>
              <a:rPr dirty="0" cap="small" sz="1600" spc="-20" b="1">
                <a:solidFill>
                  <a:srgbClr val="204289"/>
                </a:solidFill>
                <a:latin typeface="Arial"/>
                <a:cs typeface="Arial"/>
              </a:rPr>
              <a:t>January</a:t>
            </a:r>
            <a:r>
              <a:rPr dirty="0" cap="small" sz="1600" spc="45" b="1">
                <a:solidFill>
                  <a:srgbClr val="204289"/>
                </a:solidFill>
                <a:latin typeface="Arial"/>
                <a:cs typeface="Arial"/>
              </a:rPr>
              <a:t> </a:t>
            </a:r>
            <a:r>
              <a:rPr dirty="0" cap="small" sz="1600" b="1">
                <a:solidFill>
                  <a:srgbClr val="204289"/>
                </a:solidFill>
                <a:latin typeface="Arial"/>
                <a:cs typeface="Arial"/>
              </a:rPr>
              <a:t>14,</a:t>
            </a:r>
            <a:r>
              <a:rPr dirty="0" cap="small" sz="1600" spc="-70" b="1">
                <a:solidFill>
                  <a:srgbClr val="204289"/>
                </a:solidFill>
                <a:latin typeface="Arial"/>
                <a:cs typeface="Arial"/>
              </a:rPr>
              <a:t> </a:t>
            </a:r>
            <a:r>
              <a:rPr dirty="0" cap="small" sz="1600" spc="-20" b="1">
                <a:solidFill>
                  <a:srgbClr val="204289"/>
                </a:solidFill>
                <a:latin typeface="Arial"/>
                <a:cs typeface="Arial"/>
              </a:rPr>
              <a:t>2025</a:t>
            </a:r>
            <a:endParaRPr sz="16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32365A-0795-443E-BE9B-B6CB7E21B0AE}"/>
              </a:ext>
            </a:extLst>
          </p:cNvPr>
          <p:cNvSpPr>
            <a:spLocks noGrp="1"/>
          </p:cNvSpPr>
          <p:nvPr>
            <p:ph type="sldNum" sz="quarter" idx="12"/>
          </p:nvPr>
        </p:nvSpPr>
        <p:spPr/>
        <p:txBody>
          <a:bodyPr/>
          <a:lstStyle/>
          <a:p>
            <a:fld id="{CA801905-C5F5-7943-85B0-6126D52C8FFD}" type="slidenum">
              <a:rPr lang="en-US">
                <a:solidFill>
                  <a:prstClr val="black">
                    <a:tint val="75000"/>
                  </a:prstClr>
                </a:solidFill>
              </a:rPr>
              <a:pPr/>
              <a:t>3</a:t>
            </a:fld>
            <a:endParaRPr lang="en-US" dirty="0">
              <a:solidFill>
                <a:prstClr val="black">
                  <a:tint val="75000"/>
                </a:prstClr>
              </a:solidFill>
            </a:endParaRPr>
          </a:p>
        </p:txBody>
      </p:sp>
      <p:sp>
        <p:nvSpPr>
          <p:cNvPr id="6" name="Rectangle 3">
            <a:extLst>
              <a:ext uri="{FF2B5EF4-FFF2-40B4-BE49-F238E27FC236}">
                <a16:creationId xmlns:a16="http://schemas.microsoft.com/office/drawing/2014/main" id="{CA3E4EBE-962A-4BBB-AB4C-5B19E68F4BE4}"/>
              </a:ext>
            </a:extLst>
          </p:cNvPr>
          <p:cNvSpPr>
            <a:spLocks noGrp="1" noChangeArrowheads="1"/>
          </p:cNvSpPr>
          <p:nvPr>
            <p:ph idx="1"/>
          </p:nvPr>
        </p:nvSpPr>
        <p:spPr>
          <a:xfrm>
            <a:off x="456902" y="2159496"/>
            <a:ext cx="8230195" cy="4091284"/>
          </a:xfrm>
        </p:spPr>
        <p:txBody>
          <a:bodyPr/>
          <a:lstStyle/>
          <a:p>
            <a:pPr eaLnBrk="1" hangingPunct="1">
              <a:lnSpc>
                <a:spcPct val="90000"/>
              </a:lnSpc>
              <a:buClr>
                <a:schemeClr val="tx1"/>
              </a:buClr>
            </a:pPr>
            <a:r>
              <a:rPr lang="en-US" altLang="en-US" sz="1875" b="1" dirty="0"/>
              <a:t>Build on community strengths to develop action plans to involve the entire community, including special needs groups</a:t>
            </a:r>
          </a:p>
          <a:p>
            <a:pPr eaLnBrk="1" hangingPunct="1">
              <a:lnSpc>
                <a:spcPct val="90000"/>
              </a:lnSpc>
              <a:buClr>
                <a:schemeClr val="tx1"/>
              </a:buClr>
            </a:pPr>
            <a:endParaRPr lang="en-US" altLang="en-US" sz="1687" b="1" dirty="0"/>
          </a:p>
          <a:p>
            <a:pPr eaLnBrk="1" hangingPunct="1">
              <a:lnSpc>
                <a:spcPct val="90000"/>
              </a:lnSpc>
              <a:buClr>
                <a:schemeClr val="tx1"/>
              </a:buClr>
            </a:pPr>
            <a:r>
              <a:rPr lang="en-US" altLang="en-US" sz="1875" b="1" dirty="0"/>
              <a:t>Focus on public education, training, and volunteer opportunities for community and family safety.</a:t>
            </a:r>
          </a:p>
          <a:p>
            <a:pPr eaLnBrk="1" hangingPunct="1">
              <a:lnSpc>
                <a:spcPct val="90000"/>
              </a:lnSpc>
              <a:buClr>
                <a:schemeClr val="tx1"/>
              </a:buClr>
            </a:pPr>
            <a:endParaRPr lang="en-US" altLang="en-US" sz="1875" b="1" dirty="0"/>
          </a:p>
          <a:p>
            <a:pPr eaLnBrk="1" hangingPunct="1">
              <a:lnSpc>
                <a:spcPct val="90000"/>
              </a:lnSpc>
              <a:buClr>
                <a:schemeClr val="tx1"/>
              </a:buClr>
            </a:pPr>
            <a:r>
              <a:rPr lang="en-US" altLang="en-US" sz="1875" b="1" dirty="0"/>
              <a:t>Promote and oversee Citizen Corps programs</a:t>
            </a:r>
          </a:p>
          <a:p>
            <a:pPr eaLnBrk="1" hangingPunct="1">
              <a:lnSpc>
                <a:spcPct val="90000"/>
              </a:lnSpc>
              <a:buClr>
                <a:schemeClr val="tx1"/>
              </a:buClr>
            </a:pPr>
            <a:endParaRPr lang="en-US" altLang="en-US" sz="1875" b="1" dirty="0"/>
          </a:p>
          <a:p>
            <a:pPr eaLnBrk="1" hangingPunct="1">
              <a:lnSpc>
                <a:spcPct val="90000"/>
              </a:lnSpc>
              <a:buClr>
                <a:schemeClr val="tx1"/>
              </a:buClr>
            </a:pPr>
            <a:r>
              <a:rPr lang="en-US" altLang="en-US" sz="1875" b="1" dirty="0"/>
              <a:t>Provide opportunities for special skills and interests</a:t>
            </a:r>
          </a:p>
          <a:p>
            <a:pPr eaLnBrk="1" hangingPunct="1">
              <a:lnSpc>
                <a:spcPct val="90000"/>
              </a:lnSpc>
              <a:buClr>
                <a:schemeClr val="tx1"/>
              </a:buClr>
            </a:pPr>
            <a:endParaRPr lang="en-US" altLang="en-US" sz="1875" b="1" dirty="0"/>
          </a:p>
          <a:p>
            <a:pPr eaLnBrk="1" hangingPunct="1">
              <a:lnSpc>
                <a:spcPct val="90000"/>
              </a:lnSpc>
              <a:buClr>
                <a:schemeClr val="tx1"/>
              </a:buClr>
            </a:pPr>
            <a:r>
              <a:rPr lang="en-US" altLang="en-US" sz="1875" b="1" dirty="0"/>
              <a:t>Organize special projects/community events</a:t>
            </a:r>
          </a:p>
          <a:p>
            <a:pPr eaLnBrk="1" hangingPunct="1">
              <a:lnSpc>
                <a:spcPct val="90000"/>
              </a:lnSpc>
              <a:buClr>
                <a:schemeClr val="tx1"/>
              </a:buClr>
            </a:pPr>
            <a:endParaRPr lang="en-US" altLang="en-US" sz="1875" b="1" dirty="0"/>
          </a:p>
          <a:p>
            <a:pPr eaLnBrk="1" hangingPunct="1">
              <a:lnSpc>
                <a:spcPct val="90000"/>
              </a:lnSpc>
              <a:buClr>
                <a:schemeClr val="tx1"/>
              </a:buClr>
            </a:pPr>
            <a:r>
              <a:rPr lang="en-US" altLang="en-US" sz="1875" b="1" dirty="0"/>
              <a:t>Capture smart practices and report accomplishments</a:t>
            </a:r>
          </a:p>
        </p:txBody>
      </p:sp>
      <p:sp>
        <p:nvSpPr>
          <p:cNvPr id="7" name="Rectangle 2">
            <a:extLst>
              <a:ext uri="{FF2B5EF4-FFF2-40B4-BE49-F238E27FC236}">
                <a16:creationId xmlns:a16="http://schemas.microsoft.com/office/drawing/2014/main" id="{76B11525-F94B-4945-A33E-A88E52D9F4FA}"/>
              </a:ext>
            </a:extLst>
          </p:cNvPr>
          <p:cNvSpPr>
            <a:spLocks noGrp="1" noChangeArrowheads="1"/>
          </p:cNvSpPr>
          <p:nvPr>
            <p:ph type="title"/>
          </p:nvPr>
        </p:nvSpPr>
        <p:spPr>
          <a:xfrm>
            <a:off x="456902" y="1016496"/>
            <a:ext cx="8230195" cy="1143000"/>
          </a:xfrm>
        </p:spPr>
        <p:txBody>
          <a:bodyPr/>
          <a:lstStyle/>
          <a:p>
            <a:pPr algn="ctr" eaLnBrk="1" hangingPunct="1"/>
            <a:r>
              <a:rPr lang="en-US" altLang="en-US" sz="3000" dirty="0">
                <a:solidFill>
                  <a:schemeClr val="accent2">
                    <a:lumMod val="75000"/>
                  </a:schemeClr>
                </a:solidFill>
              </a:rPr>
              <a:t>Citizen Preparedness Corps Councils </a:t>
            </a:r>
            <a:r>
              <a:rPr lang="en-US" altLang="en-US" sz="3000" i="1" dirty="0">
                <a:solidFill>
                  <a:schemeClr val="accent2">
                    <a:lumMod val="75000"/>
                  </a:schemeClr>
                </a:solidFill>
              </a:rPr>
              <a:t>Responsibilities</a:t>
            </a:r>
            <a:r>
              <a:rPr lang="en-US" altLang="en-US" sz="3750" dirty="0">
                <a:solidFill>
                  <a:schemeClr val="accent2">
                    <a:lumMod val="75000"/>
                  </a:schemeClr>
                </a:solidFill>
              </a:rPr>
              <a:t> </a:t>
            </a:r>
          </a:p>
        </p:txBody>
      </p:sp>
      <p:pic>
        <p:nvPicPr>
          <p:cNvPr id="8" name="Picture 7">
            <a:extLst>
              <a:ext uri="{FF2B5EF4-FFF2-40B4-BE49-F238E27FC236}">
                <a16:creationId xmlns:a16="http://schemas.microsoft.com/office/drawing/2014/main" id="{2E98A609-A869-4F08-8AE4-658E3F3C0EAA}"/>
              </a:ext>
            </a:extLst>
          </p:cNvPr>
          <p:cNvPicPr>
            <a:picLocks noChangeAspect="1"/>
          </p:cNvPicPr>
          <p:nvPr/>
        </p:nvPicPr>
        <p:blipFill>
          <a:blip r:embed="R26a9a51ff8bd4218"/>
          <a:stretch>
            <a:fillRect/>
          </a:stretch>
        </p:blipFill>
        <p:spPr>
          <a:xfrm>
            <a:off x="7215187" y="4955544"/>
            <a:ext cx="1143099" cy="1143099"/>
          </a:xfrm>
          <a:prstGeom prst="rect">
            <a:avLst/>
          </a:prstGeom>
        </p:spPr>
      </p:pic>
    </p:spTree>
    <p:extLst>
      <p:ext uri="{BB962C8B-B14F-4D97-AF65-F5344CB8AC3E}">
        <p14:creationId xmlns:p14="http://schemas.microsoft.com/office/powerpoint/2010/main" val="443062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1D892-DD17-42BE-A89D-D8ED74216BA0}"/>
              </a:ext>
            </a:extLst>
          </p:cNvPr>
          <p:cNvSpPr>
            <a:spLocks noGrp="1"/>
          </p:cNvSpPr>
          <p:nvPr>
            <p:ph type="title"/>
          </p:nvPr>
        </p:nvSpPr>
        <p:spPr/>
        <p:txBody>
          <a:bodyPr>
            <a:normAutofit/>
          </a:bodyPr>
          <a:lstStyle/>
          <a:p>
            <a:pPr algn="ctr"/>
            <a:r>
              <a:rPr lang="en-US" altLang="en-US" sz="3000" i="1" dirty="0">
                <a:solidFill>
                  <a:schemeClr val="accent2">
                    <a:lumMod val="75000"/>
                  </a:schemeClr>
                </a:solidFill>
              </a:rPr>
              <a:t>Citizen Preparedness Corps &amp; Neighborhood Watch</a:t>
            </a:r>
            <a:endParaRPr lang="en-US" sz="3000" dirty="0"/>
          </a:p>
        </p:txBody>
      </p:sp>
      <p:sp>
        <p:nvSpPr>
          <p:cNvPr id="4" name="Slide Number Placeholder 3">
            <a:extLst>
              <a:ext uri="{FF2B5EF4-FFF2-40B4-BE49-F238E27FC236}">
                <a16:creationId xmlns:a16="http://schemas.microsoft.com/office/drawing/2014/main" id="{8C476557-2BBF-44A0-963C-4FF0FC23B1D6}"/>
              </a:ext>
            </a:extLst>
          </p:cNvPr>
          <p:cNvSpPr>
            <a:spLocks noGrp="1"/>
          </p:cNvSpPr>
          <p:nvPr>
            <p:ph type="sldNum" sz="quarter" idx="12"/>
          </p:nvPr>
        </p:nvSpPr>
        <p:spPr/>
        <p:txBody>
          <a:bodyPr/>
          <a:lstStyle/>
          <a:p>
            <a:fld id="{CA801905-C5F5-7943-85B0-6126D52C8FFD}" type="slidenum">
              <a:rPr lang="en-US">
                <a:solidFill>
                  <a:prstClr val="black">
                    <a:tint val="75000"/>
                  </a:prstClr>
                </a:solidFill>
              </a:rPr>
              <a:pPr/>
              <a:t>4</a:t>
            </a:fld>
            <a:endParaRPr lang="en-US" dirty="0">
              <a:solidFill>
                <a:prstClr val="black">
                  <a:tint val="75000"/>
                </a:prstClr>
              </a:solidFill>
            </a:endParaRPr>
          </a:p>
        </p:txBody>
      </p:sp>
      <p:sp>
        <p:nvSpPr>
          <p:cNvPr id="5" name="Rectangle 3">
            <a:extLst>
              <a:ext uri="{FF2B5EF4-FFF2-40B4-BE49-F238E27FC236}">
                <a16:creationId xmlns:a16="http://schemas.microsoft.com/office/drawing/2014/main" id="{183FBFD7-9314-421B-BA56-90DD2DAA2297}"/>
              </a:ext>
            </a:extLst>
          </p:cNvPr>
          <p:cNvSpPr>
            <a:spLocks noGrp="1" noChangeArrowheads="1"/>
          </p:cNvSpPr>
          <p:nvPr>
            <p:ph idx="1"/>
          </p:nvPr>
        </p:nvSpPr>
        <p:spPr>
          <a:xfrm>
            <a:off x="456902" y="2503289"/>
            <a:ext cx="8230195" cy="3515320"/>
          </a:xfrm>
        </p:spPr>
        <p:txBody>
          <a:bodyPr>
            <a:normAutofit/>
          </a:bodyPr>
          <a:lstStyle/>
          <a:p>
            <a:pPr eaLnBrk="1" hangingPunct="1"/>
            <a:r>
              <a:rPr lang="en-US" altLang="en-US" sz="2625" dirty="0"/>
              <a:t>Strengthen Partnerships/Relationships within the Community</a:t>
            </a:r>
          </a:p>
          <a:p>
            <a:pPr eaLnBrk="1" hangingPunct="1"/>
            <a:r>
              <a:rPr lang="en-US" altLang="en-US" sz="2625" dirty="0"/>
              <a:t>Works to Prepare Citizens for All Hazards </a:t>
            </a:r>
          </a:p>
          <a:p>
            <a:pPr eaLnBrk="1" hangingPunct="1"/>
            <a:r>
              <a:rPr lang="en-US" altLang="en-US" sz="2625" dirty="0"/>
              <a:t>Activity to keep Groups Active/Involved</a:t>
            </a:r>
          </a:p>
        </p:txBody>
      </p:sp>
    </p:spTree>
    <p:extLst>
      <p:ext uri="{BB962C8B-B14F-4D97-AF65-F5344CB8AC3E}">
        <p14:creationId xmlns:p14="http://schemas.microsoft.com/office/powerpoint/2010/main" val="205435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5">
                                            <p:txEl>
                                              <p:pRg st="0" end="0"/>
                                            </p:txEl>
                                          </p:spTgt>
                                        </p:tgtEl>
                                        <p:attrNameLst>
                                          <p:attrName>style.opacity</p:attrName>
                                        </p:attrNameLst>
                                      </p:cBhvr>
                                      <p:to>
                                        <p:strVal val="0.25"/>
                                      </p:to>
                                    </p:set>
                                    <p:animEffect filter="image" prLst="opacity: 0.25">
                                      <p:cBhvr rctx="IE">
                                        <p:cTn id="7" dur="indefinite"/>
                                        <p:tgtEl>
                                          <p:spTgt spid="5">
                                            <p:txEl>
                                              <p:pRg st="0" end="0"/>
                                            </p:txEl>
                                          </p:spTgt>
                                        </p:tgtEl>
                                      </p:cBhvr>
                                    </p:animEffect>
                                  </p:childTnLst>
                                </p:cTn>
                              </p:par>
                              <p:par>
                                <p:cTn id="8" presetID="9" presetClass="emph" presetSubtype="0" grpId="0" nodeType="withEffect">
                                  <p:stCondLst>
                                    <p:cond delay="0"/>
                                  </p:stCondLst>
                                  <p:childTnLst>
                                    <p:set>
                                      <p:cBhvr rctx="PPT">
                                        <p:cTn id="9" dur="indefinite"/>
                                        <p:tgtEl>
                                          <p:spTgt spid="5">
                                            <p:txEl>
                                              <p:pRg st="1" end="1"/>
                                            </p:txEl>
                                          </p:spTgt>
                                        </p:tgtEl>
                                        <p:attrNameLst>
                                          <p:attrName>style.opacity</p:attrName>
                                        </p:attrNameLst>
                                      </p:cBhvr>
                                      <p:to>
                                        <p:strVal val="0.25"/>
                                      </p:to>
                                    </p:set>
                                    <p:animEffect filter="image" prLst="opacity: 0.25">
                                      <p:cBhvr rctx="IE">
                                        <p:cTn id="10" dur="indefinite"/>
                                        <p:tgtEl>
                                          <p:spTgt spid="5">
                                            <p:txEl>
                                              <p:pRg st="1" end="1"/>
                                            </p:txEl>
                                          </p:spTgt>
                                        </p:tgtEl>
                                      </p:cBhvr>
                                    </p:animEffect>
                                  </p:childTnLst>
                                </p:cTn>
                              </p:par>
                              <p:par>
                                <p:cTn id="11" presetID="9" presetClass="emph" presetSubtype="0" grpId="0" nodeType="withEffect">
                                  <p:stCondLst>
                                    <p:cond delay="0"/>
                                  </p:stCondLst>
                                  <p:childTnLst>
                                    <p:set>
                                      <p:cBhvr rctx="PPT">
                                        <p:cTn id="12" dur="indefinite"/>
                                        <p:tgtEl>
                                          <p:spTgt spid="5">
                                            <p:txEl>
                                              <p:pRg st="2" end="2"/>
                                            </p:txEl>
                                          </p:spTgt>
                                        </p:tgtEl>
                                        <p:attrNameLst>
                                          <p:attrName>style.opacity</p:attrName>
                                        </p:attrNameLst>
                                      </p:cBhvr>
                                      <p:to>
                                        <p:strVal val="0.25"/>
                                      </p:to>
                                    </p:set>
                                    <p:animEffect filter="image" prLst="opacity: 0.25">
                                      <p:cBhvr rctx="IE">
                                        <p:cTn id="13" dur="indefinite"/>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grpId="1" nodeType="clickEffect">
                                  <p:stCondLst>
                                    <p:cond delay="0"/>
                                  </p:stCondLst>
                                  <p:endCondLst>
                                    <p:cond evt="onNext" delay="0">
                                      <p:tgtEl>
                                        <p:sldTgt/>
                                      </p:tgtEl>
                                    </p:cond>
                                  </p:endCondLst>
                                  <p:childTnLst>
                                    <p:set>
                                      <p:cBhvr rctx="PPT">
                                        <p:cTn id="17" dur="indefinite"/>
                                        <p:tgtEl>
                                          <p:spTgt spid="5">
                                            <p:txEl>
                                              <p:pRg st="0" end="0"/>
                                            </p:txEl>
                                          </p:spTgt>
                                        </p:tgtEl>
                                        <p:attrNameLst>
                                          <p:attrName>style.opacity</p:attrName>
                                        </p:attrNameLst>
                                      </p:cBhvr>
                                      <p:to>
                                        <p:strVal val="1.0"/>
                                      </p:to>
                                    </p:set>
                                    <p:animEffect filter="image" prLst="opacity: 1.0">
                                      <p:cBhvr rctx="IE">
                                        <p:cTn id="18" dur="indefinite"/>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grpId="1" nodeType="clickEffect">
                                  <p:stCondLst>
                                    <p:cond delay="0"/>
                                  </p:stCondLst>
                                  <p:endCondLst>
                                    <p:cond evt="onNext" delay="0">
                                      <p:tgtEl>
                                        <p:sldTgt/>
                                      </p:tgtEl>
                                    </p:cond>
                                  </p:endCondLst>
                                  <p:childTnLst>
                                    <p:set>
                                      <p:cBhvr rctx="PPT">
                                        <p:cTn id="22" dur="indefinite"/>
                                        <p:tgtEl>
                                          <p:spTgt spid="5">
                                            <p:txEl>
                                              <p:pRg st="1" end="1"/>
                                            </p:txEl>
                                          </p:spTgt>
                                        </p:tgtEl>
                                        <p:attrNameLst>
                                          <p:attrName>style.opacity</p:attrName>
                                        </p:attrNameLst>
                                      </p:cBhvr>
                                      <p:to>
                                        <p:strVal val="1.0"/>
                                      </p:to>
                                    </p:set>
                                    <p:animEffect filter="image" prLst="opacity: 1.0">
                                      <p:cBhvr rctx="IE">
                                        <p:cTn id="23" dur="indefinite"/>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grpId="1" nodeType="clickEffect">
                                  <p:stCondLst>
                                    <p:cond delay="0"/>
                                  </p:stCondLst>
                                  <p:endCondLst>
                                    <p:cond evt="onNext" delay="0">
                                      <p:tgtEl>
                                        <p:sldTgt/>
                                      </p:tgtEl>
                                    </p:cond>
                                  </p:endCondLst>
                                  <p:childTnLst>
                                    <p:set>
                                      <p:cBhvr rctx="PPT">
                                        <p:cTn id="27" dur="indefinite"/>
                                        <p:tgtEl>
                                          <p:spTgt spid="5">
                                            <p:txEl>
                                              <p:pRg st="2" end="2"/>
                                            </p:txEl>
                                          </p:spTgt>
                                        </p:tgtEl>
                                        <p:attrNameLst>
                                          <p:attrName>style.opacity</p:attrName>
                                        </p:attrNameLst>
                                      </p:cBhvr>
                                      <p:to>
                                        <p:strVal val="1.0"/>
                                      </p:to>
                                    </p:set>
                                    <p:animEffect filter="image" prLst="opacity: 1.0">
                                      <p:cBhvr rctx="IE">
                                        <p:cTn id="28" dur="indefinite"/>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A7D6-8BFA-41B9-BF11-CB1915D060BA}"/>
              </a:ext>
            </a:extLst>
          </p:cNvPr>
          <p:cNvSpPr>
            <a:spLocks noGrp="1"/>
          </p:cNvSpPr>
          <p:nvPr>
            <p:ph type="title"/>
          </p:nvPr>
        </p:nvSpPr>
        <p:spPr>
          <a:xfrm>
            <a:off x="430410" y="629709"/>
            <a:ext cx="8229600" cy="1143000"/>
          </a:xfrm>
        </p:spPr>
        <p:txBody>
          <a:bodyPr>
            <a:normAutofit/>
          </a:bodyPr>
          <a:lstStyle/>
          <a:p>
            <a:pPr algn="ctr"/>
            <a:br>
              <a:rPr lang="en-US" dirty="0"/>
            </a:br>
            <a:r>
              <a:rPr lang="en-US" altLang="en-US" i="1" dirty="0">
                <a:solidFill>
                  <a:schemeClr val="accent2">
                    <a:lumMod val="75000"/>
                  </a:schemeClr>
                </a:solidFill>
              </a:rPr>
              <a:t>	Citizen Preparedness Corps Partner Program </a:t>
            </a:r>
            <a:endParaRPr lang="en-US" dirty="0"/>
          </a:p>
        </p:txBody>
      </p:sp>
      <p:sp>
        <p:nvSpPr>
          <p:cNvPr id="4" name="Slide Number Placeholder 3">
            <a:extLst>
              <a:ext uri="{FF2B5EF4-FFF2-40B4-BE49-F238E27FC236}">
                <a16:creationId xmlns:a16="http://schemas.microsoft.com/office/drawing/2014/main" id="{2C68C615-20DF-4844-BFBE-C49DC7B1AD1F}"/>
              </a:ext>
            </a:extLst>
          </p:cNvPr>
          <p:cNvSpPr>
            <a:spLocks noGrp="1"/>
          </p:cNvSpPr>
          <p:nvPr>
            <p:ph type="sldNum" sz="quarter" idx="12"/>
          </p:nvPr>
        </p:nvSpPr>
        <p:spPr/>
        <p:txBody>
          <a:bodyPr/>
          <a:lstStyle/>
          <a:p>
            <a:fld id="{CA801905-C5F5-7943-85B0-6126D52C8FFD}" type="slidenum">
              <a:rPr lang="en-US">
                <a:solidFill>
                  <a:prstClr val="black">
                    <a:tint val="75000"/>
                  </a:prstClr>
                </a:solidFill>
              </a:rPr>
              <a:pPr/>
              <a:t>5</a:t>
            </a:fld>
            <a:endParaRPr lang="en-US" dirty="0">
              <a:solidFill>
                <a:prstClr val="black">
                  <a:tint val="75000"/>
                </a:prstClr>
              </a:solidFill>
            </a:endParaRPr>
          </a:p>
        </p:txBody>
      </p:sp>
      <p:sp>
        <p:nvSpPr>
          <p:cNvPr id="5" name="Rectangle 3">
            <a:extLst>
              <a:ext uri="{FF2B5EF4-FFF2-40B4-BE49-F238E27FC236}">
                <a16:creationId xmlns:a16="http://schemas.microsoft.com/office/drawing/2014/main" id="{4F4F472E-9826-4275-A1D1-109E65AB775F}"/>
              </a:ext>
            </a:extLst>
          </p:cNvPr>
          <p:cNvSpPr txBox="1">
            <a:spLocks noChangeArrowheads="1"/>
          </p:cNvSpPr>
          <p:nvPr/>
        </p:nvSpPr>
        <p:spPr>
          <a:xfrm>
            <a:off x="428625" y="1857375"/>
            <a:ext cx="8280498" cy="4071937"/>
          </a:xfrm>
          <a:prstGeom prst="rect">
            <a:avLst/>
          </a:prstGeom>
        </p:spPr>
        <p:txBody>
          <a:bodyPr vert="horz" lIns="0" tIns="0" rIns="0" bIns="0" rtlCol="0">
            <a:normAutofit/>
          </a:bodyPr>
          <a:lstStyle>
            <a:lvl1pPr marL="274320" indent="-274320" algn="l" defTabSz="36576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1pPr>
            <a:lvl2pPr marL="594360" indent="-228600" algn="l" defTabSz="365760" rtl="0" eaLnBrk="1" latinLnBrk="0" hangingPunct="1">
              <a:spcBef>
                <a:spcPct val="20000"/>
              </a:spcBef>
              <a:buClr>
                <a:schemeClr val="accent2"/>
              </a:buClr>
              <a:buSzPct val="125000"/>
              <a:buFont typeface="Wingdings" charset="2"/>
              <a:buChar char="§"/>
              <a:defRPr sz="2100" kern="1200">
                <a:solidFill>
                  <a:schemeClr val="accent1"/>
                </a:solidFill>
                <a:latin typeface="Arial"/>
                <a:ea typeface="+mn-ea"/>
                <a:cs typeface="+mn-cs"/>
              </a:defRPr>
            </a:lvl2pPr>
            <a:lvl3pPr marL="914400" indent="-182880" algn="l" defTabSz="365760" rtl="0" eaLnBrk="1" latinLnBrk="0" hangingPunct="1">
              <a:spcBef>
                <a:spcPct val="20000"/>
              </a:spcBef>
              <a:buClr>
                <a:schemeClr val="accent2"/>
              </a:buClr>
              <a:buSzPct val="125000"/>
              <a:buFont typeface="Wingdings" charset="2"/>
              <a:buChar char="§"/>
              <a:defRPr sz="1800" kern="1200">
                <a:solidFill>
                  <a:schemeClr val="accent1"/>
                </a:solidFill>
                <a:latin typeface="Arial"/>
                <a:ea typeface="+mn-ea"/>
                <a:cs typeface="+mn-cs"/>
              </a:defRPr>
            </a:lvl3pPr>
            <a:lvl4pPr marL="128016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4pPr>
            <a:lvl5pPr marL="164592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5pPr>
            <a:lvl6pPr marL="2011680" indent="-182880" algn="l" defTabSz="365760" rtl="0" eaLnBrk="1" latinLnBrk="0" hangingPunct="1">
              <a:spcBef>
                <a:spcPct val="20000"/>
              </a:spcBef>
              <a:buFont typeface="Arial"/>
              <a:buChar char="•"/>
              <a:defRPr sz="1500" kern="1200">
                <a:solidFill>
                  <a:schemeClr val="tx1"/>
                </a:solidFill>
                <a:latin typeface="+mn-lt"/>
                <a:ea typeface="+mn-ea"/>
                <a:cs typeface="+mn-cs"/>
              </a:defRPr>
            </a:lvl6pPr>
            <a:lvl7pPr marL="2377440" indent="-182880" algn="l" defTabSz="365760" rtl="0" eaLnBrk="1" latinLnBrk="0" hangingPunct="1">
              <a:spcBef>
                <a:spcPct val="20000"/>
              </a:spcBef>
              <a:buFont typeface="Arial"/>
              <a:buChar char="•"/>
              <a:defRPr sz="1500" kern="1200">
                <a:solidFill>
                  <a:schemeClr val="tx1"/>
                </a:solidFill>
                <a:latin typeface="+mn-lt"/>
                <a:ea typeface="+mn-ea"/>
                <a:cs typeface="+mn-cs"/>
              </a:defRPr>
            </a:lvl7pPr>
            <a:lvl8pPr marL="2743200" indent="-182880" algn="l" defTabSz="365760" rtl="0" eaLnBrk="1" latinLnBrk="0" hangingPunct="1">
              <a:spcBef>
                <a:spcPct val="20000"/>
              </a:spcBef>
              <a:buFont typeface="Arial"/>
              <a:buChar char="•"/>
              <a:defRPr sz="1500" kern="1200">
                <a:solidFill>
                  <a:schemeClr val="tx1"/>
                </a:solidFill>
                <a:latin typeface="+mn-lt"/>
                <a:ea typeface="+mn-ea"/>
                <a:cs typeface="+mn-cs"/>
              </a:defRPr>
            </a:lvl8pPr>
            <a:lvl9pPr marL="3108960" indent="-182880" algn="l" defTabSz="36576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90000"/>
              </a:lnSpc>
            </a:pPr>
            <a:r>
              <a:rPr lang="en-US" altLang="en-US" sz="2250" b="1" dirty="0">
                <a:latin typeface="Arial" panose="020B0604020202020204" pitchFamily="34" charset="0"/>
                <a:cs typeface="Arial" panose="020B0604020202020204" pitchFamily="34" charset="0"/>
              </a:rPr>
              <a:t>Volunteers in Police Service (VIPS)</a:t>
            </a:r>
          </a:p>
          <a:p>
            <a:pPr>
              <a:lnSpc>
                <a:spcPct val="90000"/>
              </a:lnSpc>
            </a:pPr>
            <a:endParaRPr lang="en-US" altLang="en-US" sz="2250" b="1" dirty="0">
              <a:latin typeface="Arial" panose="020B0604020202020204" pitchFamily="34" charset="0"/>
              <a:cs typeface="Arial" panose="020B0604020202020204" pitchFamily="34" charset="0"/>
            </a:endParaRPr>
          </a:p>
          <a:p>
            <a:pPr>
              <a:lnSpc>
                <a:spcPct val="90000"/>
              </a:lnSpc>
            </a:pPr>
            <a:r>
              <a:rPr lang="en-US" altLang="en-US" sz="2250" b="1" dirty="0">
                <a:latin typeface="Arial" panose="020B0604020202020204" pitchFamily="34" charset="0"/>
                <a:cs typeface="Arial" panose="020B0604020202020204" pitchFamily="34" charset="0"/>
              </a:rPr>
              <a:t>Fire Corps 			</a:t>
            </a:r>
          </a:p>
          <a:p>
            <a:pPr>
              <a:lnSpc>
                <a:spcPct val="90000"/>
              </a:lnSpc>
              <a:buFontTx/>
              <a:buNone/>
            </a:pPr>
            <a:r>
              <a:rPr lang="en-US" altLang="en-US" sz="2250" b="1" dirty="0">
                <a:latin typeface="Arial" panose="020B0604020202020204" pitchFamily="34" charset="0"/>
                <a:cs typeface="Arial" panose="020B0604020202020204" pitchFamily="34" charset="0"/>
              </a:rPr>
              <a:t>	</a:t>
            </a:r>
          </a:p>
          <a:p>
            <a:pPr>
              <a:lnSpc>
                <a:spcPct val="90000"/>
              </a:lnSpc>
            </a:pPr>
            <a:r>
              <a:rPr lang="en-US" altLang="en-US" sz="2250" b="1" dirty="0">
                <a:latin typeface="Arial" panose="020B0604020202020204" pitchFamily="34" charset="0"/>
                <a:cs typeface="Arial" panose="020B0604020202020204" pitchFamily="34" charset="0"/>
              </a:rPr>
              <a:t>Medical Reserve Corps       </a:t>
            </a:r>
          </a:p>
          <a:p>
            <a:pPr marL="0" indent="0">
              <a:lnSpc>
                <a:spcPct val="90000"/>
              </a:lnSpc>
              <a:buNone/>
            </a:pPr>
            <a:r>
              <a:rPr lang="en-US" altLang="en-US" sz="2250" b="1" dirty="0">
                <a:latin typeface="Arial" panose="020B0604020202020204" pitchFamily="34" charset="0"/>
                <a:cs typeface="Arial" panose="020B0604020202020204" pitchFamily="34" charset="0"/>
              </a:rPr>
              <a:t> </a:t>
            </a:r>
            <a:endParaRPr lang="en-US" altLang="en-US" sz="2250" b="1" u="sng" dirty="0">
              <a:solidFill>
                <a:srgbClr val="0208FE"/>
              </a:solidFill>
              <a:latin typeface="Arial" panose="020B0604020202020204" pitchFamily="34" charset="0"/>
              <a:cs typeface="Arial" panose="020B0604020202020204" pitchFamily="34" charset="0"/>
            </a:endParaRPr>
          </a:p>
          <a:p>
            <a:pPr>
              <a:lnSpc>
                <a:spcPct val="90000"/>
              </a:lnSpc>
            </a:pPr>
            <a:r>
              <a:rPr lang="en-US" altLang="en-US" sz="2250" b="1" dirty="0">
                <a:latin typeface="Arial" panose="020B0604020202020204" pitchFamily="34" charset="0"/>
                <a:cs typeface="Arial" panose="020B0604020202020204" pitchFamily="34" charset="0"/>
              </a:rPr>
              <a:t>Community Emergency Response Training</a:t>
            </a:r>
            <a:endParaRPr lang="en-US" altLang="en-US" sz="2250" b="1" u="sng" dirty="0">
              <a:solidFill>
                <a:srgbClr val="0208F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423CFD0-F815-4B34-9B83-F81542F0BFC9}"/>
              </a:ext>
            </a:extLst>
          </p:cNvPr>
          <p:cNvPicPr>
            <a:picLocks noChangeAspect="1"/>
          </p:cNvPicPr>
          <p:nvPr/>
        </p:nvPicPr>
        <p:blipFill>
          <a:blip r:embed="R5bfc89f07cea451f"/>
          <a:stretch>
            <a:fillRect/>
          </a:stretch>
        </p:blipFill>
        <p:spPr>
          <a:xfrm>
            <a:off x="2571750" y="5230955"/>
            <a:ext cx="1548899" cy="783022"/>
          </a:xfrm>
          <a:prstGeom prst="rect">
            <a:avLst/>
          </a:prstGeom>
        </p:spPr>
      </p:pic>
      <p:pic>
        <p:nvPicPr>
          <p:cNvPr id="7" name="Picture 6">
            <a:extLst>
              <a:ext uri="{FF2B5EF4-FFF2-40B4-BE49-F238E27FC236}">
                <a16:creationId xmlns:a16="http://schemas.microsoft.com/office/drawing/2014/main" id="{56667B0F-75F9-46B8-BA77-D64843BB04EB}"/>
              </a:ext>
            </a:extLst>
          </p:cNvPr>
          <p:cNvPicPr>
            <a:picLocks noChangeAspect="1"/>
          </p:cNvPicPr>
          <p:nvPr/>
        </p:nvPicPr>
        <p:blipFill>
          <a:blip r:embed="Rd7792f291b0641f6"/>
          <a:stretch>
            <a:fillRect/>
          </a:stretch>
        </p:blipFill>
        <p:spPr>
          <a:xfrm>
            <a:off x="6858000" y="5295062"/>
            <a:ext cx="1428873" cy="805885"/>
          </a:xfrm>
          <a:prstGeom prst="rect">
            <a:avLst/>
          </a:prstGeom>
        </p:spPr>
      </p:pic>
      <p:pic>
        <p:nvPicPr>
          <p:cNvPr id="8" name="Picture 7">
            <a:extLst>
              <a:ext uri="{FF2B5EF4-FFF2-40B4-BE49-F238E27FC236}">
                <a16:creationId xmlns:a16="http://schemas.microsoft.com/office/drawing/2014/main" id="{1FB6BF6D-4E2E-4E27-8870-7A8325179E8D}"/>
              </a:ext>
            </a:extLst>
          </p:cNvPr>
          <p:cNvPicPr>
            <a:picLocks noChangeAspect="1"/>
          </p:cNvPicPr>
          <p:nvPr/>
        </p:nvPicPr>
        <p:blipFill>
          <a:blip r:embed="R14eb76293224496a"/>
          <a:stretch>
            <a:fillRect/>
          </a:stretch>
        </p:blipFill>
        <p:spPr>
          <a:xfrm>
            <a:off x="4633490" y="4955544"/>
            <a:ext cx="1497459" cy="1143099"/>
          </a:xfrm>
          <a:prstGeom prst="rect">
            <a:avLst/>
          </a:prstGeom>
        </p:spPr>
      </p:pic>
      <p:pic>
        <p:nvPicPr>
          <p:cNvPr id="9" name="Picture 8">
            <a:extLst>
              <a:ext uri="{FF2B5EF4-FFF2-40B4-BE49-F238E27FC236}">
                <a16:creationId xmlns:a16="http://schemas.microsoft.com/office/drawing/2014/main" id="{ABCF3043-B2C6-4761-A114-16A3FA95E00F}"/>
              </a:ext>
            </a:extLst>
          </p:cNvPr>
          <p:cNvPicPr>
            <a:picLocks noChangeAspect="1"/>
          </p:cNvPicPr>
          <p:nvPr/>
        </p:nvPicPr>
        <p:blipFill>
          <a:blip r:embed="Rdde6db9074ad4fa0"/>
          <a:stretch>
            <a:fillRect/>
          </a:stretch>
        </p:blipFill>
        <p:spPr>
          <a:xfrm>
            <a:off x="591754" y="5295062"/>
            <a:ext cx="1211685" cy="805885"/>
          </a:xfrm>
          <a:prstGeom prst="rect">
            <a:avLst/>
          </a:prstGeom>
        </p:spPr>
      </p:pic>
    </p:spTree>
    <p:extLst>
      <p:ext uri="{BB962C8B-B14F-4D97-AF65-F5344CB8AC3E}">
        <p14:creationId xmlns:p14="http://schemas.microsoft.com/office/powerpoint/2010/main" val="2219250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A7D6-8BFA-41B9-BF11-CB1915D060BA}"/>
              </a:ext>
            </a:extLst>
          </p:cNvPr>
          <p:cNvSpPr>
            <a:spLocks noGrp="1"/>
          </p:cNvSpPr>
          <p:nvPr>
            <p:ph type="title"/>
          </p:nvPr>
        </p:nvSpPr>
        <p:spPr>
          <a:xfrm>
            <a:off x="434876" y="1177394"/>
            <a:ext cx="8229600" cy="1143000"/>
          </a:xfrm>
        </p:spPr>
        <p:txBody>
          <a:bodyPr>
            <a:normAutofit/>
          </a:bodyPr>
          <a:lstStyle/>
          <a:p>
            <a:r>
              <a:rPr lang="en-US" sz="3000" i="1" dirty="0">
                <a:solidFill>
                  <a:schemeClr val="accent2">
                    <a:lumMod val="75000"/>
                  </a:schemeClr>
                </a:solidFill>
              </a:rPr>
              <a:t>Preparedness Corps Councils Membership</a:t>
            </a:r>
            <a:endParaRPr lang="en-US" sz="2812" dirty="0"/>
          </a:p>
        </p:txBody>
      </p:sp>
      <p:sp>
        <p:nvSpPr>
          <p:cNvPr id="4" name="Slide Number Placeholder 3">
            <a:extLst>
              <a:ext uri="{FF2B5EF4-FFF2-40B4-BE49-F238E27FC236}">
                <a16:creationId xmlns:a16="http://schemas.microsoft.com/office/drawing/2014/main" id="{2C68C615-20DF-4844-BFBE-C49DC7B1AD1F}"/>
              </a:ext>
            </a:extLst>
          </p:cNvPr>
          <p:cNvSpPr>
            <a:spLocks noGrp="1"/>
          </p:cNvSpPr>
          <p:nvPr>
            <p:ph type="sldNum" sz="quarter" idx="12"/>
          </p:nvPr>
        </p:nvSpPr>
        <p:spPr/>
        <p:txBody>
          <a:bodyPr/>
          <a:lstStyle/>
          <a:p>
            <a:fld id="{CA801905-C5F5-7943-85B0-6126D52C8FFD}" type="slidenum">
              <a:rPr lang="en-US">
                <a:solidFill>
                  <a:prstClr val="black">
                    <a:tint val="75000"/>
                  </a:prstClr>
                </a:solidFill>
              </a:rPr>
              <a:pPr/>
              <a:t>6</a:t>
            </a:fld>
            <a:endParaRPr lang="en-US" dirty="0">
              <a:solidFill>
                <a:prstClr val="black">
                  <a:tint val="75000"/>
                </a:prstClr>
              </a:solidFill>
            </a:endParaRPr>
          </a:p>
        </p:txBody>
      </p:sp>
      <p:sp>
        <p:nvSpPr>
          <p:cNvPr id="5" name="Rectangle 3">
            <a:extLst>
              <a:ext uri="{FF2B5EF4-FFF2-40B4-BE49-F238E27FC236}">
                <a16:creationId xmlns:a16="http://schemas.microsoft.com/office/drawing/2014/main" id="{4F4F472E-9826-4275-A1D1-109E65AB775F}"/>
              </a:ext>
            </a:extLst>
          </p:cNvPr>
          <p:cNvSpPr txBox="1">
            <a:spLocks noChangeArrowheads="1"/>
          </p:cNvSpPr>
          <p:nvPr/>
        </p:nvSpPr>
        <p:spPr>
          <a:xfrm>
            <a:off x="428625" y="1857375"/>
            <a:ext cx="8280498" cy="4071937"/>
          </a:xfrm>
          <a:prstGeom prst="rect">
            <a:avLst/>
          </a:prstGeom>
        </p:spPr>
        <p:txBody>
          <a:bodyPr vert="horz" lIns="0" tIns="0" rIns="0" bIns="0" rtlCol="0">
            <a:normAutofit/>
          </a:bodyPr>
          <a:lstStyle>
            <a:lvl1pPr marL="274320" indent="-274320" algn="l" defTabSz="36576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1pPr>
            <a:lvl2pPr marL="594360" indent="-228600" algn="l" defTabSz="365760" rtl="0" eaLnBrk="1" latinLnBrk="0" hangingPunct="1">
              <a:spcBef>
                <a:spcPct val="20000"/>
              </a:spcBef>
              <a:buClr>
                <a:schemeClr val="accent2"/>
              </a:buClr>
              <a:buSzPct val="125000"/>
              <a:buFont typeface="Wingdings" charset="2"/>
              <a:buChar char="§"/>
              <a:defRPr sz="2100" kern="1200">
                <a:solidFill>
                  <a:schemeClr val="accent1"/>
                </a:solidFill>
                <a:latin typeface="Arial"/>
                <a:ea typeface="+mn-ea"/>
                <a:cs typeface="+mn-cs"/>
              </a:defRPr>
            </a:lvl2pPr>
            <a:lvl3pPr marL="914400" indent="-182880" algn="l" defTabSz="365760" rtl="0" eaLnBrk="1" latinLnBrk="0" hangingPunct="1">
              <a:spcBef>
                <a:spcPct val="20000"/>
              </a:spcBef>
              <a:buClr>
                <a:schemeClr val="accent2"/>
              </a:buClr>
              <a:buSzPct val="125000"/>
              <a:buFont typeface="Wingdings" charset="2"/>
              <a:buChar char="§"/>
              <a:defRPr sz="1800" kern="1200">
                <a:solidFill>
                  <a:schemeClr val="accent1"/>
                </a:solidFill>
                <a:latin typeface="Arial"/>
                <a:ea typeface="+mn-ea"/>
                <a:cs typeface="+mn-cs"/>
              </a:defRPr>
            </a:lvl3pPr>
            <a:lvl4pPr marL="128016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4pPr>
            <a:lvl5pPr marL="164592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5pPr>
            <a:lvl6pPr marL="2011680" indent="-182880" algn="l" defTabSz="365760" rtl="0" eaLnBrk="1" latinLnBrk="0" hangingPunct="1">
              <a:spcBef>
                <a:spcPct val="20000"/>
              </a:spcBef>
              <a:buFont typeface="Arial"/>
              <a:buChar char="•"/>
              <a:defRPr sz="1500" kern="1200">
                <a:solidFill>
                  <a:schemeClr val="tx1"/>
                </a:solidFill>
                <a:latin typeface="+mn-lt"/>
                <a:ea typeface="+mn-ea"/>
                <a:cs typeface="+mn-cs"/>
              </a:defRPr>
            </a:lvl6pPr>
            <a:lvl7pPr marL="2377440" indent="-182880" algn="l" defTabSz="365760" rtl="0" eaLnBrk="1" latinLnBrk="0" hangingPunct="1">
              <a:spcBef>
                <a:spcPct val="20000"/>
              </a:spcBef>
              <a:buFont typeface="Arial"/>
              <a:buChar char="•"/>
              <a:defRPr sz="1500" kern="1200">
                <a:solidFill>
                  <a:schemeClr val="tx1"/>
                </a:solidFill>
                <a:latin typeface="+mn-lt"/>
                <a:ea typeface="+mn-ea"/>
                <a:cs typeface="+mn-cs"/>
              </a:defRPr>
            </a:lvl7pPr>
            <a:lvl8pPr marL="2743200" indent="-182880" algn="l" defTabSz="365760" rtl="0" eaLnBrk="1" latinLnBrk="0" hangingPunct="1">
              <a:spcBef>
                <a:spcPct val="20000"/>
              </a:spcBef>
              <a:buFont typeface="Arial"/>
              <a:buChar char="•"/>
              <a:defRPr sz="1500" kern="1200">
                <a:solidFill>
                  <a:schemeClr val="tx1"/>
                </a:solidFill>
                <a:latin typeface="+mn-lt"/>
                <a:ea typeface="+mn-ea"/>
                <a:cs typeface="+mn-cs"/>
              </a:defRPr>
            </a:lvl8pPr>
            <a:lvl9pPr marL="3108960" indent="-182880" algn="l" defTabSz="365760" rtl="0" eaLnBrk="1" latinLnBrk="0" hangingPunct="1">
              <a:spcBef>
                <a:spcPct val="20000"/>
              </a:spcBef>
              <a:buFont typeface="Arial"/>
              <a:buChar char="•"/>
              <a:defRPr sz="1500" kern="1200">
                <a:solidFill>
                  <a:schemeClr val="tx1"/>
                </a:solidFill>
                <a:latin typeface="+mn-lt"/>
                <a:ea typeface="+mn-ea"/>
                <a:cs typeface="+mn-cs"/>
              </a:defRPr>
            </a:lvl9pPr>
          </a:lstStyle>
          <a:p>
            <a:pPr marL="0" indent="0">
              <a:lnSpc>
                <a:spcPct val="90000"/>
              </a:lnSpc>
              <a:buNone/>
            </a:pPr>
            <a:endParaRPr lang="en-US" altLang="en-US" sz="2250" u="sng" dirty="0">
              <a:solidFill>
                <a:srgbClr val="0208FE"/>
              </a:solidFill>
              <a:latin typeface="Times New Roman" panose="02020603050405020304" pitchFamily="18" charset="0"/>
            </a:endParaRPr>
          </a:p>
        </p:txBody>
      </p:sp>
      <p:sp>
        <p:nvSpPr>
          <p:cNvPr id="7" name="Rectangle 3">
            <a:extLst>
              <a:ext uri="{FF2B5EF4-FFF2-40B4-BE49-F238E27FC236}">
                <a16:creationId xmlns:a16="http://schemas.microsoft.com/office/drawing/2014/main" id="{3C9C2339-F28D-48D5-B0F9-5C41BE88DB62}"/>
              </a:ext>
            </a:extLst>
          </p:cNvPr>
          <p:cNvSpPr txBox="1">
            <a:spLocks noChangeArrowheads="1"/>
          </p:cNvSpPr>
          <p:nvPr/>
        </p:nvSpPr>
        <p:spPr>
          <a:xfrm>
            <a:off x="506312" y="2320394"/>
            <a:ext cx="7715250" cy="4143375"/>
          </a:xfrm>
          <a:prstGeom prst="rect">
            <a:avLst/>
          </a:prstGeom>
        </p:spPr>
        <p:txBody>
          <a:bodyPr vert="horz" lIns="0" tIns="0" rIns="0" bIns="0" rtlCol="0">
            <a:normAutofit/>
          </a:bodyPr>
          <a:lstStyle>
            <a:lvl1pPr marL="274320" indent="-274320" algn="l" defTabSz="36576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1pPr>
            <a:lvl2pPr marL="594360" indent="-228600" algn="l" defTabSz="365760" rtl="0" eaLnBrk="1" latinLnBrk="0" hangingPunct="1">
              <a:spcBef>
                <a:spcPct val="20000"/>
              </a:spcBef>
              <a:buClr>
                <a:schemeClr val="accent2"/>
              </a:buClr>
              <a:buSzPct val="125000"/>
              <a:buFont typeface="Wingdings" charset="2"/>
              <a:buChar char="§"/>
              <a:defRPr sz="2100" kern="1200">
                <a:solidFill>
                  <a:schemeClr val="accent1"/>
                </a:solidFill>
                <a:latin typeface="Arial"/>
                <a:ea typeface="+mn-ea"/>
                <a:cs typeface="+mn-cs"/>
              </a:defRPr>
            </a:lvl2pPr>
            <a:lvl3pPr marL="914400" indent="-182880" algn="l" defTabSz="365760" rtl="0" eaLnBrk="1" latinLnBrk="0" hangingPunct="1">
              <a:spcBef>
                <a:spcPct val="20000"/>
              </a:spcBef>
              <a:buClr>
                <a:schemeClr val="accent2"/>
              </a:buClr>
              <a:buSzPct val="125000"/>
              <a:buFont typeface="Wingdings" charset="2"/>
              <a:buChar char="§"/>
              <a:defRPr sz="1800" kern="1200">
                <a:solidFill>
                  <a:schemeClr val="accent1"/>
                </a:solidFill>
                <a:latin typeface="Arial"/>
                <a:ea typeface="+mn-ea"/>
                <a:cs typeface="+mn-cs"/>
              </a:defRPr>
            </a:lvl3pPr>
            <a:lvl4pPr marL="128016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4pPr>
            <a:lvl5pPr marL="164592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5pPr>
            <a:lvl6pPr marL="2011680" indent="-182880" algn="l" defTabSz="365760" rtl="0" eaLnBrk="1" latinLnBrk="0" hangingPunct="1">
              <a:spcBef>
                <a:spcPct val="20000"/>
              </a:spcBef>
              <a:buFont typeface="Arial"/>
              <a:buChar char="•"/>
              <a:defRPr sz="1500" kern="1200">
                <a:solidFill>
                  <a:schemeClr val="tx1"/>
                </a:solidFill>
                <a:latin typeface="+mn-lt"/>
                <a:ea typeface="+mn-ea"/>
                <a:cs typeface="+mn-cs"/>
              </a:defRPr>
            </a:lvl6pPr>
            <a:lvl7pPr marL="2377440" indent="-182880" algn="l" defTabSz="365760" rtl="0" eaLnBrk="1" latinLnBrk="0" hangingPunct="1">
              <a:spcBef>
                <a:spcPct val="20000"/>
              </a:spcBef>
              <a:buFont typeface="Arial"/>
              <a:buChar char="•"/>
              <a:defRPr sz="1500" kern="1200">
                <a:solidFill>
                  <a:schemeClr val="tx1"/>
                </a:solidFill>
                <a:latin typeface="+mn-lt"/>
                <a:ea typeface="+mn-ea"/>
                <a:cs typeface="+mn-cs"/>
              </a:defRPr>
            </a:lvl7pPr>
            <a:lvl8pPr marL="2743200" indent="-182880" algn="l" defTabSz="365760" rtl="0" eaLnBrk="1" latinLnBrk="0" hangingPunct="1">
              <a:spcBef>
                <a:spcPct val="20000"/>
              </a:spcBef>
              <a:buFont typeface="Arial"/>
              <a:buChar char="•"/>
              <a:defRPr sz="1500" kern="1200">
                <a:solidFill>
                  <a:schemeClr val="tx1"/>
                </a:solidFill>
                <a:latin typeface="+mn-lt"/>
                <a:ea typeface="+mn-ea"/>
                <a:cs typeface="+mn-cs"/>
              </a:defRPr>
            </a:lvl8pPr>
            <a:lvl9pPr marL="3108960" indent="-182880" algn="l" defTabSz="36576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90000"/>
              </a:lnSpc>
              <a:buClr>
                <a:schemeClr val="tx1"/>
              </a:buClr>
            </a:pPr>
            <a:r>
              <a:rPr lang="en-US" altLang="en-US" sz="2250" b="1" dirty="0"/>
              <a:t>First responder/emergency management</a:t>
            </a:r>
          </a:p>
          <a:p>
            <a:pPr>
              <a:lnSpc>
                <a:spcPct val="90000"/>
              </a:lnSpc>
              <a:buClr>
                <a:schemeClr val="tx1"/>
              </a:buClr>
              <a:buFontTx/>
              <a:buNone/>
            </a:pPr>
            <a:r>
              <a:rPr lang="en-US" altLang="en-US" sz="2250" b="1" dirty="0"/>
              <a:t>	</a:t>
            </a:r>
            <a:r>
              <a:rPr lang="en-US" altLang="en-US" sz="2250" i="1" dirty="0"/>
              <a:t>(law, fire, EMS/EMT, public works)</a:t>
            </a:r>
          </a:p>
          <a:p>
            <a:pPr>
              <a:lnSpc>
                <a:spcPct val="90000"/>
              </a:lnSpc>
              <a:buClr>
                <a:schemeClr val="tx1"/>
              </a:buClr>
            </a:pPr>
            <a:r>
              <a:rPr lang="en-US" altLang="en-US" sz="2250" b="1" dirty="0"/>
              <a:t>Volunteer community</a:t>
            </a:r>
          </a:p>
          <a:p>
            <a:pPr>
              <a:lnSpc>
                <a:spcPct val="90000"/>
              </a:lnSpc>
              <a:buClr>
                <a:schemeClr val="tx1"/>
              </a:buClr>
            </a:pPr>
            <a:r>
              <a:rPr lang="en-US" altLang="en-US" sz="2250" b="1" dirty="0"/>
              <a:t>Elected officials</a:t>
            </a:r>
          </a:p>
          <a:p>
            <a:pPr>
              <a:lnSpc>
                <a:spcPct val="90000"/>
              </a:lnSpc>
              <a:buClr>
                <a:schemeClr val="tx1"/>
              </a:buClr>
            </a:pPr>
            <a:r>
              <a:rPr lang="en-US" altLang="en-US" sz="2250" b="1" dirty="0"/>
              <a:t>Business leaders</a:t>
            </a:r>
          </a:p>
          <a:p>
            <a:pPr>
              <a:lnSpc>
                <a:spcPct val="90000"/>
              </a:lnSpc>
              <a:buClr>
                <a:schemeClr val="tx1"/>
              </a:buClr>
            </a:pPr>
            <a:r>
              <a:rPr lang="en-US" altLang="en-US" sz="2250" b="1" dirty="0"/>
              <a:t>School systems representatives</a:t>
            </a:r>
          </a:p>
          <a:p>
            <a:pPr>
              <a:lnSpc>
                <a:spcPct val="90000"/>
              </a:lnSpc>
              <a:buClr>
                <a:schemeClr val="tx1"/>
              </a:buClr>
            </a:pPr>
            <a:r>
              <a:rPr lang="en-US" altLang="en-US" sz="2250" b="1" dirty="0"/>
              <a:t>Transportation sector</a:t>
            </a:r>
          </a:p>
          <a:p>
            <a:pPr>
              <a:lnSpc>
                <a:spcPct val="90000"/>
              </a:lnSpc>
              <a:buClr>
                <a:schemeClr val="tx1"/>
              </a:buClr>
            </a:pPr>
            <a:r>
              <a:rPr lang="en-US" altLang="en-US" sz="2250" b="1" dirty="0"/>
              <a:t>Media executives</a:t>
            </a:r>
          </a:p>
          <a:p>
            <a:pPr>
              <a:lnSpc>
                <a:spcPct val="90000"/>
              </a:lnSpc>
              <a:buClr>
                <a:schemeClr val="tx1"/>
              </a:buClr>
            </a:pPr>
            <a:r>
              <a:rPr lang="en-US" altLang="en-US" sz="2250" b="1" dirty="0"/>
              <a:t>Minority and special needs representation</a:t>
            </a:r>
          </a:p>
          <a:p>
            <a:pPr>
              <a:lnSpc>
                <a:spcPct val="90000"/>
              </a:lnSpc>
              <a:buClr>
                <a:schemeClr val="tx1"/>
              </a:buClr>
            </a:pPr>
            <a:r>
              <a:rPr lang="en-US" altLang="en-US" sz="2250" b="1" dirty="0"/>
              <a:t>Leadership from community sub-structure</a:t>
            </a:r>
          </a:p>
        </p:txBody>
      </p:sp>
    </p:spTree>
    <p:extLst>
      <p:ext uri="{BB962C8B-B14F-4D97-AF65-F5344CB8AC3E}">
        <p14:creationId xmlns:p14="http://schemas.microsoft.com/office/powerpoint/2010/main" val="140098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A7D6-8BFA-41B9-BF11-CB1915D060BA}"/>
              </a:ext>
            </a:extLst>
          </p:cNvPr>
          <p:cNvSpPr>
            <a:spLocks noGrp="1"/>
          </p:cNvSpPr>
          <p:nvPr>
            <p:ph type="title"/>
          </p:nvPr>
        </p:nvSpPr>
        <p:spPr>
          <a:xfrm>
            <a:off x="434876" y="1177394"/>
            <a:ext cx="8229600" cy="1143000"/>
          </a:xfrm>
        </p:spPr>
        <p:txBody>
          <a:bodyPr>
            <a:normAutofit/>
          </a:bodyPr>
          <a:lstStyle/>
          <a:p>
            <a:pPr algn="ctr"/>
            <a:r>
              <a:rPr lang="en-US" sz="3000" i="1" dirty="0">
                <a:solidFill>
                  <a:schemeClr val="accent2">
                    <a:lumMod val="75000"/>
                  </a:schemeClr>
                </a:solidFill>
                <a:latin typeface="Proxima Nova"/>
              </a:rPr>
              <a:t>Emergency Go-Bay</a:t>
            </a:r>
            <a:endParaRPr lang="en-US" sz="3000" dirty="0">
              <a:solidFill>
                <a:srgbClr val="4B6576"/>
              </a:solidFill>
              <a:latin typeface="Proxima Nova"/>
            </a:endParaRPr>
          </a:p>
        </p:txBody>
      </p:sp>
      <p:sp>
        <p:nvSpPr>
          <p:cNvPr id="4" name="Slide Number Placeholder 3">
            <a:extLst>
              <a:ext uri="{FF2B5EF4-FFF2-40B4-BE49-F238E27FC236}">
                <a16:creationId xmlns:a16="http://schemas.microsoft.com/office/drawing/2014/main" id="{2C68C615-20DF-4844-BFBE-C49DC7B1AD1F}"/>
              </a:ext>
            </a:extLst>
          </p:cNvPr>
          <p:cNvSpPr>
            <a:spLocks noGrp="1"/>
          </p:cNvSpPr>
          <p:nvPr>
            <p:ph type="sldNum" sz="quarter" idx="12"/>
          </p:nvPr>
        </p:nvSpPr>
        <p:spPr/>
        <p:txBody>
          <a:bodyPr/>
          <a:lstStyle/>
          <a:p>
            <a:fld id="{CA801905-C5F5-7943-85B0-6126D52C8FFD}" type="slidenum">
              <a:rPr lang="en-US">
                <a:solidFill>
                  <a:prstClr val="black">
                    <a:tint val="75000"/>
                  </a:prstClr>
                </a:solidFill>
              </a:rPr>
              <a:pPr/>
              <a:t>7</a:t>
            </a:fld>
            <a:endParaRPr lang="en-US" dirty="0">
              <a:solidFill>
                <a:prstClr val="black">
                  <a:tint val="75000"/>
                </a:prstClr>
              </a:solidFill>
            </a:endParaRPr>
          </a:p>
        </p:txBody>
      </p:sp>
      <p:sp>
        <p:nvSpPr>
          <p:cNvPr id="5" name="Rectangle 3">
            <a:extLst>
              <a:ext uri="{FF2B5EF4-FFF2-40B4-BE49-F238E27FC236}">
                <a16:creationId xmlns:a16="http://schemas.microsoft.com/office/drawing/2014/main" id="{4F4F472E-9826-4275-A1D1-109E65AB775F}"/>
              </a:ext>
            </a:extLst>
          </p:cNvPr>
          <p:cNvSpPr txBox="1">
            <a:spLocks noChangeArrowheads="1"/>
          </p:cNvSpPr>
          <p:nvPr/>
        </p:nvSpPr>
        <p:spPr>
          <a:xfrm>
            <a:off x="428625" y="1857375"/>
            <a:ext cx="8280498" cy="4071937"/>
          </a:xfrm>
          <a:prstGeom prst="rect">
            <a:avLst/>
          </a:prstGeom>
        </p:spPr>
        <p:txBody>
          <a:bodyPr vert="horz" lIns="0" tIns="0" rIns="0" bIns="0" rtlCol="0">
            <a:normAutofit/>
          </a:bodyPr>
          <a:lstStyle>
            <a:lvl1pPr marL="274320" indent="-274320" algn="l" defTabSz="365760" rtl="0" eaLnBrk="1" latinLnBrk="0" hangingPunct="1">
              <a:spcBef>
                <a:spcPct val="20000"/>
              </a:spcBef>
              <a:buClr>
                <a:schemeClr val="accent2"/>
              </a:buClr>
              <a:buSzPct val="125000"/>
              <a:buFont typeface="Wingdings" charset="2"/>
              <a:buChar char="§"/>
              <a:defRPr sz="2400" kern="1200">
                <a:solidFill>
                  <a:schemeClr val="accent1"/>
                </a:solidFill>
                <a:latin typeface="Arial"/>
                <a:ea typeface="+mn-ea"/>
                <a:cs typeface="+mn-cs"/>
              </a:defRPr>
            </a:lvl1pPr>
            <a:lvl2pPr marL="594360" indent="-228600" algn="l" defTabSz="365760" rtl="0" eaLnBrk="1" latinLnBrk="0" hangingPunct="1">
              <a:spcBef>
                <a:spcPct val="20000"/>
              </a:spcBef>
              <a:buClr>
                <a:schemeClr val="accent2"/>
              </a:buClr>
              <a:buSzPct val="125000"/>
              <a:buFont typeface="Wingdings" charset="2"/>
              <a:buChar char="§"/>
              <a:defRPr sz="2100" kern="1200">
                <a:solidFill>
                  <a:schemeClr val="accent1"/>
                </a:solidFill>
                <a:latin typeface="Arial"/>
                <a:ea typeface="+mn-ea"/>
                <a:cs typeface="+mn-cs"/>
              </a:defRPr>
            </a:lvl2pPr>
            <a:lvl3pPr marL="914400" indent="-182880" algn="l" defTabSz="365760" rtl="0" eaLnBrk="1" latinLnBrk="0" hangingPunct="1">
              <a:spcBef>
                <a:spcPct val="20000"/>
              </a:spcBef>
              <a:buClr>
                <a:schemeClr val="accent2"/>
              </a:buClr>
              <a:buSzPct val="125000"/>
              <a:buFont typeface="Wingdings" charset="2"/>
              <a:buChar char="§"/>
              <a:defRPr sz="1800" kern="1200">
                <a:solidFill>
                  <a:schemeClr val="accent1"/>
                </a:solidFill>
                <a:latin typeface="Arial"/>
                <a:ea typeface="+mn-ea"/>
                <a:cs typeface="+mn-cs"/>
              </a:defRPr>
            </a:lvl3pPr>
            <a:lvl4pPr marL="128016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4pPr>
            <a:lvl5pPr marL="1645920" indent="-182880" algn="l" defTabSz="365760" rtl="0" eaLnBrk="1" latinLnBrk="0" hangingPunct="1">
              <a:spcBef>
                <a:spcPct val="20000"/>
              </a:spcBef>
              <a:buClr>
                <a:schemeClr val="accent2"/>
              </a:buClr>
              <a:buSzPct val="125000"/>
              <a:buFont typeface="Wingdings" charset="2"/>
              <a:buChar char="§"/>
              <a:defRPr sz="1500" kern="1200">
                <a:solidFill>
                  <a:schemeClr val="accent1"/>
                </a:solidFill>
                <a:latin typeface="Arial"/>
                <a:ea typeface="+mn-ea"/>
                <a:cs typeface="+mn-cs"/>
              </a:defRPr>
            </a:lvl5pPr>
            <a:lvl6pPr marL="2011680" indent="-182880" algn="l" defTabSz="365760" rtl="0" eaLnBrk="1" latinLnBrk="0" hangingPunct="1">
              <a:spcBef>
                <a:spcPct val="20000"/>
              </a:spcBef>
              <a:buFont typeface="Arial"/>
              <a:buChar char="•"/>
              <a:defRPr sz="1500" kern="1200">
                <a:solidFill>
                  <a:schemeClr val="tx1"/>
                </a:solidFill>
                <a:latin typeface="+mn-lt"/>
                <a:ea typeface="+mn-ea"/>
                <a:cs typeface="+mn-cs"/>
              </a:defRPr>
            </a:lvl6pPr>
            <a:lvl7pPr marL="2377440" indent="-182880" algn="l" defTabSz="365760" rtl="0" eaLnBrk="1" latinLnBrk="0" hangingPunct="1">
              <a:spcBef>
                <a:spcPct val="20000"/>
              </a:spcBef>
              <a:buFont typeface="Arial"/>
              <a:buChar char="•"/>
              <a:defRPr sz="1500" kern="1200">
                <a:solidFill>
                  <a:schemeClr val="tx1"/>
                </a:solidFill>
                <a:latin typeface="+mn-lt"/>
                <a:ea typeface="+mn-ea"/>
                <a:cs typeface="+mn-cs"/>
              </a:defRPr>
            </a:lvl7pPr>
            <a:lvl8pPr marL="2743200" indent="-182880" algn="l" defTabSz="365760" rtl="0" eaLnBrk="1" latinLnBrk="0" hangingPunct="1">
              <a:spcBef>
                <a:spcPct val="20000"/>
              </a:spcBef>
              <a:buFont typeface="Arial"/>
              <a:buChar char="•"/>
              <a:defRPr sz="1500" kern="1200">
                <a:solidFill>
                  <a:schemeClr val="tx1"/>
                </a:solidFill>
                <a:latin typeface="+mn-lt"/>
                <a:ea typeface="+mn-ea"/>
                <a:cs typeface="+mn-cs"/>
              </a:defRPr>
            </a:lvl8pPr>
            <a:lvl9pPr marL="3108960" indent="-182880" algn="l" defTabSz="365760" rtl="0" eaLnBrk="1" latinLnBrk="0" hangingPunct="1">
              <a:spcBef>
                <a:spcPct val="20000"/>
              </a:spcBef>
              <a:buFont typeface="Arial"/>
              <a:buChar char="•"/>
              <a:defRPr sz="1500" kern="1200">
                <a:solidFill>
                  <a:schemeClr val="tx1"/>
                </a:solidFill>
                <a:latin typeface="+mn-lt"/>
                <a:ea typeface="+mn-ea"/>
                <a:cs typeface="+mn-cs"/>
              </a:defRPr>
            </a:lvl9pPr>
          </a:lstStyle>
          <a:p>
            <a:pPr marL="0" indent="0">
              <a:lnSpc>
                <a:spcPct val="90000"/>
              </a:lnSpc>
              <a:buNone/>
            </a:pPr>
            <a:endParaRPr lang="en-US" altLang="en-US" sz="2250" u="sng" dirty="0">
              <a:solidFill>
                <a:srgbClr val="0208FE"/>
              </a:solidFill>
              <a:latin typeface="Times New Roman" panose="02020603050405020304" pitchFamily="18" charset="0"/>
            </a:endParaRPr>
          </a:p>
        </p:txBody>
      </p:sp>
      <p:pic>
        <p:nvPicPr>
          <p:cNvPr id="6" name="Picture 5">
            <a:extLst>
              <a:ext uri="{FF2B5EF4-FFF2-40B4-BE49-F238E27FC236}">
                <a16:creationId xmlns:a16="http://schemas.microsoft.com/office/drawing/2014/main" id="{93373A11-BDBD-4D51-8EBC-B314C2A867CB}"/>
              </a:ext>
            </a:extLst>
          </p:cNvPr>
          <p:cNvPicPr>
            <a:picLocks noChangeAspect="1"/>
          </p:cNvPicPr>
          <p:nvPr/>
        </p:nvPicPr>
        <p:blipFill>
          <a:blip r:embed="Ra1c289ff058e4cea"/>
          <a:stretch>
            <a:fillRect/>
          </a:stretch>
        </p:blipFill>
        <p:spPr>
          <a:xfrm>
            <a:off x="500061" y="3000375"/>
            <a:ext cx="3600450" cy="2571750"/>
          </a:xfrm>
          <a:prstGeom prst="rect">
            <a:avLst/>
          </a:prstGeom>
        </p:spPr>
      </p:pic>
      <p:sp>
        <p:nvSpPr>
          <p:cNvPr id="9" name="Title 1">
            <a:extLst>
              <a:ext uri="{FF2B5EF4-FFF2-40B4-BE49-F238E27FC236}">
                <a16:creationId xmlns:a16="http://schemas.microsoft.com/office/drawing/2014/main" id="{52A2C338-C7A6-440A-8D85-32B23F0A1483}"/>
              </a:ext>
            </a:extLst>
          </p:cNvPr>
          <p:cNvSpPr txBox="1">
            <a:spLocks/>
          </p:cNvSpPr>
          <p:nvPr/>
        </p:nvSpPr>
        <p:spPr>
          <a:xfrm>
            <a:off x="434876" y="2410351"/>
            <a:ext cx="8066186" cy="3876147"/>
          </a:xfrm>
          <a:prstGeom prst="rect">
            <a:avLst/>
          </a:prstGeom>
        </p:spPr>
        <p:txBody>
          <a:bodyPr vert="horz" lIns="0" tIns="0" rIns="0" bIns="0" rtlCol="0" anchor="ctr">
            <a:normAutofit/>
          </a:bodyPr>
          <a:lstStyle>
            <a:lvl1pPr algn="l" defTabSz="365760" rtl="0" eaLnBrk="1" latinLnBrk="0" hangingPunct="1">
              <a:spcBef>
                <a:spcPct val="0"/>
              </a:spcBef>
              <a:buNone/>
              <a:defRPr sz="2625" b="1" i="0" kern="1200">
                <a:solidFill>
                  <a:schemeClr val="accent3"/>
                </a:solidFill>
                <a:latin typeface="Arial"/>
                <a:ea typeface="+mj-ea"/>
                <a:cs typeface="+mj-cs"/>
              </a:defRPr>
            </a:lvl1pPr>
          </a:lstStyle>
          <a:p>
            <a:endParaRPr lang="en-US" sz="3000" dirty="0">
              <a:solidFill>
                <a:srgbClr val="4B6576"/>
              </a:solidFill>
              <a:latin typeface="Proxima Nova"/>
            </a:endParaRPr>
          </a:p>
        </p:txBody>
      </p:sp>
      <p:pic>
        <p:nvPicPr>
          <p:cNvPr id="10" name="Picture 9">
            <a:extLst>
              <a:ext uri="{FF2B5EF4-FFF2-40B4-BE49-F238E27FC236}">
                <a16:creationId xmlns:a16="http://schemas.microsoft.com/office/drawing/2014/main" id="{60B2A55E-96C7-41B8-8FF2-406F4ED66E3E}"/>
              </a:ext>
            </a:extLst>
          </p:cNvPr>
          <p:cNvPicPr>
            <a:picLocks noChangeAspect="1"/>
          </p:cNvPicPr>
          <p:nvPr/>
        </p:nvPicPr>
        <p:blipFill>
          <a:blip r:embed="R31505c20a94f4404"/>
          <a:stretch>
            <a:fillRect/>
          </a:stretch>
        </p:blipFill>
        <p:spPr>
          <a:xfrm>
            <a:off x="4696470" y="2965602"/>
            <a:ext cx="3911748" cy="2715003"/>
          </a:xfrm>
          <a:prstGeom prst="rect">
            <a:avLst/>
          </a:prstGeom>
        </p:spPr>
      </p:pic>
    </p:spTree>
    <p:extLst>
      <p:ext uri="{BB962C8B-B14F-4D97-AF65-F5344CB8AC3E}">
        <p14:creationId xmlns:p14="http://schemas.microsoft.com/office/powerpoint/2010/main" val="2557854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C39E-D831-4C26-A980-3FAB01903571}"/>
              </a:ext>
            </a:extLst>
          </p:cNvPr>
          <p:cNvSpPr>
            <a:spLocks noGrp="1"/>
          </p:cNvSpPr>
          <p:nvPr>
            <p:ph type="title"/>
          </p:nvPr>
        </p:nvSpPr>
        <p:spPr>
          <a:xfrm>
            <a:off x="395565" y="1018881"/>
            <a:ext cx="8229600" cy="1143000"/>
          </a:xfrm>
        </p:spPr>
        <p:txBody>
          <a:bodyPr>
            <a:normAutofit/>
          </a:bodyPr>
          <a:lstStyle/>
          <a:p>
            <a:pPr algn="ctr"/>
            <a:r>
              <a:rPr lang="en-US" altLang="en-US" sz="3000" i="1" dirty="0">
                <a:solidFill>
                  <a:schemeClr val="accent2">
                    <a:lumMod val="75000"/>
                  </a:schemeClr>
                </a:solidFill>
              </a:rPr>
              <a:t>Conduct a Home Inspection</a:t>
            </a:r>
            <a:endParaRPr lang="en-US" sz="3000" dirty="0"/>
          </a:p>
        </p:txBody>
      </p:sp>
      <p:sp>
        <p:nvSpPr>
          <p:cNvPr id="3" name="Content Placeholder 2">
            <a:extLst>
              <a:ext uri="{FF2B5EF4-FFF2-40B4-BE49-F238E27FC236}">
                <a16:creationId xmlns:a16="http://schemas.microsoft.com/office/drawing/2014/main" id="{1A27C9F3-A734-427D-B4EA-EC3F3A6CE6EE}"/>
              </a:ext>
            </a:extLst>
          </p:cNvPr>
          <p:cNvSpPr>
            <a:spLocks noGrp="1"/>
          </p:cNvSpPr>
          <p:nvPr>
            <p:ph idx="1"/>
          </p:nvPr>
        </p:nvSpPr>
        <p:spPr>
          <a:xfrm>
            <a:off x="425945" y="2087741"/>
            <a:ext cx="8472487" cy="3783195"/>
          </a:xfrm>
        </p:spPr>
        <p:txBody>
          <a:bodyPr>
            <a:noAutofit/>
          </a:bodyPr>
          <a:lstStyle/>
          <a:p>
            <a:r>
              <a:rPr lang="en-US" sz="2625" dirty="0"/>
              <a:t>Check each bedroom for the best window or door for an emergency escape.  </a:t>
            </a:r>
          </a:p>
          <a:p>
            <a:r>
              <a:rPr lang="en-US" sz="2625" dirty="0"/>
              <a:t>Ensure everyone has a second way out—consider escape ladders.</a:t>
            </a:r>
          </a:p>
          <a:p>
            <a:r>
              <a:rPr lang="en-US" sz="2625" dirty="0"/>
              <a:t>Test windows to ensure they open easily and are large and low enough.  Be sure that everyone in your home, including children, can reach, unlock, and open doors and windows that are included in your plan. </a:t>
            </a:r>
          </a:p>
          <a:p>
            <a:r>
              <a:rPr lang="en-US" sz="2625" dirty="0"/>
              <a:t>Check your smoke alarm.  If you don’t have one, get one.</a:t>
            </a:r>
          </a:p>
          <a:p>
            <a:pPr marL="0" indent="0">
              <a:buNone/>
            </a:pPr>
            <a:br>
              <a:rPr lang="en-US" sz="2625" dirty="0"/>
            </a:br>
            <a:endParaRPr lang="en-US" sz="2625" dirty="0"/>
          </a:p>
        </p:txBody>
      </p:sp>
      <p:sp>
        <p:nvSpPr>
          <p:cNvPr id="4" name="Slide Number Placeholder 3">
            <a:extLst>
              <a:ext uri="{FF2B5EF4-FFF2-40B4-BE49-F238E27FC236}">
                <a16:creationId xmlns:a16="http://schemas.microsoft.com/office/drawing/2014/main" id="{E14460EE-E6E8-459D-835A-7367377CC4FC}"/>
              </a:ext>
            </a:extLst>
          </p:cNvPr>
          <p:cNvSpPr>
            <a:spLocks noGrp="1"/>
          </p:cNvSpPr>
          <p:nvPr>
            <p:ph type="sldNum" sz="quarter" idx="12"/>
          </p:nvPr>
        </p:nvSpPr>
        <p:spPr/>
        <p:txBody>
          <a:bodyPr/>
          <a:lstStyle/>
          <a:p>
            <a:fld id="{CA801905-C5F5-7943-85B0-6126D52C8FFD}" type="slidenum">
              <a:rPr lang="en-US">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1527053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4398-5432-4EA8-A832-419F3EB1DA54}"/>
              </a:ext>
            </a:extLst>
          </p:cNvPr>
          <p:cNvSpPr>
            <a:spLocks noGrp="1"/>
          </p:cNvSpPr>
          <p:nvPr>
            <p:ph type="title"/>
          </p:nvPr>
        </p:nvSpPr>
        <p:spPr/>
        <p:txBody>
          <a:bodyPr/>
          <a:lstStyle/>
          <a:p>
            <a:pPr algn="ctr"/>
            <a:r>
              <a:rPr lang="en-US" altLang="en-US" i="1" dirty="0">
                <a:solidFill>
                  <a:schemeClr val="accent2">
                    <a:lumMod val="75000"/>
                  </a:schemeClr>
                </a:solidFill>
              </a:rPr>
              <a:t>Don’t Wait Take Action Now!</a:t>
            </a:r>
            <a:endParaRPr lang="en-US" dirty="0"/>
          </a:p>
        </p:txBody>
      </p:sp>
      <p:pic>
        <p:nvPicPr>
          <p:cNvPr id="5" name="Content Placeholder 4">
            <a:extLst>
              <a:ext uri="{FF2B5EF4-FFF2-40B4-BE49-F238E27FC236}">
                <a16:creationId xmlns:a16="http://schemas.microsoft.com/office/drawing/2014/main" id="{F484700A-A861-47D0-B0B4-1B63CB50C32D}"/>
              </a:ext>
            </a:extLst>
          </p:cNvPr>
          <p:cNvPicPr>
            <a:picLocks noGrp="1" noChangeAspect="1"/>
          </p:cNvPicPr>
          <p:nvPr>
            <p:ph idx="1"/>
          </p:nvPr>
        </p:nvPicPr>
        <p:blipFill>
          <a:blip r:embed="R0255d7049e494526"/>
          <a:stretch>
            <a:fillRect/>
          </a:stretch>
        </p:blipFill>
        <p:spPr>
          <a:xfrm>
            <a:off x="1143000" y="2000250"/>
            <a:ext cx="7400925" cy="3044983"/>
          </a:xfrm>
          <a:prstGeom prst="rect">
            <a:avLst/>
          </a:prstGeom>
        </p:spPr>
      </p:pic>
      <p:sp>
        <p:nvSpPr>
          <p:cNvPr id="4" name="Slide Number Placeholder 3">
            <a:extLst>
              <a:ext uri="{FF2B5EF4-FFF2-40B4-BE49-F238E27FC236}">
                <a16:creationId xmlns:a16="http://schemas.microsoft.com/office/drawing/2014/main" id="{D68F921F-A33C-4CAA-B73C-68DCF61C9A87}"/>
              </a:ext>
            </a:extLst>
          </p:cNvPr>
          <p:cNvSpPr>
            <a:spLocks noGrp="1"/>
          </p:cNvSpPr>
          <p:nvPr>
            <p:ph type="sldNum" sz="quarter" idx="12"/>
          </p:nvPr>
        </p:nvSpPr>
        <p:spPr/>
        <p:txBody>
          <a:bodyPr/>
          <a:lstStyle/>
          <a:p>
            <a:fld id="{CA801905-C5F5-7943-85B0-6126D52C8FFD}" type="slidenum">
              <a:rPr lang="en-US">
                <a:solidFill>
                  <a:prstClr val="black">
                    <a:tint val="75000"/>
                  </a:prstClr>
                </a:solidFill>
              </a:rPr>
              <a:pPr/>
              <a:t>9</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D2C52476-F40D-46AF-B9A2-DE768E3D7078}"/>
              </a:ext>
            </a:extLst>
          </p:cNvPr>
          <p:cNvPicPr>
            <a:picLocks noChangeAspect="1"/>
          </p:cNvPicPr>
          <p:nvPr/>
        </p:nvPicPr>
        <p:blipFill>
          <a:blip r:embed="Ra2b399c4edfa41a8"/>
          <a:stretch>
            <a:fillRect/>
          </a:stretch>
        </p:blipFill>
        <p:spPr>
          <a:xfrm>
            <a:off x="3929062" y="5240842"/>
            <a:ext cx="2286197" cy="1200254"/>
          </a:xfrm>
          <a:prstGeom prst="rect">
            <a:avLst/>
          </a:prstGeom>
        </p:spPr>
      </p:pic>
    </p:spTree>
    <p:extLst>
      <p:ext uri="{BB962C8B-B14F-4D97-AF65-F5344CB8AC3E}">
        <p14:creationId xmlns:p14="http://schemas.microsoft.com/office/powerpoint/2010/main" val="121193717"/>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a935a496ceda4c00">
            <a:alphaModFix/>
          </a:blip>
          <a:stretch>
            <a:fillRect/>
          </a:stretch>
        </a:blipFill>
      </p:bgPr>
    </p:bg>
    <p:spTree>
      <p:nvGrpSpPr>
        <p:cNvPr id="140" name="Shape 140"/>
        <p:cNvGrpSpPr/>
        <p:nvPr/>
      </p:nvGrpSpPr>
      <p:grpSpPr>
        <a:xfrm>
          <a:off x="0" y="0"/>
          <a:ext cx="0" cy="0"/>
          <a:chOff x="0" y="0"/>
          <a:chExt cx="0" cy="0"/>
        </a:xfrm>
      </p:grpSpPr>
      <p:sp>
        <p:nvSpPr>
          <p:cNvPr id="141" name="Google Shape;141;p17"/>
          <p:cNvSpPr txBox="1"/>
          <p:nvPr>
            <p:ph type="ctrTitle"/>
          </p:nvPr>
        </p:nvSpPr>
        <p:spPr>
          <a:xfrm>
            <a:off x="2581500" y="513700"/>
            <a:ext cx="6331500" cy="1542000"/>
          </a:xfrm>
          <a:prstGeom prst="rect">
            <a:avLst/>
          </a:prstGeom>
        </p:spPr>
        <p:txBody>
          <a:bodyPr anchorCtr="0" anchor="t" bIns="91425" lIns="91425" spcFirstLastPara="1" rIns="91425" wrap="square" tIns="91425">
            <a:normAutofit fontScale="90000"/>
          </a:bodyPr>
          <a:lstStyle/>
          <a:p>
            <a:pPr indent="0" lvl="0" marL="0" rtl="0" algn="l">
              <a:lnSpc>
                <a:spcPct val="80000"/>
              </a:lnSpc>
              <a:spcBef>
                <a:spcPts val="0"/>
              </a:spcBef>
              <a:spcAft>
                <a:spcPts val="0"/>
              </a:spcAft>
              <a:buClr>
                <a:schemeClr val="dk2"/>
              </a:buClr>
              <a:buFont typeface="Arial"/>
              <a:buNone/>
            </a:pPr>
            <a:r>
              <a:rPr lang="en" sz="2900">
                <a:solidFill>
                  <a:srgbClr val="FFFF00"/>
                </a:solidFill>
                <a:latin typeface="Poppins"/>
                <a:ea typeface="Poppins"/>
                <a:cs typeface="Poppins"/>
                <a:sym typeface="Poppins"/>
              </a:rPr>
              <a:t>Predictors Of ROSC In Pediatric OHCA: </a:t>
            </a:r>
            <a:br>
              <a:rPr lang="en" sz="2900">
                <a:solidFill>
                  <a:srgbClr val="FFFF00"/>
                </a:solidFill>
                <a:latin typeface="Poppins"/>
                <a:ea typeface="Poppins"/>
                <a:cs typeface="Poppins"/>
                <a:sym typeface="Poppins"/>
              </a:rPr>
            </a:br>
            <a:endParaRPr sz="2900">
              <a:solidFill>
                <a:srgbClr val="FFFF00"/>
              </a:solidFill>
              <a:latin typeface="Poppins"/>
              <a:ea typeface="Poppins"/>
              <a:cs typeface="Poppins"/>
              <a:sym typeface="Poppins"/>
            </a:endParaRPr>
          </a:p>
          <a:p>
            <a:pPr indent="0" lvl="0" marL="0" rtl="0" algn="l">
              <a:lnSpc>
                <a:spcPct val="80000"/>
              </a:lnSpc>
              <a:spcBef>
                <a:spcPts val="0"/>
              </a:spcBef>
              <a:spcAft>
                <a:spcPts val="0"/>
              </a:spcAft>
              <a:buClr>
                <a:schemeClr val="dk2"/>
              </a:buClr>
              <a:buFont typeface="Arial"/>
              <a:buNone/>
            </a:pPr>
            <a:r>
              <a:rPr lang="en" sz="2900">
                <a:solidFill>
                  <a:srgbClr val="FFFF00"/>
                </a:solidFill>
                <a:latin typeface="Poppins"/>
                <a:ea typeface="Poppins"/>
                <a:cs typeface="Poppins"/>
                <a:sym typeface="Poppins"/>
              </a:rPr>
              <a:t>A Single Prehospital Network Review</a:t>
            </a:r>
            <a:endParaRPr sz="2900">
              <a:solidFill>
                <a:srgbClr val="FFFF00"/>
              </a:solidFill>
              <a:latin typeface="Poppins"/>
              <a:ea typeface="Poppins"/>
              <a:cs typeface="Poppins"/>
              <a:sym typeface="Poppins"/>
            </a:endParaRPr>
          </a:p>
          <a:p>
            <a:pPr indent="0" lvl="0" marL="0" rtl="0" algn="l">
              <a:spcBef>
                <a:spcPts val="0"/>
              </a:spcBef>
              <a:spcAft>
                <a:spcPts val="0"/>
              </a:spcAft>
              <a:buNone/>
            </a:pPr>
            <a:r>
              <a:t/>
            </a:r>
            <a:endParaRPr/>
          </a:p>
        </p:txBody>
      </p:sp>
      <p:sp>
        <p:nvSpPr>
          <p:cNvPr id="142" name="Google Shape;142;p17"/>
          <p:cNvSpPr txBox="1"/>
          <p:nvPr>
            <p:ph idx="1" type="subTitle"/>
          </p:nvPr>
        </p:nvSpPr>
        <p:spPr>
          <a:xfrm>
            <a:off x="4879325" y="3456000"/>
            <a:ext cx="4264800" cy="1241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FFF00"/>
                </a:solidFill>
              </a:rPr>
              <a:t>Mark Hanna MD</a:t>
            </a:r>
            <a:endParaRPr>
              <a:solidFill>
                <a:srgbClr val="FFFF00"/>
              </a:solidFill>
            </a:endParaRPr>
          </a:p>
          <a:p>
            <a:pPr indent="0" lvl="0" marL="0" rtl="0" algn="l">
              <a:spcBef>
                <a:spcPts val="0"/>
              </a:spcBef>
              <a:spcAft>
                <a:spcPts val="0"/>
              </a:spcAft>
              <a:buNone/>
            </a:pPr>
            <a:r>
              <a:rPr lang="en">
                <a:solidFill>
                  <a:srgbClr val="FFFF00"/>
                </a:solidFill>
              </a:rPr>
              <a:t>Pediatric Emergency Medicine/EMS</a:t>
            </a:r>
            <a:endParaRPr>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8"/>
          <p:cNvSpPr txBox="1"/>
          <p:nvPr>
            <p:ph type="title"/>
          </p:nvPr>
        </p:nvSpPr>
        <p:spPr>
          <a:xfrm>
            <a:off x="443020" y="1137716"/>
            <a:ext cx="8247218" cy="68953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60B94D"/>
              </a:buClr>
              <a:buSzPts val="2400"/>
              <a:buFont typeface="Poppins"/>
              <a:buNone/>
            </a:pPr>
            <a:r>
              <a:rPr lang="en" sz="2800"/>
              <a:t>Introduction</a:t>
            </a:r>
            <a:endParaRPr sz="2800"/>
          </a:p>
        </p:txBody>
      </p:sp>
      <p:sp>
        <p:nvSpPr>
          <p:cNvPr id="148" name="Google Shape;148;p18"/>
          <p:cNvSpPr txBox="1"/>
          <p:nvPr/>
        </p:nvSpPr>
        <p:spPr>
          <a:xfrm>
            <a:off x="2584550" y="1984550"/>
            <a:ext cx="6105900" cy="11187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sz="1800">
                <a:solidFill>
                  <a:srgbClr val="000000"/>
                </a:solidFill>
                <a:latin typeface="Times New Roman"/>
                <a:ea typeface="Times New Roman"/>
                <a:cs typeface="Times New Roman"/>
                <a:sym typeface="Times New Roman"/>
              </a:rPr>
              <a:t>Pediatric OHCA is a rare but catastrophic event.</a:t>
            </a:r>
            <a:br>
              <a:rPr lang="en" sz="1800">
                <a:solidFill>
                  <a:srgbClr val="000000"/>
                </a:solidFill>
                <a:latin typeface="Times New Roman"/>
                <a:ea typeface="Times New Roman"/>
                <a:cs typeface="Times New Roman"/>
                <a:sym typeface="Times New Roman"/>
              </a:rPr>
            </a:br>
            <a:r>
              <a:rPr lang="en" sz="1800">
                <a:solidFill>
                  <a:srgbClr val="000000"/>
                </a:solidFill>
                <a:latin typeface="Times New Roman"/>
                <a:ea typeface="Times New Roman"/>
                <a:cs typeface="Times New Roman"/>
                <a:sym typeface="Times New Roman"/>
              </a:rPr>
              <a:t> </a:t>
            </a:r>
            <a:br>
              <a:rPr lang="en" sz="1800">
                <a:latin typeface="Times New Roman"/>
                <a:ea typeface="Times New Roman"/>
                <a:cs typeface="Times New Roman"/>
                <a:sym typeface="Times New Roman"/>
              </a:rPr>
            </a:br>
            <a:r>
              <a:rPr lang="en" sz="1800">
                <a:solidFill>
                  <a:srgbClr val="000000"/>
                </a:solidFill>
                <a:latin typeface="Times New Roman"/>
                <a:ea typeface="Times New Roman"/>
                <a:cs typeface="Times New Roman"/>
                <a:sym typeface="Times New Roman"/>
              </a:rPr>
              <a:t>One primary goal of resuscitation in OHCA is the establishment of ROSC to allow for enhanced perfusion of end organs. </a:t>
            </a:r>
            <a:endParaRPr sz="1800">
              <a:solidFill>
                <a:srgbClr val="000000"/>
              </a:solidFill>
              <a:latin typeface="Times New Roman"/>
              <a:ea typeface="Times New Roman"/>
              <a:cs typeface="Times New Roman"/>
              <a:sym typeface="Times New Roman"/>
            </a:endParaRPr>
          </a:p>
        </p:txBody>
      </p:sp>
      <p:sp>
        <p:nvSpPr>
          <p:cNvPr id="149" name="Google Shape;149;p18"/>
          <p:cNvSpPr txBox="1"/>
          <p:nvPr/>
        </p:nvSpPr>
        <p:spPr>
          <a:xfrm>
            <a:off x="2584550" y="3576075"/>
            <a:ext cx="6105900" cy="11187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0"/>
              </a:spcAft>
              <a:buNone/>
            </a:pPr>
            <a:r>
              <a:rPr lang="en" sz="1800">
                <a:solidFill>
                  <a:srgbClr val="000000"/>
                </a:solidFill>
                <a:latin typeface="Times New Roman"/>
                <a:ea typeface="Times New Roman"/>
                <a:cs typeface="Times New Roman"/>
                <a:sym typeface="Times New Roman"/>
              </a:rPr>
              <a:t>Our primary objective is to describe epidemiological and clinical characteristics of pediatric patients suffering OHCA. </a:t>
            </a:r>
            <a:br>
              <a:rPr lang="en" sz="1800">
                <a:solidFill>
                  <a:srgbClr val="000000"/>
                </a:solidFill>
                <a:latin typeface="Times New Roman"/>
                <a:ea typeface="Times New Roman"/>
                <a:cs typeface="Times New Roman"/>
                <a:sym typeface="Times New Roman"/>
              </a:rPr>
            </a:br>
            <a:endParaRPr sz="1800">
              <a:solidFill>
                <a:srgbClr val="000000"/>
              </a:solidFill>
              <a:latin typeface="Times New Roman"/>
              <a:ea typeface="Times New Roman"/>
              <a:cs typeface="Times New Roman"/>
              <a:sym typeface="Times New Roman"/>
            </a:endParaRPr>
          </a:p>
          <a:p>
            <a:pPr indent="0" lvl="0" marL="0" rtl="0" algn="l">
              <a:lnSpc>
                <a:spcPct val="105000"/>
              </a:lnSpc>
              <a:spcBef>
                <a:spcPts val="1000"/>
              </a:spcBef>
              <a:spcAft>
                <a:spcPts val="1000"/>
              </a:spcAft>
              <a:buNone/>
            </a:pPr>
            <a:r>
              <a:rPr lang="en" sz="1800">
                <a:solidFill>
                  <a:srgbClr val="000000"/>
                </a:solidFill>
                <a:latin typeface="Times New Roman"/>
                <a:ea typeface="Times New Roman"/>
                <a:cs typeface="Times New Roman"/>
                <a:sym typeface="Times New Roman"/>
              </a:rPr>
              <a:t>Secondarily, we plan to identify predictors of patients with recovery of spontaneous circulation.</a:t>
            </a:r>
            <a:endParaRPr sz="1800">
              <a:solidFill>
                <a:srgbClr val="000000"/>
              </a:solidFill>
              <a:latin typeface="Times New Roman"/>
              <a:ea typeface="Times New Roman"/>
              <a:cs typeface="Times New Roman"/>
              <a:sym typeface="Times New Roman"/>
            </a:endParaRPr>
          </a:p>
        </p:txBody>
      </p:sp>
      <p:sp>
        <p:nvSpPr>
          <p:cNvPr id="150" name="Google Shape;150;p18"/>
          <p:cNvSpPr txBox="1"/>
          <p:nvPr/>
        </p:nvSpPr>
        <p:spPr>
          <a:xfrm>
            <a:off x="453350" y="1908352"/>
            <a:ext cx="1978800" cy="1118700"/>
          </a:xfrm>
          <a:prstGeom prst="rect">
            <a:avLst/>
          </a:prstGeom>
          <a:noFill/>
          <a:ln>
            <a:noFill/>
          </a:ln>
        </p:spPr>
        <p:txBody>
          <a:bodyPr anchorCtr="0" anchor="ctr" bIns="91425" lIns="182875" spcFirstLastPara="1" rIns="91425" wrap="square" tIns="91425">
            <a:noAutofit/>
          </a:bodyPr>
          <a:lstStyle/>
          <a:p>
            <a:pPr indent="0" lvl="0" marL="0" rtl="0" algn="l">
              <a:spcBef>
                <a:spcPts val="0"/>
              </a:spcBef>
              <a:spcAft>
                <a:spcPts val="1000"/>
              </a:spcAft>
              <a:buNone/>
            </a:pPr>
            <a:r>
              <a:rPr lang="en" sz="1800">
                <a:solidFill>
                  <a:srgbClr val="000000"/>
                </a:solidFill>
                <a:latin typeface="Times New Roman"/>
                <a:ea typeface="Times New Roman"/>
                <a:cs typeface="Times New Roman"/>
                <a:sym typeface="Times New Roman"/>
              </a:rPr>
              <a:t>Background</a:t>
            </a:r>
            <a:endParaRPr sz="1800">
              <a:solidFill>
                <a:srgbClr val="000000"/>
              </a:solidFill>
              <a:latin typeface="Times New Roman"/>
              <a:ea typeface="Times New Roman"/>
              <a:cs typeface="Times New Roman"/>
              <a:sym typeface="Times New Roman"/>
            </a:endParaRPr>
          </a:p>
        </p:txBody>
      </p:sp>
      <p:sp>
        <p:nvSpPr>
          <p:cNvPr id="151" name="Google Shape;151;p18"/>
          <p:cNvSpPr txBox="1"/>
          <p:nvPr/>
        </p:nvSpPr>
        <p:spPr>
          <a:xfrm>
            <a:off x="529550" y="3576082"/>
            <a:ext cx="1978800" cy="1118700"/>
          </a:xfrm>
          <a:prstGeom prst="rect">
            <a:avLst/>
          </a:prstGeom>
          <a:noFill/>
          <a:ln>
            <a:noFill/>
          </a:ln>
        </p:spPr>
        <p:txBody>
          <a:bodyPr anchorCtr="0" anchor="ctr" bIns="91425" lIns="182875" spcFirstLastPara="1" rIns="91425" wrap="square" tIns="91425">
            <a:noAutofit/>
          </a:bodyPr>
          <a:lstStyle/>
          <a:p>
            <a:pPr indent="0" lvl="0" marL="0" rtl="0" algn="l">
              <a:spcBef>
                <a:spcPts val="0"/>
              </a:spcBef>
              <a:spcAft>
                <a:spcPts val="1000"/>
              </a:spcAft>
              <a:buNone/>
            </a:pPr>
            <a:r>
              <a:rPr lang="en" sz="1800">
                <a:solidFill>
                  <a:srgbClr val="000000"/>
                </a:solidFill>
                <a:latin typeface="Times New Roman"/>
                <a:ea typeface="Times New Roman"/>
                <a:cs typeface="Times New Roman"/>
                <a:sym typeface="Times New Roman"/>
              </a:rPr>
              <a:t>Objectives</a:t>
            </a:r>
            <a:endParaRPr sz="1800">
              <a:solidFill>
                <a:srgbClr val="000000"/>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9"/>
          <p:cNvSpPr txBox="1"/>
          <p:nvPr>
            <p:ph type="title"/>
          </p:nvPr>
        </p:nvSpPr>
        <p:spPr>
          <a:xfrm>
            <a:off x="443020" y="1137716"/>
            <a:ext cx="8247300" cy="689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800"/>
              <a:t>Methods</a:t>
            </a:r>
            <a:endParaRPr sz="2800"/>
          </a:p>
        </p:txBody>
      </p:sp>
      <p:sp>
        <p:nvSpPr>
          <p:cNvPr id="157" name="Google Shape;157;p19"/>
          <p:cNvSpPr txBox="1"/>
          <p:nvPr/>
        </p:nvSpPr>
        <p:spPr>
          <a:xfrm>
            <a:off x="1195243" y="3563022"/>
            <a:ext cx="7495200" cy="8763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sz="2000">
                <a:solidFill>
                  <a:srgbClr val="202729"/>
                </a:solidFill>
                <a:latin typeface="Times New Roman"/>
                <a:ea typeface="Times New Roman"/>
                <a:cs typeface="Times New Roman"/>
                <a:sym typeface="Times New Roman"/>
              </a:rPr>
              <a:t>Performed analysis after collecting patients' presenting data.</a:t>
            </a:r>
            <a:endParaRPr sz="2000">
              <a:solidFill>
                <a:srgbClr val="202729"/>
              </a:solidFill>
              <a:latin typeface="Times New Roman"/>
              <a:ea typeface="Times New Roman"/>
              <a:cs typeface="Times New Roman"/>
              <a:sym typeface="Times New Roman"/>
            </a:endParaRPr>
          </a:p>
        </p:txBody>
      </p:sp>
      <p:sp>
        <p:nvSpPr>
          <p:cNvPr id="158" name="Google Shape;158;p19"/>
          <p:cNvSpPr txBox="1"/>
          <p:nvPr/>
        </p:nvSpPr>
        <p:spPr>
          <a:xfrm>
            <a:off x="1195243" y="2865385"/>
            <a:ext cx="7495200" cy="876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lang="en" sz="2000">
                <a:solidFill>
                  <a:srgbClr val="202729"/>
                </a:solidFill>
                <a:latin typeface="Times New Roman"/>
                <a:ea typeface="Times New Roman"/>
                <a:cs typeface="Times New Roman"/>
                <a:sym typeface="Times New Roman"/>
              </a:rPr>
              <a:t>Used unique EMR queries (CPR, cardiac arrest present) to identify cohort patients.</a:t>
            </a:r>
            <a:endParaRPr sz="2000">
              <a:solidFill>
                <a:srgbClr val="202729"/>
              </a:solidFill>
              <a:latin typeface="Times New Roman"/>
              <a:ea typeface="Times New Roman"/>
              <a:cs typeface="Times New Roman"/>
              <a:sym typeface="Times New Roman"/>
            </a:endParaRPr>
          </a:p>
        </p:txBody>
      </p:sp>
      <p:sp>
        <p:nvSpPr>
          <p:cNvPr id="159" name="Google Shape;159;p19"/>
          <p:cNvSpPr txBox="1"/>
          <p:nvPr/>
        </p:nvSpPr>
        <p:spPr>
          <a:xfrm>
            <a:off x="1195243" y="2055725"/>
            <a:ext cx="7495200" cy="8763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sz="2000">
                <a:solidFill>
                  <a:srgbClr val="202729"/>
                </a:solidFill>
                <a:latin typeface="Times New Roman"/>
                <a:ea typeface="Times New Roman"/>
                <a:cs typeface="Times New Roman"/>
                <a:sym typeface="Times New Roman"/>
              </a:rPr>
              <a:t>Conducted a retrospective cohort study of pediatric patients suffering OHCA from July 2016-July 2022.</a:t>
            </a:r>
            <a:endParaRPr sz="2000">
              <a:solidFill>
                <a:srgbClr val="202729"/>
              </a:solidFill>
              <a:latin typeface="Times New Roman"/>
              <a:ea typeface="Times New Roman"/>
              <a:cs typeface="Times New Roman"/>
              <a:sym typeface="Times New Roman"/>
            </a:endParaRPr>
          </a:p>
        </p:txBody>
      </p:sp>
      <p:sp>
        <p:nvSpPr>
          <p:cNvPr id="160" name="Google Shape;160;p19"/>
          <p:cNvSpPr/>
          <p:nvPr/>
        </p:nvSpPr>
        <p:spPr>
          <a:xfrm>
            <a:off x="443025" y="2333278"/>
            <a:ext cx="394811" cy="298609"/>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rgbClr val="3537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61" name="Google Shape;161;p19"/>
          <p:cNvSpPr/>
          <p:nvPr/>
        </p:nvSpPr>
        <p:spPr>
          <a:xfrm>
            <a:off x="443025" y="3154212"/>
            <a:ext cx="394811" cy="298609"/>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rgbClr val="3537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62" name="Google Shape;162;p19"/>
          <p:cNvSpPr/>
          <p:nvPr/>
        </p:nvSpPr>
        <p:spPr>
          <a:xfrm>
            <a:off x="443025" y="3842550"/>
            <a:ext cx="394811" cy="298609"/>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rgbClr val="3537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0c5f32bf8d884672" cstate="print"/>
          <a:stretch>
            <a:fillRect/>
          </a:stretch>
        </p:blipFill>
        <p:spPr>
          <a:xfrm>
            <a:off x="381000" y="143255"/>
            <a:ext cx="4181855" cy="873252"/>
          </a:xfrm>
          <a:prstGeom prst="rect">
            <a:avLst/>
          </a:prstGeom>
        </p:spPr>
      </p:pic>
      <p:sp>
        <p:nvSpPr>
          <p:cNvPr id="3" name="object 3"/>
          <p:cNvSpPr txBox="1">
            <a:spLocks noGrp="1"/>
          </p:cNvSpPr>
          <p:nvPr>
            <p:ph type="title"/>
          </p:nvPr>
        </p:nvSpPr>
        <p:spPr>
          <a:prstGeom prst="rect"/>
        </p:spPr>
        <p:txBody>
          <a:bodyPr wrap="square" lIns="0" tIns="231825" rIns="0" bIns="0" rtlCol="0" vert="horz">
            <a:spAutoFit/>
          </a:bodyPr>
          <a:lstStyle/>
          <a:p>
            <a:pPr marL="12700">
              <a:lnSpc>
                <a:spcPct val="100000"/>
              </a:lnSpc>
              <a:spcBef>
                <a:spcPts val="105"/>
              </a:spcBef>
            </a:pPr>
            <a:r>
              <a:rPr dirty="0" cap="small" sz="2000"/>
              <a:t>Overview</a:t>
            </a:r>
            <a:r>
              <a:rPr dirty="0" cap="small" sz="2000" spc="60"/>
              <a:t> </a:t>
            </a:r>
            <a:r>
              <a:rPr dirty="0" cap="small" sz="2000"/>
              <a:t>of</a:t>
            </a:r>
            <a:r>
              <a:rPr dirty="0" cap="small" sz="2000" spc="90"/>
              <a:t> </a:t>
            </a:r>
            <a:r>
              <a:rPr dirty="0" cap="small" sz="2000"/>
              <a:t>the</a:t>
            </a:r>
            <a:r>
              <a:rPr dirty="0" cap="small" sz="2000" spc="80"/>
              <a:t> </a:t>
            </a:r>
            <a:r>
              <a:rPr dirty="0" cap="small" sz="2000"/>
              <a:t>Healthcare</a:t>
            </a:r>
            <a:r>
              <a:rPr dirty="0" cap="small" sz="2000" spc="50"/>
              <a:t> </a:t>
            </a:r>
            <a:r>
              <a:rPr dirty="0" cap="small" sz="2000"/>
              <a:t>Career</a:t>
            </a:r>
            <a:r>
              <a:rPr dirty="0" cap="small" sz="2000" spc="60"/>
              <a:t> </a:t>
            </a:r>
            <a:r>
              <a:rPr dirty="0" cap="small" sz="2000"/>
              <a:t>Day</a:t>
            </a:r>
            <a:r>
              <a:rPr dirty="0" cap="small" sz="2000" spc="80"/>
              <a:t> </a:t>
            </a:r>
            <a:r>
              <a:rPr dirty="0" cap="small" sz="2000" spc="-35"/>
              <a:t>Conference</a:t>
            </a:r>
            <a:endParaRPr sz="2000"/>
          </a:p>
        </p:txBody>
      </p:sp>
      <p:sp>
        <p:nvSpPr>
          <p:cNvPr id="4" name="object 4" descr=""/>
          <p:cNvSpPr txBox="1"/>
          <p:nvPr/>
        </p:nvSpPr>
        <p:spPr>
          <a:xfrm>
            <a:off x="548436" y="2331211"/>
            <a:ext cx="7509509" cy="3630295"/>
          </a:xfrm>
          <a:prstGeom prst="rect">
            <a:avLst/>
          </a:prstGeom>
        </p:spPr>
        <p:txBody>
          <a:bodyPr wrap="square" lIns="0" tIns="12700" rIns="0" bIns="0" rtlCol="0" vert="horz">
            <a:spAutoFit/>
          </a:bodyPr>
          <a:lstStyle/>
          <a:p>
            <a:pPr marL="12700" marR="94615">
              <a:lnSpc>
                <a:spcPct val="107200"/>
              </a:lnSpc>
              <a:spcBef>
                <a:spcPts val="100"/>
              </a:spcBef>
            </a:pPr>
            <a:r>
              <a:rPr dirty="0" sz="1800">
                <a:solidFill>
                  <a:srgbClr val="204289"/>
                </a:solidFill>
                <a:latin typeface="Times New Roman"/>
                <a:cs typeface="Times New Roman"/>
              </a:rPr>
              <a:t>Opening</a:t>
            </a:r>
            <a:r>
              <a:rPr dirty="0" sz="1800" spc="-45">
                <a:solidFill>
                  <a:srgbClr val="204289"/>
                </a:solidFill>
                <a:latin typeface="Times New Roman"/>
                <a:cs typeface="Times New Roman"/>
              </a:rPr>
              <a:t> </a:t>
            </a:r>
            <a:r>
              <a:rPr dirty="0" sz="1800">
                <a:solidFill>
                  <a:srgbClr val="204289"/>
                </a:solidFill>
                <a:latin typeface="Times New Roman"/>
                <a:cs typeface="Times New Roman"/>
              </a:rPr>
              <a:t>Keynote:</a:t>
            </a:r>
            <a:r>
              <a:rPr dirty="0" sz="1800" spc="-70">
                <a:solidFill>
                  <a:srgbClr val="204289"/>
                </a:solidFill>
                <a:latin typeface="Times New Roman"/>
                <a:cs typeface="Times New Roman"/>
              </a:rPr>
              <a:t> </a:t>
            </a:r>
            <a:r>
              <a:rPr dirty="0" sz="1800">
                <a:solidFill>
                  <a:srgbClr val="204289"/>
                </a:solidFill>
                <a:latin typeface="Times New Roman"/>
                <a:cs typeface="Times New Roman"/>
              </a:rPr>
              <a:t>Motivational</a:t>
            </a:r>
            <a:r>
              <a:rPr dirty="0" sz="1800" spc="-65">
                <a:solidFill>
                  <a:srgbClr val="204289"/>
                </a:solidFill>
                <a:latin typeface="Times New Roman"/>
                <a:cs typeface="Times New Roman"/>
              </a:rPr>
              <a:t> </a:t>
            </a:r>
            <a:r>
              <a:rPr dirty="0" sz="1800">
                <a:solidFill>
                  <a:srgbClr val="204289"/>
                </a:solidFill>
                <a:latin typeface="Times New Roman"/>
                <a:cs typeface="Times New Roman"/>
              </a:rPr>
              <a:t>remarks</a:t>
            </a:r>
            <a:r>
              <a:rPr dirty="0" sz="1800" spc="-40">
                <a:solidFill>
                  <a:srgbClr val="204289"/>
                </a:solidFill>
                <a:latin typeface="Times New Roman"/>
                <a:cs typeface="Times New Roman"/>
              </a:rPr>
              <a:t> </a:t>
            </a:r>
            <a:r>
              <a:rPr dirty="0" sz="1800">
                <a:solidFill>
                  <a:srgbClr val="204289"/>
                </a:solidFill>
                <a:latin typeface="Times New Roman"/>
                <a:cs typeface="Times New Roman"/>
              </a:rPr>
              <a:t>from</a:t>
            </a:r>
            <a:r>
              <a:rPr dirty="0" sz="1800" spc="-45">
                <a:solidFill>
                  <a:srgbClr val="204289"/>
                </a:solidFill>
                <a:latin typeface="Times New Roman"/>
                <a:cs typeface="Times New Roman"/>
              </a:rPr>
              <a:t> </a:t>
            </a:r>
            <a:r>
              <a:rPr dirty="0" sz="1800">
                <a:solidFill>
                  <a:srgbClr val="204289"/>
                </a:solidFill>
                <a:latin typeface="Times New Roman"/>
                <a:cs typeface="Times New Roman"/>
              </a:rPr>
              <a:t>Woodhull</a:t>
            </a:r>
            <a:r>
              <a:rPr dirty="0" sz="1800" spc="-40">
                <a:solidFill>
                  <a:srgbClr val="204289"/>
                </a:solidFill>
                <a:latin typeface="Times New Roman"/>
                <a:cs typeface="Times New Roman"/>
              </a:rPr>
              <a:t> </a:t>
            </a:r>
            <a:r>
              <a:rPr dirty="0" sz="1800">
                <a:solidFill>
                  <a:srgbClr val="204289"/>
                </a:solidFill>
                <a:latin typeface="Times New Roman"/>
                <a:cs typeface="Times New Roman"/>
              </a:rPr>
              <a:t>Hospital's</a:t>
            </a:r>
            <a:r>
              <a:rPr dirty="0" sz="1800" spc="-65">
                <a:solidFill>
                  <a:srgbClr val="204289"/>
                </a:solidFill>
                <a:latin typeface="Times New Roman"/>
                <a:cs typeface="Times New Roman"/>
              </a:rPr>
              <a:t> </a:t>
            </a:r>
            <a:r>
              <a:rPr dirty="0" sz="1800" spc="-10">
                <a:solidFill>
                  <a:srgbClr val="204289"/>
                </a:solidFill>
                <a:latin typeface="Times New Roman"/>
                <a:cs typeface="Times New Roman"/>
              </a:rPr>
              <a:t>Executive </a:t>
            </a:r>
            <a:r>
              <a:rPr dirty="0" sz="1800">
                <a:solidFill>
                  <a:srgbClr val="204289"/>
                </a:solidFill>
                <a:latin typeface="Times New Roman"/>
                <a:cs typeface="Times New Roman"/>
              </a:rPr>
              <a:t>Leadership,</a:t>
            </a:r>
            <a:r>
              <a:rPr dirty="0" sz="1800" spc="-55">
                <a:solidFill>
                  <a:srgbClr val="204289"/>
                </a:solidFill>
                <a:latin typeface="Times New Roman"/>
                <a:cs typeface="Times New Roman"/>
              </a:rPr>
              <a:t> </a:t>
            </a:r>
            <a:r>
              <a:rPr dirty="0" sz="1800">
                <a:solidFill>
                  <a:srgbClr val="204289"/>
                </a:solidFill>
                <a:latin typeface="Times New Roman"/>
                <a:cs typeface="Times New Roman"/>
              </a:rPr>
              <a:t>who</a:t>
            </a:r>
            <a:r>
              <a:rPr dirty="0" sz="1800" spc="-45">
                <a:solidFill>
                  <a:srgbClr val="204289"/>
                </a:solidFill>
                <a:latin typeface="Times New Roman"/>
                <a:cs typeface="Times New Roman"/>
              </a:rPr>
              <a:t> </a:t>
            </a:r>
            <a:r>
              <a:rPr dirty="0" sz="1800">
                <a:solidFill>
                  <a:srgbClr val="204289"/>
                </a:solidFill>
                <a:latin typeface="Times New Roman"/>
                <a:cs typeface="Times New Roman"/>
              </a:rPr>
              <a:t>have</a:t>
            </a:r>
            <a:r>
              <a:rPr dirty="0" sz="1800" spc="-55">
                <a:solidFill>
                  <a:srgbClr val="204289"/>
                </a:solidFill>
                <a:latin typeface="Times New Roman"/>
                <a:cs typeface="Times New Roman"/>
              </a:rPr>
              <a:t> </a:t>
            </a:r>
            <a:r>
              <a:rPr dirty="0" sz="1800">
                <a:solidFill>
                  <a:srgbClr val="204289"/>
                </a:solidFill>
                <a:latin typeface="Times New Roman"/>
                <a:cs typeface="Times New Roman"/>
              </a:rPr>
              <a:t>successfully</a:t>
            </a:r>
            <a:r>
              <a:rPr dirty="0" sz="1800" spc="-50">
                <a:solidFill>
                  <a:srgbClr val="204289"/>
                </a:solidFill>
                <a:latin typeface="Times New Roman"/>
                <a:cs typeface="Times New Roman"/>
              </a:rPr>
              <a:t> </a:t>
            </a:r>
            <a:r>
              <a:rPr dirty="0" sz="1800">
                <a:solidFill>
                  <a:srgbClr val="204289"/>
                </a:solidFill>
                <a:latin typeface="Times New Roman"/>
                <a:cs typeface="Times New Roman"/>
              </a:rPr>
              <a:t>navigated</a:t>
            </a:r>
            <a:r>
              <a:rPr dirty="0" sz="1800" spc="-55">
                <a:solidFill>
                  <a:srgbClr val="204289"/>
                </a:solidFill>
                <a:latin typeface="Times New Roman"/>
                <a:cs typeface="Times New Roman"/>
              </a:rPr>
              <a:t> </a:t>
            </a:r>
            <a:r>
              <a:rPr dirty="0" sz="1800">
                <a:solidFill>
                  <a:srgbClr val="204289"/>
                </a:solidFill>
                <a:latin typeface="Times New Roman"/>
                <a:cs typeface="Times New Roman"/>
              </a:rPr>
              <a:t>their</a:t>
            </a:r>
            <a:r>
              <a:rPr dirty="0" sz="1800" spc="-40">
                <a:solidFill>
                  <a:srgbClr val="204289"/>
                </a:solidFill>
                <a:latin typeface="Times New Roman"/>
                <a:cs typeface="Times New Roman"/>
              </a:rPr>
              <a:t> </a:t>
            </a:r>
            <a:r>
              <a:rPr dirty="0" sz="1800">
                <a:solidFill>
                  <a:srgbClr val="204289"/>
                </a:solidFill>
                <a:latin typeface="Times New Roman"/>
                <a:cs typeface="Times New Roman"/>
              </a:rPr>
              <a:t>careers</a:t>
            </a:r>
            <a:r>
              <a:rPr dirty="0" sz="1800" spc="-65">
                <a:solidFill>
                  <a:srgbClr val="204289"/>
                </a:solidFill>
                <a:latin typeface="Times New Roman"/>
                <a:cs typeface="Times New Roman"/>
              </a:rPr>
              <a:t> </a:t>
            </a:r>
            <a:r>
              <a:rPr dirty="0" sz="1800">
                <a:solidFill>
                  <a:srgbClr val="204289"/>
                </a:solidFill>
                <a:latin typeface="Times New Roman"/>
                <a:cs typeface="Times New Roman"/>
              </a:rPr>
              <a:t>and</a:t>
            </a:r>
            <a:r>
              <a:rPr dirty="0" sz="1800" spc="-45">
                <a:solidFill>
                  <a:srgbClr val="204289"/>
                </a:solidFill>
                <a:latin typeface="Times New Roman"/>
                <a:cs typeface="Times New Roman"/>
              </a:rPr>
              <a:t> </a:t>
            </a:r>
            <a:r>
              <a:rPr dirty="0" sz="1800">
                <a:solidFill>
                  <a:srgbClr val="204289"/>
                </a:solidFill>
                <a:latin typeface="Times New Roman"/>
                <a:cs typeface="Times New Roman"/>
              </a:rPr>
              <a:t>provide</a:t>
            </a:r>
            <a:r>
              <a:rPr dirty="0" sz="1800" spc="-40">
                <a:solidFill>
                  <a:srgbClr val="204289"/>
                </a:solidFill>
                <a:latin typeface="Times New Roman"/>
                <a:cs typeface="Times New Roman"/>
              </a:rPr>
              <a:t> </a:t>
            </a:r>
            <a:r>
              <a:rPr dirty="0" sz="1800">
                <a:solidFill>
                  <a:srgbClr val="204289"/>
                </a:solidFill>
                <a:latin typeface="Times New Roman"/>
                <a:cs typeface="Times New Roman"/>
              </a:rPr>
              <a:t>advice</a:t>
            </a:r>
            <a:r>
              <a:rPr dirty="0" sz="1800" spc="-55">
                <a:solidFill>
                  <a:srgbClr val="204289"/>
                </a:solidFill>
                <a:latin typeface="Times New Roman"/>
                <a:cs typeface="Times New Roman"/>
              </a:rPr>
              <a:t> </a:t>
            </a:r>
            <a:r>
              <a:rPr dirty="0" sz="1800" spc="-25">
                <a:solidFill>
                  <a:srgbClr val="204289"/>
                </a:solidFill>
                <a:latin typeface="Times New Roman"/>
                <a:cs typeface="Times New Roman"/>
              </a:rPr>
              <a:t>on </a:t>
            </a:r>
            <a:r>
              <a:rPr dirty="0" sz="1800">
                <a:solidFill>
                  <a:srgbClr val="204289"/>
                </a:solidFill>
                <a:latin typeface="Times New Roman"/>
                <a:cs typeface="Times New Roman"/>
              </a:rPr>
              <a:t>career</a:t>
            </a:r>
            <a:r>
              <a:rPr dirty="0" sz="1800" spc="-50">
                <a:solidFill>
                  <a:srgbClr val="204289"/>
                </a:solidFill>
                <a:latin typeface="Times New Roman"/>
                <a:cs typeface="Times New Roman"/>
              </a:rPr>
              <a:t> </a:t>
            </a:r>
            <a:r>
              <a:rPr dirty="0" sz="1800" spc="-10">
                <a:solidFill>
                  <a:srgbClr val="204289"/>
                </a:solidFill>
                <a:latin typeface="Times New Roman"/>
                <a:cs typeface="Times New Roman"/>
              </a:rPr>
              <a:t>readiness.</a:t>
            </a:r>
            <a:endParaRPr sz="1800">
              <a:latin typeface="Times New Roman"/>
              <a:cs typeface="Times New Roman"/>
            </a:endParaRPr>
          </a:p>
          <a:p>
            <a:pPr>
              <a:lnSpc>
                <a:spcPct val="100000"/>
              </a:lnSpc>
              <a:spcBef>
                <a:spcPts val="390"/>
              </a:spcBef>
            </a:pPr>
            <a:endParaRPr sz="1800">
              <a:latin typeface="Times New Roman"/>
              <a:cs typeface="Times New Roman"/>
            </a:endParaRPr>
          </a:p>
          <a:p>
            <a:pPr marL="12700">
              <a:lnSpc>
                <a:spcPct val="100000"/>
              </a:lnSpc>
            </a:pPr>
            <a:r>
              <a:rPr dirty="0" sz="1800">
                <a:solidFill>
                  <a:srgbClr val="204289"/>
                </a:solidFill>
                <a:latin typeface="Times New Roman"/>
                <a:cs typeface="Times New Roman"/>
              </a:rPr>
              <a:t>Presentations</a:t>
            </a:r>
            <a:r>
              <a:rPr dirty="0" sz="1800" spc="-65">
                <a:solidFill>
                  <a:srgbClr val="204289"/>
                </a:solidFill>
                <a:latin typeface="Times New Roman"/>
                <a:cs typeface="Times New Roman"/>
              </a:rPr>
              <a:t> </a:t>
            </a:r>
            <a:r>
              <a:rPr dirty="0" sz="1800">
                <a:solidFill>
                  <a:srgbClr val="204289"/>
                </a:solidFill>
                <a:latin typeface="Times New Roman"/>
                <a:cs typeface="Times New Roman"/>
              </a:rPr>
              <a:t>and</a:t>
            </a:r>
            <a:r>
              <a:rPr dirty="0" sz="1800" spc="-35">
                <a:solidFill>
                  <a:srgbClr val="204289"/>
                </a:solidFill>
                <a:latin typeface="Times New Roman"/>
                <a:cs typeface="Times New Roman"/>
              </a:rPr>
              <a:t> </a:t>
            </a:r>
            <a:r>
              <a:rPr dirty="0" sz="1800" spc="-10">
                <a:solidFill>
                  <a:srgbClr val="204289"/>
                </a:solidFill>
                <a:latin typeface="Times New Roman"/>
                <a:cs typeface="Times New Roman"/>
              </a:rPr>
              <a:t>Activities:</a:t>
            </a:r>
            <a:endParaRPr sz="1800">
              <a:latin typeface="Times New Roman"/>
              <a:cs typeface="Times New Roman"/>
            </a:endParaRPr>
          </a:p>
          <a:p>
            <a:pPr marL="299085" indent="-286385">
              <a:lnSpc>
                <a:spcPct val="100000"/>
              </a:lnSpc>
              <a:spcBef>
                <a:spcPts val="145"/>
              </a:spcBef>
              <a:buFont typeface="Wingdings"/>
              <a:buChar char=""/>
              <a:tabLst>
                <a:tab pos="299085" algn="l"/>
              </a:tabLst>
            </a:pPr>
            <a:r>
              <a:rPr dirty="0" sz="1800">
                <a:solidFill>
                  <a:srgbClr val="204289"/>
                </a:solidFill>
                <a:latin typeface="Times New Roman"/>
                <a:cs typeface="Times New Roman"/>
              </a:rPr>
              <a:t>Interactive</a:t>
            </a:r>
            <a:r>
              <a:rPr dirty="0" sz="1800" spc="-85">
                <a:solidFill>
                  <a:srgbClr val="204289"/>
                </a:solidFill>
                <a:latin typeface="Times New Roman"/>
                <a:cs typeface="Times New Roman"/>
              </a:rPr>
              <a:t> </a:t>
            </a:r>
            <a:r>
              <a:rPr dirty="0" sz="1800" spc="-10">
                <a:solidFill>
                  <a:srgbClr val="204289"/>
                </a:solidFill>
                <a:latin typeface="Times New Roman"/>
                <a:cs typeface="Times New Roman"/>
              </a:rPr>
              <a:t>Activities</a:t>
            </a:r>
            <a:endParaRPr sz="1800">
              <a:latin typeface="Times New Roman"/>
              <a:cs typeface="Times New Roman"/>
            </a:endParaRPr>
          </a:p>
          <a:p>
            <a:pPr marL="299085" indent="-286385">
              <a:lnSpc>
                <a:spcPct val="100000"/>
              </a:lnSpc>
              <a:spcBef>
                <a:spcPts val="155"/>
              </a:spcBef>
              <a:buFont typeface="Wingdings"/>
              <a:buChar char=""/>
              <a:tabLst>
                <a:tab pos="299085" algn="l"/>
              </a:tabLst>
            </a:pPr>
            <a:r>
              <a:rPr dirty="0" sz="1800">
                <a:solidFill>
                  <a:srgbClr val="204289"/>
                </a:solidFill>
                <a:latin typeface="Times New Roman"/>
                <a:cs typeface="Times New Roman"/>
              </a:rPr>
              <a:t>Three</a:t>
            </a:r>
            <a:r>
              <a:rPr dirty="0" sz="1800" spc="-50">
                <a:solidFill>
                  <a:srgbClr val="204289"/>
                </a:solidFill>
                <a:latin typeface="Times New Roman"/>
                <a:cs typeface="Times New Roman"/>
              </a:rPr>
              <a:t> </a:t>
            </a:r>
            <a:r>
              <a:rPr dirty="0" sz="1800">
                <a:solidFill>
                  <a:srgbClr val="204289"/>
                </a:solidFill>
                <a:latin typeface="Times New Roman"/>
                <a:cs typeface="Times New Roman"/>
              </a:rPr>
              <a:t>Breakout</a:t>
            </a:r>
            <a:r>
              <a:rPr dirty="0" sz="1800" spc="-35">
                <a:solidFill>
                  <a:srgbClr val="204289"/>
                </a:solidFill>
                <a:latin typeface="Times New Roman"/>
                <a:cs typeface="Times New Roman"/>
              </a:rPr>
              <a:t> </a:t>
            </a:r>
            <a:r>
              <a:rPr dirty="0" sz="1800" spc="-10">
                <a:solidFill>
                  <a:srgbClr val="204289"/>
                </a:solidFill>
                <a:latin typeface="Times New Roman"/>
                <a:cs typeface="Times New Roman"/>
              </a:rPr>
              <a:t>Rooms</a:t>
            </a:r>
            <a:endParaRPr sz="1800">
              <a:latin typeface="Times New Roman"/>
              <a:cs typeface="Times New Roman"/>
            </a:endParaRPr>
          </a:p>
          <a:p>
            <a:pPr marL="354965" indent="-342265">
              <a:lnSpc>
                <a:spcPct val="100000"/>
              </a:lnSpc>
              <a:spcBef>
                <a:spcPts val="155"/>
              </a:spcBef>
              <a:buFont typeface="Wingdings"/>
              <a:buChar char=""/>
              <a:tabLst>
                <a:tab pos="354965" algn="l"/>
              </a:tabLst>
            </a:pPr>
            <a:r>
              <a:rPr dirty="0" sz="1800">
                <a:solidFill>
                  <a:srgbClr val="204289"/>
                </a:solidFill>
                <a:latin typeface="Times New Roman"/>
                <a:cs typeface="Times New Roman"/>
              </a:rPr>
              <a:t>Tabling</a:t>
            </a:r>
            <a:r>
              <a:rPr dirty="0" sz="1800" spc="-30">
                <a:solidFill>
                  <a:srgbClr val="204289"/>
                </a:solidFill>
                <a:latin typeface="Times New Roman"/>
                <a:cs typeface="Times New Roman"/>
              </a:rPr>
              <a:t> </a:t>
            </a:r>
            <a:r>
              <a:rPr dirty="0" sz="1800">
                <a:solidFill>
                  <a:srgbClr val="204289"/>
                </a:solidFill>
                <a:latin typeface="Times New Roman"/>
                <a:cs typeface="Times New Roman"/>
              </a:rPr>
              <a:t>and</a:t>
            </a:r>
            <a:r>
              <a:rPr dirty="0" sz="1800" spc="-15">
                <a:solidFill>
                  <a:srgbClr val="204289"/>
                </a:solidFill>
                <a:latin typeface="Times New Roman"/>
                <a:cs typeface="Times New Roman"/>
              </a:rPr>
              <a:t> </a:t>
            </a:r>
            <a:r>
              <a:rPr dirty="0" sz="1800" spc="-10">
                <a:solidFill>
                  <a:srgbClr val="204289"/>
                </a:solidFill>
                <a:latin typeface="Times New Roman"/>
                <a:cs typeface="Times New Roman"/>
              </a:rPr>
              <a:t>Demonstrations</a:t>
            </a:r>
            <a:endParaRPr sz="1800">
              <a:latin typeface="Times New Roman"/>
              <a:cs typeface="Times New Roman"/>
            </a:endParaRPr>
          </a:p>
          <a:p>
            <a:pPr>
              <a:lnSpc>
                <a:spcPct val="100000"/>
              </a:lnSpc>
              <a:spcBef>
                <a:spcPts val="880"/>
              </a:spcBef>
            </a:pPr>
            <a:endParaRPr sz="1800">
              <a:latin typeface="Times New Roman"/>
              <a:cs typeface="Times New Roman"/>
            </a:endParaRPr>
          </a:p>
          <a:p>
            <a:pPr marL="12700" marR="5080">
              <a:lnSpc>
                <a:spcPct val="106900"/>
              </a:lnSpc>
            </a:pPr>
            <a:r>
              <a:rPr dirty="0" sz="1800">
                <a:solidFill>
                  <a:srgbClr val="204289"/>
                </a:solidFill>
                <a:latin typeface="Times New Roman"/>
                <a:cs typeface="Times New Roman"/>
              </a:rPr>
              <a:t>We</a:t>
            </a:r>
            <a:r>
              <a:rPr dirty="0" sz="1800" spc="-10">
                <a:solidFill>
                  <a:srgbClr val="204289"/>
                </a:solidFill>
                <a:latin typeface="Times New Roman"/>
                <a:cs typeface="Times New Roman"/>
              </a:rPr>
              <a:t> </a:t>
            </a:r>
            <a:r>
              <a:rPr dirty="0" sz="1800">
                <a:solidFill>
                  <a:srgbClr val="204289"/>
                </a:solidFill>
                <a:latin typeface="Times New Roman"/>
                <a:cs typeface="Times New Roman"/>
              </a:rPr>
              <a:t>had</a:t>
            </a:r>
            <a:r>
              <a:rPr dirty="0" sz="1800" spc="-15">
                <a:solidFill>
                  <a:srgbClr val="204289"/>
                </a:solidFill>
                <a:latin typeface="Times New Roman"/>
                <a:cs typeface="Times New Roman"/>
              </a:rPr>
              <a:t> </a:t>
            </a:r>
            <a:r>
              <a:rPr dirty="0" sz="1800">
                <a:solidFill>
                  <a:srgbClr val="204289"/>
                </a:solidFill>
                <a:latin typeface="Times New Roman"/>
                <a:cs typeface="Times New Roman"/>
              </a:rPr>
              <a:t>five</a:t>
            </a:r>
            <a:r>
              <a:rPr dirty="0" sz="1800" spc="-15">
                <a:solidFill>
                  <a:srgbClr val="204289"/>
                </a:solidFill>
                <a:latin typeface="Times New Roman"/>
                <a:cs typeface="Times New Roman"/>
              </a:rPr>
              <a:t> </a:t>
            </a:r>
            <a:r>
              <a:rPr dirty="0" sz="1800">
                <a:solidFill>
                  <a:srgbClr val="204289"/>
                </a:solidFill>
                <a:latin typeface="Times New Roman"/>
                <a:cs typeface="Times New Roman"/>
              </a:rPr>
              <a:t>schools</a:t>
            </a:r>
            <a:r>
              <a:rPr dirty="0" sz="1800" spc="-25">
                <a:solidFill>
                  <a:srgbClr val="204289"/>
                </a:solidFill>
                <a:latin typeface="Times New Roman"/>
                <a:cs typeface="Times New Roman"/>
              </a:rPr>
              <a:t> </a:t>
            </a:r>
            <a:r>
              <a:rPr dirty="0" sz="1800">
                <a:solidFill>
                  <a:srgbClr val="204289"/>
                </a:solidFill>
                <a:latin typeface="Times New Roman"/>
                <a:cs typeface="Times New Roman"/>
              </a:rPr>
              <a:t>to</a:t>
            </a:r>
            <a:r>
              <a:rPr dirty="0" sz="1800" spc="-15">
                <a:solidFill>
                  <a:srgbClr val="204289"/>
                </a:solidFill>
                <a:latin typeface="Times New Roman"/>
                <a:cs typeface="Times New Roman"/>
              </a:rPr>
              <a:t> </a:t>
            </a:r>
            <a:r>
              <a:rPr dirty="0" sz="1800">
                <a:solidFill>
                  <a:srgbClr val="204289"/>
                </a:solidFill>
                <a:latin typeface="Times New Roman"/>
                <a:cs typeface="Times New Roman"/>
              </a:rPr>
              <a:t>attend,</a:t>
            </a:r>
            <a:r>
              <a:rPr dirty="0" sz="1800" spc="-30">
                <a:solidFill>
                  <a:srgbClr val="204289"/>
                </a:solidFill>
                <a:latin typeface="Times New Roman"/>
                <a:cs typeface="Times New Roman"/>
              </a:rPr>
              <a:t> </a:t>
            </a:r>
            <a:r>
              <a:rPr dirty="0" sz="1800">
                <a:solidFill>
                  <a:srgbClr val="204289"/>
                </a:solidFill>
                <a:latin typeface="Times New Roman"/>
                <a:cs typeface="Times New Roman"/>
              </a:rPr>
              <a:t>a</a:t>
            </a:r>
            <a:r>
              <a:rPr dirty="0" sz="1800" spc="-20">
                <a:solidFill>
                  <a:srgbClr val="204289"/>
                </a:solidFill>
                <a:latin typeface="Times New Roman"/>
                <a:cs typeface="Times New Roman"/>
              </a:rPr>
              <a:t> </a:t>
            </a:r>
            <a:r>
              <a:rPr dirty="0" sz="1800">
                <a:solidFill>
                  <a:srgbClr val="204289"/>
                </a:solidFill>
                <a:latin typeface="Times New Roman"/>
                <a:cs typeface="Times New Roman"/>
              </a:rPr>
              <a:t>total</a:t>
            </a:r>
            <a:r>
              <a:rPr dirty="0" sz="1800" spc="-15">
                <a:solidFill>
                  <a:srgbClr val="204289"/>
                </a:solidFill>
                <a:latin typeface="Times New Roman"/>
                <a:cs typeface="Times New Roman"/>
              </a:rPr>
              <a:t> </a:t>
            </a:r>
            <a:r>
              <a:rPr dirty="0" sz="1800">
                <a:solidFill>
                  <a:srgbClr val="204289"/>
                </a:solidFill>
                <a:latin typeface="Times New Roman"/>
                <a:cs typeface="Times New Roman"/>
              </a:rPr>
              <a:t>of</a:t>
            </a:r>
            <a:r>
              <a:rPr dirty="0" sz="1800" spc="-20">
                <a:solidFill>
                  <a:srgbClr val="204289"/>
                </a:solidFill>
                <a:latin typeface="Times New Roman"/>
                <a:cs typeface="Times New Roman"/>
              </a:rPr>
              <a:t> </a:t>
            </a:r>
            <a:r>
              <a:rPr dirty="0" sz="1800">
                <a:solidFill>
                  <a:srgbClr val="204289"/>
                </a:solidFill>
                <a:latin typeface="Times New Roman"/>
                <a:cs typeface="Times New Roman"/>
              </a:rPr>
              <a:t>91</a:t>
            </a:r>
            <a:r>
              <a:rPr dirty="0" sz="1800" spc="-20">
                <a:solidFill>
                  <a:srgbClr val="204289"/>
                </a:solidFill>
                <a:latin typeface="Times New Roman"/>
                <a:cs typeface="Times New Roman"/>
              </a:rPr>
              <a:t> </a:t>
            </a:r>
            <a:r>
              <a:rPr dirty="0" sz="1800">
                <a:solidFill>
                  <a:srgbClr val="204289"/>
                </a:solidFill>
                <a:latin typeface="Times New Roman"/>
                <a:cs typeface="Times New Roman"/>
              </a:rPr>
              <a:t>students.</a:t>
            </a:r>
            <a:r>
              <a:rPr dirty="0" sz="1800" spc="-20">
                <a:solidFill>
                  <a:srgbClr val="204289"/>
                </a:solidFill>
                <a:latin typeface="Times New Roman"/>
                <a:cs typeface="Times New Roman"/>
              </a:rPr>
              <a:t> </a:t>
            </a:r>
            <a:r>
              <a:rPr dirty="0" sz="1800">
                <a:solidFill>
                  <a:srgbClr val="204289"/>
                </a:solidFill>
                <a:latin typeface="Times New Roman"/>
                <a:cs typeface="Times New Roman"/>
              </a:rPr>
              <a:t>23</a:t>
            </a:r>
            <a:r>
              <a:rPr dirty="0" sz="1800" spc="-15">
                <a:solidFill>
                  <a:srgbClr val="204289"/>
                </a:solidFill>
                <a:latin typeface="Times New Roman"/>
                <a:cs typeface="Times New Roman"/>
              </a:rPr>
              <a:t> </a:t>
            </a:r>
            <a:r>
              <a:rPr dirty="0" sz="1800">
                <a:solidFill>
                  <a:srgbClr val="204289"/>
                </a:solidFill>
                <a:latin typeface="Times New Roman"/>
                <a:cs typeface="Times New Roman"/>
              </a:rPr>
              <a:t>departments</a:t>
            </a:r>
            <a:r>
              <a:rPr dirty="0" sz="1800" spc="-25">
                <a:solidFill>
                  <a:srgbClr val="204289"/>
                </a:solidFill>
                <a:latin typeface="Times New Roman"/>
                <a:cs typeface="Times New Roman"/>
              </a:rPr>
              <a:t> </a:t>
            </a:r>
            <a:r>
              <a:rPr dirty="0" sz="1800">
                <a:solidFill>
                  <a:srgbClr val="204289"/>
                </a:solidFill>
                <a:latin typeface="Times New Roman"/>
                <a:cs typeface="Times New Roman"/>
              </a:rPr>
              <a:t>took</a:t>
            </a:r>
            <a:r>
              <a:rPr dirty="0" sz="1800" spc="-20">
                <a:solidFill>
                  <a:srgbClr val="204289"/>
                </a:solidFill>
                <a:latin typeface="Times New Roman"/>
                <a:cs typeface="Times New Roman"/>
              </a:rPr>
              <a:t> </a:t>
            </a:r>
            <a:r>
              <a:rPr dirty="0" sz="1800">
                <a:solidFill>
                  <a:srgbClr val="204289"/>
                </a:solidFill>
                <a:latin typeface="Times New Roman"/>
                <a:cs typeface="Times New Roman"/>
              </a:rPr>
              <a:t>part</a:t>
            </a:r>
            <a:r>
              <a:rPr dirty="0" sz="1800" spc="-15">
                <a:solidFill>
                  <a:srgbClr val="204289"/>
                </a:solidFill>
                <a:latin typeface="Times New Roman"/>
                <a:cs typeface="Times New Roman"/>
              </a:rPr>
              <a:t> </a:t>
            </a:r>
            <a:r>
              <a:rPr dirty="0" sz="1800" spc="-25">
                <a:solidFill>
                  <a:srgbClr val="204289"/>
                </a:solidFill>
                <a:latin typeface="Times New Roman"/>
                <a:cs typeface="Times New Roman"/>
              </a:rPr>
              <a:t>in </a:t>
            </a:r>
            <a:r>
              <a:rPr dirty="0" sz="1800">
                <a:solidFill>
                  <a:srgbClr val="204289"/>
                </a:solidFill>
                <a:latin typeface="Times New Roman"/>
                <a:cs typeface="Times New Roman"/>
              </a:rPr>
              <a:t>tabling</a:t>
            </a:r>
            <a:r>
              <a:rPr dirty="0" sz="1800" spc="-55">
                <a:solidFill>
                  <a:srgbClr val="204289"/>
                </a:solidFill>
                <a:latin typeface="Times New Roman"/>
                <a:cs typeface="Times New Roman"/>
              </a:rPr>
              <a:t> </a:t>
            </a:r>
            <a:r>
              <a:rPr dirty="0" sz="1800">
                <a:solidFill>
                  <a:srgbClr val="204289"/>
                </a:solidFill>
                <a:latin typeface="Times New Roman"/>
                <a:cs typeface="Times New Roman"/>
              </a:rPr>
              <a:t>and</a:t>
            </a:r>
            <a:r>
              <a:rPr dirty="0" sz="1800" spc="-30">
                <a:solidFill>
                  <a:srgbClr val="204289"/>
                </a:solidFill>
                <a:latin typeface="Times New Roman"/>
                <a:cs typeface="Times New Roman"/>
              </a:rPr>
              <a:t> </a:t>
            </a:r>
            <a:r>
              <a:rPr dirty="0" sz="1800">
                <a:solidFill>
                  <a:srgbClr val="204289"/>
                </a:solidFill>
                <a:latin typeface="Times New Roman"/>
                <a:cs typeface="Times New Roman"/>
              </a:rPr>
              <a:t>demonstrations.</a:t>
            </a:r>
            <a:r>
              <a:rPr dirty="0" sz="1800" spc="-35">
                <a:solidFill>
                  <a:srgbClr val="204289"/>
                </a:solidFill>
                <a:latin typeface="Times New Roman"/>
                <a:cs typeface="Times New Roman"/>
              </a:rPr>
              <a:t> </a:t>
            </a:r>
            <a:r>
              <a:rPr dirty="0" sz="1800">
                <a:solidFill>
                  <a:srgbClr val="204289"/>
                </a:solidFill>
                <a:latin typeface="Times New Roman"/>
                <a:cs typeface="Times New Roman"/>
              </a:rPr>
              <a:t>Within</a:t>
            </a:r>
            <a:r>
              <a:rPr dirty="0" sz="1800" spc="-35">
                <a:solidFill>
                  <a:srgbClr val="204289"/>
                </a:solidFill>
                <a:latin typeface="Times New Roman"/>
                <a:cs typeface="Times New Roman"/>
              </a:rPr>
              <a:t> </a:t>
            </a:r>
            <a:r>
              <a:rPr dirty="0" sz="1800">
                <a:solidFill>
                  <a:srgbClr val="204289"/>
                </a:solidFill>
                <a:latin typeface="Times New Roman"/>
                <a:cs typeface="Times New Roman"/>
              </a:rPr>
              <a:t>three</a:t>
            </a:r>
            <a:r>
              <a:rPr dirty="0" sz="1800" spc="-30">
                <a:solidFill>
                  <a:srgbClr val="204289"/>
                </a:solidFill>
                <a:latin typeface="Times New Roman"/>
                <a:cs typeface="Times New Roman"/>
              </a:rPr>
              <a:t> </a:t>
            </a:r>
            <a:r>
              <a:rPr dirty="0" sz="1800">
                <a:solidFill>
                  <a:srgbClr val="204289"/>
                </a:solidFill>
                <a:latin typeface="Times New Roman"/>
                <a:cs typeface="Times New Roman"/>
              </a:rPr>
              <a:t>breakout</a:t>
            </a:r>
            <a:r>
              <a:rPr dirty="0" sz="1800" spc="-50">
                <a:solidFill>
                  <a:srgbClr val="204289"/>
                </a:solidFill>
                <a:latin typeface="Times New Roman"/>
                <a:cs typeface="Times New Roman"/>
              </a:rPr>
              <a:t> </a:t>
            </a:r>
            <a:r>
              <a:rPr dirty="0" sz="1800">
                <a:solidFill>
                  <a:srgbClr val="204289"/>
                </a:solidFill>
                <a:latin typeface="Times New Roman"/>
                <a:cs typeface="Times New Roman"/>
              </a:rPr>
              <a:t>rooms,</a:t>
            </a:r>
            <a:r>
              <a:rPr dirty="0" sz="1800" spc="-30">
                <a:solidFill>
                  <a:srgbClr val="204289"/>
                </a:solidFill>
                <a:latin typeface="Times New Roman"/>
                <a:cs typeface="Times New Roman"/>
              </a:rPr>
              <a:t> </a:t>
            </a:r>
            <a:r>
              <a:rPr dirty="0" sz="1800">
                <a:solidFill>
                  <a:srgbClr val="204289"/>
                </a:solidFill>
                <a:latin typeface="Times New Roman"/>
                <a:cs typeface="Times New Roman"/>
              </a:rPr>
              <a:t>these</a:t>
            </a:r>
            <a:r>
              <a:rPr dirty="0" sz="1800" spc="-40">
                <a:solidFill>
                  <a:srgbClr val="204289"/>
                </a:solidFill>
                <a:latin typeface="Times New Roman"/>
                <a:cs typeface="Times New Roman"/>
              </a:rPr>
              <a:t> </a:t>
            </a:r>
            <a:r>
              <a:rPr dirty="0" sz="1800">
                <a:solidFill>
                  <a:srgbClr val="204289"/>
                </a:solidFill>
                <a:latin typeface="Times New Roman"/>
                <a:cs typeface="Times New Roman"/>
              </a:rPr>
              <a:t>departments</a:t>
            </a:r>
            <a:r>
              <a:rPr dirty="0" sz="1800" spc="-40">
                <a:solidFill>
                  <a:srgbClr val="204289"/>
                </a:solidFill>
                <a:latin typeface="Times New Roman"/>
                <a:cs typeface="Times New Roman"/>
              </a:rPr>
              <a:t> </a:t>
            </a:r>
            <a:r>
              <a:rPr dirty="0" sz="1800" spc="-20">
                <a:solidFill>
                  <a:srgbClr val="204289"/>
                </a:solidFill>
                <a:latin typeface="Times New Roman"/>
                <a:cs typeface="Times New Roman"/>
              </a:rPr>
              <a:t>were </a:t>
            </a:r>
            <a:r>
              <a:rPr dirty="0" sz="1800">
                <a:solidFill>
                  <a:srgbClr val="204289"/>
                </a:solidFill>
                <a:latin typeface="Times New Roman"/>
                <a:cs typeface="Times New Roman"/>
              </a:rPr>
              <a:t>separated</a:t>
            </a:r>
            <a:r>
              <a:rPr dirty="0" sz="1800" spc="-50">
                <a:solidFill>
                  <a:srgbClr val="204289"/>
                </a:solidFill>
                <a:latin typeface="Times New Roman"/>
                <a:cs typeface="Times New Roman"/>
              </a:rPr>
              <a:t> </a:t>
            </a:r>
            <a:r>
              <a:rPr dirty="0" sz="1800">
                <a:solidFill>
                  <a:srgbClr val="204289"/>
                </a:solidFill>
                <a:latin typeface="Times New Roman"/>
                <a:cs typeface="Times New Roman"/>
              </a:rPr>
              <a:t>into</a:t>
            </a:r>
            <a:r>
              <a:rPr dirty="0" sz="1800" spc="-45">
                <a:solidFill>
                  <a:srgbClr val="204289"/>
                </a:solidFill>
                <a:latin typeface="Times New Roman"/>
                <a:cs typeface="Times New Roman"/>
              </a:rPr>
              <a:t> </a:t>
            </a:r>
            <a:r>
              <a:rPr dirty="0" sz="1800">
                <a:solidFill>
                  <a:srgbClr val="204289"/>
                </a:solidFill>
                <a:latin typeface="Times New Roman"/>
                <a:cs typeface="Times New Roman"/>
              </a:rPr>
              <a:t>clinical,</a:t>
            </a:r>
            <a:r>
              <a:rPr dirty="0" sz="1800" spc="-60">
                <a:solidFill>
                  <a:srgbClr val="204289"/>
                </a:solidFill>
                <a:latin typeface="Times New Roman"/>
                <a:cs typeface="Times New Roman"/>
              </a:rPr>
              <a:t> </a:t>
            </a:r>
            <a:r>
              <a:rPr dirty="0" sz="1800">
                <a:solidFill>
                  <a:srgbClr val="204289"/>
                </a:solidFill>
                <a:latin typeface="Times New Roman"/>
                <a:cs typeface="Times New Roman"/>
              </a:rPr>
              <a:t>administrative,</a:t>
            </a:r>
            <a:r>
              <a:rPr dirty="0" sz="1800" spc="-60">
                <a:solidFill>
                  <a:srgbClr val="204289"/>
                </a:solidFill>
                <a:latin typeface="Times New Roman"/>
                <a:cs typeface="Times New Roman"/>
              </a:rPr>
              <a:t> </a:t>
            </a:r>
            <a:r>
              <a:rPr dirty="0" sz="1800">
                <a:solidFill>
                  <a:srgbClr val="204289"/>
                </a:solidFill>
                <a:latin typeface="Times New Roman"/>
                <a:cs typeface="Times New Roman"/>
              </a:rPr>
              <a:t>support</a:t>
            </a:r>
            <a:r>
              <a:rPr dirty="0" sz="1800" spc="-35">
                <a:solidFill>
                  <a:srgbClr val="204289"/>
                </a:solidFill>
                <a:latin typeface="Times New Roman"/>
                <a:cs typeface="Times New Roman"/>
              </a:rPr>
              <a:t> </a:t>
            </a:r>
            <a:r>
              <a:rPr dirty="0" sz="1800">
                <a:solidFill>
                  <a:srgbClr val="204289"/>
                </a:solidFill>
                <a:latin typeface="Times New Roman"/>
                <a:cs typeface="Times New Roman"/>
              </a:rPr>
              <a:t>services,</a:t>
            </a:r>
            <a:r>
              <a:rPr dirty="0" sz="1800" spc="-45">
                <a:solidFill>
                  <a:srgbClr val="204289"/>
                </a:solidFill>
                <a:latin typeface="Times New Roman"/>
                <a:cs typeface="Times New Roman"/>
              </a:rPr>
              <a:t> </a:t>
            </a:r>
            <a:r>
              <a:rPr dirty="0" sz="1800">
                <a:solidFill>
                  <a:srgbClr val="204289"/>
                </a:solidFill>
                <a:latin typeface="Times New Roman"/>
                <a:cs typeface="Times New Roman"/>
              </a:rPr>
              <a:t>and</a:t>
            </a:r>
            <a:r>
              <a:rPr dirty="0" sz="1800" spc="-5">
                <a:solidFill>
                  <a:srgbClr val="204289"/>
                </a:solidFill>
                <a:latin typeface="Times New Roman"/>
                <a:cs typeface="Times New Roman"/>
              </a:rPr>
              <a:t> </a:t>
            </a:r>
            <a:r>
              <a:rPr dirty="0" sz="1800" spc="-10">
                <a:solidFill>
                  <a:srgbClr val="204289"/>
                </a:solidFill>
                <a:latin typeface="Times New Roman"/>
                <a:cs typeface="Times New Roman"/>
              </a:rPr>
              <a:t>ancillary.</a:t>
            </a:r>
            <a:endParaRPr sz="1800">
              <a:latin typeface="Times New Roman"/>
              <a:cs typeface="Times New Roman"/>
            </a:endParaRPr>
          </a:p>
        </p:txBody>
      </p:sp>
      <p:pic>
        <p:nvPicPr>
          <p:cNvPr id="5" name="object 5" descr=""/>
          <p:cNvPicPr/>
          <p:nvPr/>
        </p:nvPicPr>
        <p:blipFill>
          <a:blip r:embed="R1d11c482fa5e47b3" cstate="print"/>
          <a:stretch>
            <a:fillRect/>
          </a:stretch>
        </p:blipFill>
        <p:spPr>
          <a:xfrm>
            <a:off x="6934200" y="143255"/>
            <a:ext cx="1772411" cy="1456944"/>
          </a:xfrm>
          <a:prstGeom prst="rect">
            <a:avLst/>
          </a:prstGeom>
        </p:spPr>
      </p:pic>
      <p:sp>
        <p:nvSpPr>
          <p:cNvPr id="6" name="object 6" descr=""/>
          <p:cNvSpPr txBox="1">
            <a:spLocks noGrp="1"/>
          </p:cNvSpPr>
          <p:nvPr>
            <p:ph type="sldNum" idx="7" sz="quarter"/>
          </p:nvPr>
        </p:nvSpPr>
        <p:spPr>
          <a:prstGeom prst="rect"/>
        </p:spPr>
        <p:txBody>
          <a:bodyPr wrap="square" lIns="0" tIns="0" rIns="0" bIns="0" rtlCol="0" vert="horz">
            <a:spAutoFit/>
          </a:bodyPr>
          <a:lstStyle/>
          <a:p>
            <a:pPr marL="38100">
              <a:lnSpc>
                <a:spcPct val="100000"/>
              </a:lnSpc>
            </a:pPr>
            <a:fld id="{81D60167-4931-47E6-BA6A-407CBD079E47}" type="slidenum">
              <a:rPr dirty="0" spc="-50"/>
              <a:t>1</a:t>
            </a:fld>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0"/>
          <p:cNvSpPr txBox="1"/>
          <p:nvPr>
            <p:ph type="title"/>
          </p:nvPr>
        </p:nvSpPr>
        <p:spPr>
          <a:xfrm>
            <a:off x="443020" y="1137716"/>
            <a:ext cx="8247300" cy="689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800"/>
              <a:t>Results- Patients</a:t>
            </a:r>
            <a:endParaRPr sz="2800"/>
          </a:p>
        </p:txBody>
      </p:sp>
      <p:sp>
        <p:nvSpPr>
          <p:cNvPr id="168" name="Google Shape;168;p20"/>
          <p:cNvSpPr txBox="1"/>
          <p:nvPr/>
        </p:nvSpPr>
        <p:spPr>
          <a:xfrm>
            <a:off x="1022190" y="3340586"/>
            <a:ext cx="7398000" cy="1777500"/>
          </a:xfrm>
          <a:prstGeom prst="rect">
            <a:avLst/>
          </a:prstGeom>
          <a:noFill/>
          <a:ln>
            <a:noFill/>
          </a:ln>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900">
                <a:solidFill>
                  <a:srgbClr val="000000"/>
                </a:solidFill>
                <a:latin typeface="Times New Roman"/>
                <a:ea typeface="Times New Roman"/>
                <a:cs typeface="Times New Roman"/>
                <a:sym typeface="Times New Roman"/>
              </a:rPr>
              <a:t>CPR started prior to EMS arrival was present in 73 patients (44%). The use of epinephrine prior to ED arrival was found in 55 (33%) children.</a:t>
            </a:r>
            <a:endParaRPr sz="1900">
              <a:solidFill>
                <a:srgbClr val="000000"/>
              </a:solidFill>
              <a:latin typeface="Times New Roman"/>
              <a:ea typeface="Times New Roman"/>
              <a:cs typeface="Times New Roman"/>
              <a:sym typeface="Times New Roman"/>
            </a:endParaRPr>
          </a:p>
        </p:txBody>
      </p:sp>
      <p:sp>
        <p:nvSpPr>
          <p:cNvPr id="169" name="Google Shape;169;p20"/>
          <p:cNvSpPr txBox="1"/>
          <p:nvPr/>
        </p:nvSpPr>
        <p:spPr>
          <a:xfrm>
            <a:off x="1022190" y="2417295"/>
            <a:ext cx="7398000" cy="1777500"/>
          </a:xfrm>
          <a:prstGeom prst="rect">
            <a:avLst/>
          </a:prstGeom>
          <a:noFill/>
          <a:ln>
            <a:noFill/>
          </a:ln>
        </p:spPr>
        <p:txBody>
          <a:bodyPr anchorCtr="0" anchor="ctr" bIns="91425" lIns="274300" spcFirstLastPara="1" rIns="91425" wrap="square" tIns="91425">
            <a:noAutofit/>
          </a:bodyPr>
          <a:lstStyle/>
          <a:p>
            <a:pPr indent="0" lvl="0" marL="0" rtl="0" algn="l">
              <a:lnSpc>
                <a:spcPct val="115000"/>
              </a:lnSpc>
              <a:spcBef>
                <a:spcPts val="0"/>
              </a:spcBef>
              <a:spcAft>
                <a:spcPts val="1000"/>
              </a:spcAft>
              <a:buNone/>
            </a:pPr>
            <a:r>
              <a:rPr lang="en" sz="1900">
                <a:solidFill>
                  <a:srgbClr val="000000"/>
                </a:solidFill>
                <a:latin typeface="Times New Roman"/>
                <a:ea typeface="Times New Roman"/>
                <a:cs typeface="Times New Roman"/>
                <a:sym typeface="Times New Roman"/>
              </a:rPr>
              <a:t>ROSC was achieved in 32% of patients. BVM, intubation, and supraglottic airways were utilized in 76%, 23%, and 1% of patients.</a:t>
            </a:r>
            <a:endParaRPr sz="1900">
              <a:solidFill>
                <a:srgbClr val="000000"/>
              </a:solidFill>
              <a:latin typeface="Times New Roman"/>
              <a:ea typeface="Times New Roman"/>
              <a:cs typeface="Times New Roman"/>
              <a:sym typeface="Times New Roman"/>
            </a:endParaRPr>
          </a:p>
        </p:txBody>
      </p:sp>
      <p:sp>
        <p:nvSpPr>
          <p:cNvPr id="170" name="Google Shape;170;p20"/>
          <p:cNvSpPr txBox="1"/>
          <p:nvPr/>
        </p:nvSpPr>
        <p:spPr>
          <a:xfrm>
            <a:off x="1022190" y="1488450"/>
            <a:ext cx="7398000" cy="1777500"/>
          </a:xfrm>
          <a:prstGeom prst="rect">
            <a:avLst/>
          </a:prstGeom>
          <a:noFill/>
          <a:ln>
            <a:noFill/>
          </a:ln>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900">
                <a:solidFill>
                  <a:srgbClr val="000000"/>
                </a:solidFill>
                <a:latin typeface="Times New Roman"/>
                <a:ea typeface="Times New Roman"/>
                <a:cs typeface="Times New Roman"/>
                <a:sym typeface="Times New Roman"/>
              </a:rPr>
              <a:t>169 patients were identified with a median age of 3 years old (IQR 0.35-14). The male to female ratio identified was 0.56.</a:t>
            </a:r>
            <a:endParaRPr sz="1900">
              <a:solidFill>
                <a:srgbClr val="000000"/>
              </a:solidFill>
              <a:latin typeface="Times New Roman"/>
              <a:ea typeface="Times New Roman"/>
              <a:cs typeface="Times New Roman"/>
              <a:sym typeface="Times New Roman"/>
            </a:endParaRPr>
          </a:p>
        </p:txBody>
      </p:sp>
      <p:cxnSp>
        <p:nvCxnSpPr>
          <p:cNvPr id="171" name="Google Shape;171;p20"/>
          <p:cNvCxnSpPr/>
          <p:nvPr/>
        </p:nvCxnSpPr>
        <p:spPr>
          <a:xfrm>
            <a:off x="426825" y="3306023"/>
            <a:ext cx="595200" cy="0"/>
          </a:xfrm>
          <a:prstGeom prst="straightConnector1">
            <a:avLst/>
          </a:prstGeom>
          <a:noFill/>
          <a:ln cap="flat" cmpd="sng" w="38100">
            <a:solidFill>
              <a:srgbClr val="000000"/>
            </a:solidFill>
            <a:prstDash val="solid"/>
            <a:round/>
            <a:headEnd len="med" w="med" type="oval"/>
            <a:tailEnd len="med" w="med" type="none"/>
          </a:ln>
        </p:spPr>
      </p:cxnSp>
      <p:cxnSp>
        <p:nvCxnSpPr>
          <p:cNvPr id="172" name="Google Shape;172;p20"/>
          <p:cNvCxnSpPr/>
          <p:nvPr/>
        </p:nvCxnSpPr>
        <p:spPr>
          <a:xfrm>
            <a:off x="426825" y="4229337"/>
            <a:ext cx="595200" cy="0"/>
          </a:xfrm>
          <a:prstGeom prst="straightConnector1">
            <a:avLst/>
          </a:prstGeom>
          <a:noFill/>
          <a:ln cap="flat" cmpd="sng" w="38100">
            <a:solidFill>
              <a:srgbClr val="000000"/>
            </a:solidFill>
            <a:prstDash val="solid"/>
            <a:round/>
            <a:headEnd len="med" w="med" type="oval"/>
            <a:tailEnd len="med" w="med" type="none"/>
          </a:ln>
        </p:spPr>
      </p:cxnSp>
      <p:cxnSp>
        <p:nvCxnSpPr>
          <p:cNvPr id="173" name="Google Shape;173;p20"/>
          <p:cNvCxnSpPr/>
          <p:nvPr/>
        </p:nvCxnSpPr>
        <p:spPr>
          <a:xfrm>
            <a:off x="426825" y="2377179"/>
            <a:ext cx="595200" cy="0"/>
          </a:xfrm>
          <a:prstGeom prst="straightConnector1">
            <a:avLst/>
          </a:prstGeom>
          <a:noFill/>
          <a:ln cap="flat" cmpd="sng" w="38100">
            <a:solidFill>
              <a:srgbClr val="000000"/>
            </a:solidFill>
            <a:prstDash val="solid"/>
            <a:round/>
            <a:headEnd len="med" w="med" type="oval"/>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1"/>
          <p:cNvSpPr txBox="1"/>
          <p:nvPr>
            <p:ph type="title"/>
          </p:nvPr>
        </p:nvSpPr>
        <p:spPr>
          <a:xfrm>
            <a:off x="443020" y="1137716"/>
            <a:ext cx="8247300" cy="689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800"/>
              <a:t>Results- Main Takeaways</a:t>
            </a:r>
            <a:endParaRPr sz="2800"/>
          </a:p>
        </p:txBody>
      </p:sp>
      <p:sp>
        <p:nvSpPr>
          <p:cNvPr id="179" name="Google Shape;179;p21"/>
          <p:cNvSpPr txBox="1"/>
          <p:nvPr/>
        </p:nvSpPr>
        <p:spPr>
          <a:xfrm>
            <a:off x="1065250" y="3987300"/>
            <a:ext cx="7986900" cy="10428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b="1" lang="en" sz="1500" u="sng">
                <a:solidFill>
                  <a:srgbClr val="000000"/>
                </a:solidFill>
                <a:latin typeface="Times New Roman"/>
                <a:ea typeface="Times New Roman"/>
                <a:cs typeface="Times New Roman"/>
                <a:sym typeface="Times New Roman"/>
              </a:rPr>
              <a:t>Although not statistically significant:</a:t>
            </a:r>
            <a:br>
              <a:rPr lang="en" sz="1500">
                <a:solidFill>
                  <a:srgbClr val="000000"/>
                </a:solidFill>
                <a:latin typeface="Times New Roman"/>
                <a:ea typeface="Times New Roman"/>
                <a:cs typeface="Times New Roman"/>
                <a:sym typeface="Times New Roman"/>
              </a:rPr>
            </a:br>
            <a:r>
              <a:rPr lang="en" sz="1500">
                <a:solidFill>
                  <a:srgbClr val="000000"/>
                </a:solidFill>
                <a:latin typeface="Times New Roman"/>
                <a:ea typeface="Times New Roman"/>
                <a:cs typeface="Times New Roman"/>
                <a:sym typeface="Times New Roman"/>
              </a:rPr>
              <a:t>Total prehospital time of 16.5-26 mins </a:t>
            </a:r>
            <a:r>
              <a:rPr lang="en" sz="1500">
                <a:solidFill>
                  <a:srgbClr val="E69138"/>
                </a:solidFill>
                <a:latin typeface="Times New Roman"/>
                <a:ea typeface="Times New Roman"/>
                <a:cs typeface="Times New Roman"/>
                <a:sym typeface="Times New Roman"/>
              </a:rPr>
              <a:t>(OR 2.4 [0.99,3.13]),</a:t>
            </a:r>
            <a:r>
              <a:rPr lang="en" sz="1500">
                <a:solidFill>
                  <a:srgbClr val="F2F2F2"/>
                </a:solidFill>
                <a:latin typeface="Times New Roman"/>
                <a:ea typeface="Times New Roman"/>
                <a:cs typeface="Times New Roman"/>
                <a:sym typeface="Times New Roman"/>
              </a:rPr>
              <a:t> </a:t>
            </a:r>
            <a:r>
              <a:rPr lang="en" sz="1500">
                <a:solidFill>
                  <a:srgbClr val="000000"/>
                </a:solidFill>
                <a:latin typeface="Times New Roman"/>
                <a:ea typeface="Times New Roman"/>
                <a:cs typeface="Times New Roman"/>
                <a:sym typeface="Times New Roman"/>
              </a:rPr>
              <a:t>and use of BVM only </a:t>
            </a:r>
            <a:r>
              <a:rPr lang="en" sz="1500">
                <a:solidFill>
                  <a:srgbClr val="E69138"/>
                </a:solidFill>
                <a:latin typeface="Times New Roman"/>
                <a:ea typeface="Times New Roman"/>
                <a:cs typeface="Times New Roman"/>
                <a:sym typeface="Times New Roman"/>
              </a:rPr>
              <a:t>(OR 1.8 [0.8,2.1])</a:t>
            </a:r>
            <a:r>
              <a:rPr lang="en" sz="1500">
                <a:solidFill>
                  <a:srgbClr val="000000"/>
                </a:solidFill>
                <a:latin typeface="Times New Roman"/>
                <a:ea typeface="Times New Roman"/>
                <a:cs typeface="Times New Roman"/>
                <a:sym typeface="Times New Roman"/>
              </a:rPr>
              <a:t>, suggest increased likelihood of ROSC.</a:t>
            </a:r>
            <a:endParaRPr sz="1500">
              <a:solidFill>
                <a:srgbClr val="000000"/>
              </a:solidFill>
              <a:latin typeface="Times New Roman"/>
              <a:ea typeface="Times New Roman"/>
              <a:cs typeface="Times New Roman"/>
              <a:sym typeface="Times New Roman"/>
            </a:endParaRPr>
          </a:p>
        </p:txBody>
      </p:sp>
      <p:sp>
        <p:nvSpPr>
          <p:cNvPr id="180" name="Google Shape;180;p21"/>
          <p:cNvSpPr txBox="1"/>
          <p:nvPr/>
        </p:nvSpPr>
        <p:spPr>
          <a:xfrm>
            <a:off x="1065240" y="2936120"/>
            <a:ext cx="7853700" cy="1042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b="1" lang="en" sz="1500" u="sng">
                <a:solidFill>
                  <a:srgbClr val="000000"/>
                </a:solidFill>
                <a:latin typeface="Times New Roman"/>
                <a:ea typeface="Times New Roman"/>
                <a:cs typeface="Times New Roman"/>
                <a:sym typeface="Times New Roman"/>
              </a:rPr>
              <a:t>Statistically significant increase in OR of ROSC:</a:t>
            </a:r>
            <a:br>
              <a:rPr b="1" lang="en" sz="1500" u="sng">
                <a:solidFill>
                  <a:srgbClr val="000000"/>
                </a:solidFill>
                <a:latin typeface="Times New Roman"/>
                <a:ea typeface="Times New Roman"/>
                <a:cs typeface="Times New Roman"/>
                <a:sym typeface="Times New Roman"/>
              </a:rPr>
            </a:br>
            <a:r>
              <a:rPr lang="en" sz="1500">
                <a:solidFill>
                  <a:srgbClr val="000000"/>
                </a:solidFill>
                <a:latin typeface="Times New Roman"/>
                <a:ea typeface="Times New Roman"/>
                <a:cs typeface="Times New Roman"/>
                <a:sym typeface="Times New Roman"/>
              </a:rPr>
              <a:t>CPR initiated prior to EMS arrival</a:t>
            </a:r>
            <a:r>
              <a:rPr lang="en" sz="1500">
                <a:solidFill>
                  <a:srgbClr val="0000FF"/>
                </a:solidFill>
                <a:latin typeface="Times New Roman"/>
                <a:ea typeface="Times New Roman"/>
                <a:cs typeface="Times New Roman"/>
                <a:sym typeface="Times New Roman"/>
              </a:rPr>
              <a:t> (OR 2.15 [1.03,2.85]). </a:t>
            </a:r>
            <a:endParaRPr sz="1500">
              <a:solidFill>
                <a:srgbClr val="0000FF"/>
              </a:solidFill>
              <a:latin typeface="Times New Roman"/>
              <a:ea typeface="Times New Roman"/>
              <a:cs typeface="Times New Roman"/>
              <a:sym typeface="Times New Roman"/>
            </a:endParaRPr>
          </a:p>
        </p:txBody>
      </p:sp>
      <p:sp>
        <p:nvSpPr>
          <p:cNvPr id="181" name="Google Shape;181;p21"/>
          <p:cNvSpPr txBox="1"/>
          <p:nvPr/>
        </p:nvSpPr>
        <p:spPr>
          <a:xfrm>
            <a:off x="1065240" y="1903325"/>
            <a:ext cx="7853700" cy="10428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b="1" lang="en" sz="1500" u="sng">
                <a:solidFill>
                  <a:srgbClr val="000000"/>
                </a:solidFill>
                <a:latin typeface="Times New Roman"/>
                <a:ea typeface="Times New Roman"/>
                <a:cs typeface="Times New Roman"/>
                <a:sym typeface="Times New Roman"/>
              </a:rPr>
              <a:t>Statistically significant decrease in OR of ROSC: </a:t>
            </a:r>
            <a:br>
              <a:rPr b="1" lang="en" sz="1500" u="sng">
                <a:solidFill>
                  <a:srgbClr val="000000"/>
                </a:solidFill>
                <a:latin typeface="Times New Roman"/>
                <a:ea typeface="Times New Roman"/>
                <a:cs typeface="Times New Roman"/>
                <a:sym typeface="Times New Roman"/>
              </a:rPr>
            </a:br>
            <a:r>
              <a:rPr lang="en" sz="1500">
                <a:solidFill>
                  <a:srgbClr val="000000"/>
                </a:solidFill>
                <a:latin typeface="Times New Roman"/>
                <a:ea typeface="Times New Roman"/>
                <a:cs typeface="Times New Roman"/>
                <a:sym typeface="Times New Roman"/>
              </a:rPr>
              <a:t>Any advanced airway attempted </a:t>
            </a:r>
            <a:r>
              <a:rPr lang="en" sz="1500">
                <a:solidFill>
                  <a:srgbClr val="FF0000"/>
                </a:solidFill>
                <a:latin typeface="Times New Roman"/>
                <a:ea typeface="Times New Roman"/>
                <a:cs typeface="Times New Roman"/>
                <a:sym typeface="Times New Roman"/>
              </a:rPr>
              <a:t>(OR 0.53 [0.2,0.73]) </a:t>
            </a:r>
            <a:br>
              <a:rPr lang="en" sz="1500">
                <a:solidFill>
                  <a:srgbClr val="FFFFFF"/>
                </a:solidFill>
                <a:latin typeface="Times New Roman"/>
                <a:ea typeface="Times New Roman"/>
                <a:cs typeface="Times New Roman"/>
                <a:sym typeface="Times New Roman"/>
              </a:rPr>
            </a:br>
            <a:r>
              <a:rPr lang="en" sz="1500">
                <a:solidFill>
                  <a:srgbClr val="000000"/>
                </a:solidFill>
                <a:latin typeface="Times New Roman"/>
                <a:ea typeface="Times New Roman"/>
                <a:cs typeface="Times New Roman"/>
                <a:sym typeface="Times New Roman"/>
              </a:rPr>
              <a:t>Total prehospital time of less than 16.5 minutes</a:t>
            </a:r>
            <a:r>
              <a:rPr lang="en" sz="1500">
                <a:solidFill>
                  <a:srgbClr val="FFFFFF"/>
                </a:solidFill>
                <a:latin typeface="Times New Roman"/>
                <a:ea typeface="Times New Roman"/>
                <a:cs typeface="Times New Roman"/>
                <a:sym typeface="Times New Roman"/>
              </a:rPr>
              <a:t> </a:t>
            </a:r>
            <a:r>
              <a:rPr lang="en" sz="1500">
                <a:solidFill>
                  <a:srgbClr val="FF0000"/>
                </a:solidFill>
                <a:latin typeface="Times New Roman"/>
                <a:ea typeface="Times New Roman"/>
                <a:cs typeface="Times New Roman"/>
                <a:sym typeface="Times New Roman"/>
              </a:rPr>
              <a:t>(OR 0.13 [0.04,0.73])</a:t>
            </a:r>
            <a:endParaRPr sz="1500">
              <a:solidFill>
                <a:srgbClr val="FF0000"/>
              </a:solidFill>
              <a:latin typeface="Times New Roman"/>
              <a:ea typeface="Times New Roman"/>
              <a:cs typeface="Times New Roman"/>
              <a:sym typeface="Times New Roman"/>
            </a:endParaRPr>
          </a:p>
        </p:txBody>
      </p:sp>
      <p:sp>
        <p:nvSpPr>
          <p:cNvPr id="182" name="Google Shape;182;p21"/>
          <p:cNvSpPr/>
          <p:nvPr/>
        </p:nvSpPr>
        <p:spPr>
          <a:xfrm>
            <a:off x="228594" y="2157267"/>
            <a:ext cx="462439" cy="370046"/>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700"/>
          </a:p>
        </p:txBody>
      </p:sp>
      <p:sp>
        <p:nvSpPr>
          <p:cNvPr id="183" name="Google Shape;183;p21"/>
          <p:cNvSpPr/>
          <p:nvPr/>
        </p:nvSpPr>
        <p:spPr>
          <a:xfrm>
            <a:off x="228594" y="3191865"/>
            <a:ext cx="462439" cy="370046"/>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700"/>
          </a:p>
        </p:txBody>
      </p:sp>
      <p:sp>
        <p:nvSpPr>
          <p:cNvPr id="184" name="Google Shape;184;p21"/>
          <p:cNvSpPr/>
          <p:nvPr/>
        </p:nvSpPr>
        <p:spPr>
          <a:xfrm>
            <a:off x="228594" y="4313012"/>
            <a:ext cx="462439" cy="370046"/>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2"/>
          <p:cNvPicPr preferRelativeResize="0"/>
          <p:nvPr/>
        </p:nvPicPr>
        <p:blipFill>
          <a:blip r:embed="R94756724a49d44c0">
            <a:alphaModFix/>
          </a:blip>
          <a:stretch>
            <a:fillRect/>
          </a:stretch>
        </p:blipFill>
        <p:spPr>
          <a:xfrm>
            <a:off x="0" y="1219925"/>
            <a:ext cx="9143999" cy="3923575"/>
          </a:xfrm>
          <a:prstGeom prst="rect">
            <a:avLst/>
          </a:prstGeom>
          <a:noFill/>
          <a:ln>
            <a:noFill/>
          </a:ln>
        </p:spPr>
      </p:pic>
      <p:sp>
        <p:nvSpPr>
          <p:cNvPr id="190" name="Google Shape;190;p22"/>
          <p:cNvSpPr/>
          <p:nvPr/>
        </p:nvSpPr>
        <p:spPr>
          <a:xfrm>
            <a:off x="62817" y="1330854"/>
            <a:ext cx="2850900" cy="3264600"/>
          </a:xfrm>
          <a:prstGeom prst="rect">
            <a:avLst/>
          </a:prstGeom>
          <a:solidFill>
            <a:srgbClr val="FFFFFF"/>
          </a:solidFill>
          <a:ln cap="flat" cmpd="sng" w="9525">
            <a:solidFill>
              <a:srgbClr val="1B21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91" name="Google Shape;191;p22"/>
          <p:cNvSpPr txBox="1"/>
          <p:nvPr/>
        </p:nvSpPr>
        <p:spPr>
          <a:xfrm>
            <a:off x="62817" y="1330854"/>
            <a:ext cx="2850900" cy="3264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Time 0-16.5 mins</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Time 16.5-26 mins</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Time 26-34 mins</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CPR before EMS</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CPR after EMS</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Epinephrine administered</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Bag-Valve Mask</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Any Advanced Airway</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Video Laryngoscopy</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Direct Laryngoscopy</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None/>
            </a:pPr>
            <a:r>
              <a:rPr lang="en">
                <a:latin typeface="Times New Roman"/>
                <a:ea typeface="Times New Roman"/>
                <a:cs typeface="Times New Roman"/>
                <a:sym typeface="Times New Roman"/>
              </a:rPr>
              <a:t>Supraglottic Airway</a:t>
            </a:r>
            <a:endParaRPr sz="1000">
              <a:latin typeface="Lato"/>
              <a:ea typeface="Lato"/>
              <a:cs typeface="Lato"/>
              <a:sym typeface="Lato"/>
            </a:endParaRPr>
          </a:p>
        </p:txBody>
      </p:sp>
      <p:sp>
        <p:nvSpPr>
          <p:cNvPr id="192" name="Google Shape;192;p22"/>
          <p:cNvSpPr txBox="1"/>
          <p:nvPr/>
        </p:nvSpPr>
        <p:spPr>
          <a:xfrm>
            <a:off x="0" y="0"/>
            <a:ext cx="6476100" cy="517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400">
                <a:solidFill>
                  <a:schemeClr val="accent1"/>
                </a:solidFill>
                <a:latin typeface="Poppins"/>
                <a:ea typeface="Poppins"/>
                <a:cs typeface="Poppins"/>
                <a:sym typeface="Poppins"/>
              </a:rPr>
              <a:t>Results- Forest Plot</a:t>
            </a:r>
            <a:endParaRPr b="1" sz="2400">
              <a:solidFill>
                <a:schemeClr val="accent1"/>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3"/>
          <p:cNvSpPr txBox="1"/>
          <p:nvPr>
            <p:ph type="title"/>
          </p:nvPr>
        </p:nvSpPr>
        <p:spPr>
          <a:xfrm>
            <a:off x="533720" y="-9"/>
            <a:ext cx="8247300" cy="689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solidFill>
                  <a:schemeClr val="accent1"/>
                </a:solidFill>
              </a:rPr>
              <a:t>Results- Logistic Regression</a:t>
            </a:r>
            <a:endParaRPr>
              <a:solidFill>
                <a:schemeClr val="accent1"/>
              </a:solidFill>
            </a:endParaRPr>
          </a:p>
        </p:txBody>
      </p:sp>
      <p:sp>
        <p:nvSpPr>
          <p:cNvPr id="198" name="Google Shape;198;p23"/>
          <p:cNvSpPr txBox="1"/>
          <p:nvPr/>
        </p:nvSpPr>
        <p:spPr>
          <a:xfrm>
            <a:off x="6876925" y="2571075"/>
            <a:ext cx="1825200" cy="11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0000"/>
                </a:solidFill>
                <a:latin typeface="Calibri"/>
                <a:ea typeface="Calibri"/>
                <a:cs typeface="Calibri"/>
                <a:sym typeface="Calibri"/>
              </a:rPr>
              <a:t>AUC: .742</a:t>
            </a:r>
            <a:endParaRPr sz="3000">
              <a:solidFill>
                <a:srgbClr val="FF0000"/>
              </a:solidFill>
              <a:latin typeface="Calibri"/>
              <a:ea typeface="Calibri"/>
              <a:cs typeface="Calibri"/>
              <a:sym typeface="Calibri"/>
            </a:endParaRPr>
          </a:p>
        </p:txBody>
      </p:sp>
      <p:pic>
        <p:nvPicPr>
          <p:cNvPr id="199" name="Google Shape;199;p23"/>
          <p:cNvPicPr preferRelativeResize="0"/>
          <p:nvPr/>
        </p:nvPicPr>
        <p:blipFill>
          <a:blip r:embed="R192cced65a394309">
            <a:alphaModFix/>
          </a:blip>
          <a:stretch>
            <a:fillRect/>
          </a:stretch>
        </p:blipFill>
        <p:spPr>
          <a:xfrm>
            <a:off x="2201850" y="1128900"/>
            <a:ext cx="4675075" cy="39061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4"/>
          <p:cNvSpPr txBox="1"/>
          <p:nvPr>
            <p:ph type="title"/>
          </p:nvPr>
        </p:nvSpPr>
        <p:spPr>
          <a:xfrm>
            <a:off x="76195" y="-9"/>
            <a:ext cx="8247300" cy="689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60B94D"/>
              </a:buClr>
              <a:buSzPts val="2400"/>
              <a:buFont typeface="Poppins"/>
              <a:buNone/>
            </a:pPr>
            <a:r>
              <a:rPr lang="en" sz="2800">
                <a:solidFill>
                  <a:schemeClr val="accent1"/>
                </a:solidFill>
              </a:rPr>
              <a:t>Conclusions</a:t>
            </a:r>
            <a:endParaRPr sz="2800">
              <a:solidFill>
                <a:schemeClr val="accent1"/>
              </a:solidFill>
            </a:endParaRPr>
          </a:p>
        </p:txBody>
      </p:sp>
      <p:sp>
        <p:nvSpPr>
          <p:cNvPr id="205" name="Google Shape;205;p24"/>
          <p:cNvSpPr txBox="1"/>
          <p:nvPr>
            <p:ph idx="1" type="body"/>
          </p:nvPr>
        </p:nvSpPr>
        <p:spPr>
          <a:xfrm>
            <a:off x="311833" y="2573117"/>
            <a:ext cx="2542010" cy="2327940"/>
          </a:xfrm>
          <a:prstGeom prst="rect">
            <a:avLst/>
          </a:prstGeom>
          <a:noFill/>
          <a:ln>
            <a:noFill/>
          </a:ln>
        </p:spPr>
        <p:txBody>
          <a:bodyPr anchorCtr="0" anchor="t" bIns="34275" lIns="68575" spcFirstLastPara="1" rIns="68575" wrap="square" tIns="34275">
            <a:normAutofit fontScale="32500"/>
          </a:bodyPr>
          <a:lstStyle/>
          <a:p>
            <a:pPr indent="0" lvl="0" marL="0" rtl="0" algn="l">
              <a:lnSpc>
                <a:spcPct val="105000"/>
              </a:lnSpc>
              <a:spcBef>
                <a:spcPts val="0"/>
              </a:spcBef>
              <a:spcAft>
                <a:spcPts val="1000"/>
              </a:spcAft>
              <a:buClr>
                <a:schemeClr val="dk1"/>
              </a:buClr>
              <a:buSzPts val="358"/>
              <a:buFont typeface="Arial"/>
              <a:buNone/>
            </a:pPr>
            <a:r>
              <a:rPr lang="en" sz="5400">
                <a:solidFill>
                  <a:srgbClr val="FFFFFF"/>
                </a:solidFill>
                <a:latin typeface="Times New Roman"/>
                <a:ea typeface="Times New Roman"/>
                <a:cs typeface="Times New Roman"/>
                <a:sym typeface="Times New Roman"/>
              </a:rPr>
              <a:t>OHCA is a disastrous outcome associated with global impact on families. Identification of predictors which increase or decrease the likelihood of ROSC is imperative.</a:t>
            </a:r>
            <a:endParaRPr>
              <a:solidFill>
                <a:srgbClr val="FFFFFF"/>
              </a:solidFill>
            </a:endParaRPr>
          </a:p>
        </p:txBody>
      </p:sp>
      <p:sp>
        <p:nvSpPr>
          <p:cNvPr id="206" name="Google Shape;206;p24"/>
          <p:cNvSpPr txBox="1"/>
          <p:nvPr>
            <p:ph idx="2" type="body"/>
          </p:nvPr>
        </p:nvSpPr>
        <p:spPr>
          <a:xfrm>
            <a:off x="3300995" y="2573117"/>
            <a:ext cx="2542010" cy="2327940"/>
          </a:xfrm>
          <a:prstGeom prst="rect">
            <a:avLst/>
          </a:prstGeom>
          <a:noFill/>
          <a:ln>
            <a:noFill/>
          </a:ln>
        </p:spPr>
        <p:txBody>
          <a:bodyPr anchorCtr="0" anchor="t" bIns="34275" lIns="68575" spcFirstLastPara="1" rIns="68575" wrap="square" tIns="34275">
            <a:normAutofit/>
          </a:bodyPr>
          <a:lstStyle/>
          <a:p>
            <a:pPr indent="0" lvl="0" marL="0" rtl="0" algn="l">
              <a:lnSpc>
                <a:spcPct val="105000"/>
              </a:lnSpc>
              <a:spcBef>
                <a:spcPts val="0"/>
              </a:spcBef>
              <a:spcAft>
                <a:spcPts val="1000"/>
              </a:spcAft>
              <a:buClr>
                <a:schemeClr val="dk1"/>
              </a:buClr>
              <a:buSzPts val="1100"/>
              <a:buFont typeface="Arial"/>
              <a:buNone/>
            </a:pPr>
            <a:r>
              <a:rPr lang="en" sz="1750">
                <a:latin typeface="Times New Roman"/>
                <a:ea typeface="Times New Roman"/>
                <a:cs typeface="Times New Roman"/>
                <a:sym typeface="Times New Roman"/>
              </a:rPr>
              <a:t>Further evaluation is needed to determine clinical predictors of ROSC in OHCA and the need for advanced treatment in these children.</a:t>
            </a:r>
            <a:endParaRPr sz="1750"/>
          </a:p>
        </p:txBody>
      </p:sp>
      <p:sp>
        <p:nvSpPr>
          <p:cNvPr id="207" name="Google Shape;207;p24"/>
          <p:cNvSpPr txBox="1"/>
          <p:nvPr>
            <p:ph idx="3" type="body"/>
          </p:nvPr>
        </p:nvSpPr>
        <p:spPr>
          <a:xfrm>
            <a:off x="6290155" y="2573117"/>
            <a:ext cx="2542012" cy="2327940"/>
          </a:xfrm>
          <a:prstGeom prst="rect">
            <a:avLst/>
          </a:prstGeom>
          <a:noFill/>
          <a:ln>
            <a:noFill/>
          </a:ln>
        </p:spPr>
        <p:txBody>
          <a:bodyPr anchorCtr="0" anchor="t" bIns="34275" lIns="68575" spcFirstLastPara="1" rIns="68575" wrap="square" tIns="34275">
            <a:normAutofit fontScale="32500" lnSpcReduction="10000"/>
          </a:bodyPr>
          <a:lstStyle/>
          <a:p>
            <a:pPr indent="0" lvl="0" marL="0" rtl="0" algn="l">
              <a:lnSpc>
                <a:spcPct val="105000"/>
              </a:lnSpc>
              <a:spcBef>
                <a:spcPts val="0"/>
              </a:spcBef>
              <a:spcAft>
                <a:spcPts val="0"/>
              </a:spcAft>
              <a:buClr>
                <a:schemeClr val="dk1"/>
              </a:buClr>
              <a:buSzPts val="358"/>
              <a:buFont typeface="Arial"/>
              <a:buNone/>
            </a:pPr>
            <a:r>
              <a:rPr lang="en" sz="5400">
                <a:solidFill>
                  <a:srgbClr val="FFFFFF"/>
                </a:solidFill>
                <a:latin typeface="Times New Roman"/>
                <a:ea typeface="Times New Roman"/>
                <a:cs typeface="Times New Roman"/>
                <a:sym typeface="Times New Roman"/>
              </a:rPr>
              <a:t>Retrospective review</a:t>
            </a:r>
            <a:br>
              <a:rPr lang="en" sz="5400">
                <a:solidFill>
                  <a:srgbClr val="FFFFFF"/>
                </a:solidFill>
                <a:latin typeface="Times New Roman"/>
                <a:ea typeface="Times New Roman"/>
                <a:cs typeface="Times New Roman"/>
                <a:sym typeface="Times New Roman"/>
              </a:rPr>
            </a:br>
            <a:endParaRPr sz="5400">
              <a:solidFill>
                <a:srgbClr val="FFFFFF"/>
              </a:solidFill>
              <a:latin typeface="Times New Roman"/>
              <a:ea typeface="Times New Roman"/>
              <a:cs typeface="Times New Roman"/>
              <a:sym typeface="Times New Roman"/>
            </a:endParaRPr>
          </a:p>
          <a:p>
            <a:pPr indent="0" lvl="0" marL="0" rtl="0" algn="l">
              <a:lnSpc>
                <a:spcPct val="105000"/>
              </a:lnSpc>
              <a:spcBef>
                <a:spcPts val="1000"/>
              </a:spcBef>
              <a:spcAft>
                <a:spcPts val="0"/>
              </a:spcAft>
              <a:buClr>
                <a:schemeClr val="dk1"/>
              </a:buClr>
              <a:buSzPts val="358"/>
              <a:buFont typeface="Arial"/>
              <a:buNone/>
            </a:pPr>
            <a:r>
              <a:rPr lang="en" sz="5400">
                <a:solidFill>
                  <a:srgbClr val="FFFFFF"/>
                </a:solidFill>
                <a:latin typeface="Times New Roman"/>
                <a:ea typeface="Times New Roman"/>
                <a:cs typeface="Times New Roman"/>
                <a:sym typeface="Times New Roman"/>
              </a:rPr>
              <a:t>Limited sample size (single EMS system) limits ability to detect differences on a national level</a:t>
            </a:r>
            <a:endParaRPr sz="5400">
              <a:solidFill>
                <a:srgbClr val="FFFFFF"/>
              </a:solidFill>
              <a:latin typeface="Times New Roman"/>
              <a:ea typeface="Times New Roman"/>
              <a:cs typeface="Times New Roman"/>
              <a:sym typeface="Times New Roman"/>
            </a:endParaRPr>
          </a:p>
          <a:p>
            <a:pPr indent="-114300" lvl="0" marL="177800" rtl="0" algn="l">
              <a:lnSpc>
                <a:spcPct val="110000"/>
              </a:lnSpc>
              <a:spcBef>
                <a:spcPts val="1000"/>
              </a:spcBef>
              <a:spcAft>
                <a:spcPts val="1200"/>
              </a:spcAft>
              <a:buSzPct val="55555"/>
              <a:buNone/>
            </a:pPr>
            <a:r>
              <a:t/>
            </a:r>
            <a:endParaRPr>
              <a:solidFill>
                <a:srgbClr val="FFFFFF"/>
              </a:solidFill>
            </a:endParaRPr>
          </a:p>
        </p:txBody>
      </p:sp>
      <p:sp>
        <p:nvSpPr>
          <p:cNvPr id="208" name="Google Shape;208;p24"/>
          <p:cNvSpPr txBox="1"/>
          <p:nvPr/>
        </p:nvSpPr>
        <p:spPr>
          <a:xfrm>
            <a:off x="443500" y="1264350"/>
            <a:ext cx="24795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oppins"/>
                <a:ea typeface="Poppins"/>
                <a:cs typeface="Poppins"/>
                <a:sym typeface="Poppins"/>
              </a:rPr>
              <a:t>Importance of Identifying Predictors of ROSC</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p:txBody>
      </p:sp>
      <p:sp>
        <p:nvSpPr>
          <p:cNvPr id="209" name="Google Shape;209;p24"/>
          <p:cNvSpPr txBox="1"/>
          <p:nvPr/>
        </p:nvSpPr>
        <p:spPr>
          <a:xfrm>
            <a:off x="3789450" y="1326025"/>
            <a:ext cx="17073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oppins"/>
                <a:ea typeface="Poppins"/>
                <a:cs typeface="Poppins"/>
                <a:sym typeface="Poppins"/>
              </a:rPr>
              <a:t>Future Direction</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p:txBody>
      </p:sp>
      <p:sp>
        <p:nvSpPr>
          <p:cNvPr id="210" name="Google Shape;210;p24"/>
          <p:cNvSpPr txBox="1"/>
          <p:nvPr/>
        </p:nvSpPr>
        <p:spPr>
          <a:xfrm>
            <a:off x="6989850" y="1326025"/>
            <a:ext cx="12453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oppins"/>
                <a:ea typeface="Poppins"/>
                <a:cs typeface="Poppins"/>
                <a:sym typeface="Poppins"/>
              </a:rPr>
              <a:t>Limitations</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14" name="Shape 214"/>
        <p:cNvGrpSpPr/>
        <p:nvPr/>
      </p:nvGrpSpPr>
      <p:grpSpPr>
        <a:xfrm>
          <a:off x="0" y="0"/>
          <a:ext cx="0" cy="0"/>
          <a:chOff x="0" y="0"/>
          <a:chExt cx="0" cy="0"/>
        </a:xfrm>
      </p:grpSpPr>
      <p:pic>
        <p:nvPicPr>
          <p:cNvPr descr="thank you note for every language | thank you note created i… | Flickr" id="215" name="Google Shape;215;p25"/>
          <p:cNvPicPr preferRelativeResize="0"/>
          <p:nvPr/>
        </p:nvPicPr>
        <p:blipFill>
          <a:blip r:embed="R8e026493f814451e">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32247-321F-FA0B-B715-F15DEC11AE44}"/>
              </a:ext>
            </a:extLst>
          </p:cNvPr>
          <p:cNvSpPr>
            <a:spLocks noGrp="1"/>
          </p:cNvSpPr>
          <p:nvPr>
            <p:ph type="title"/>
          </p:nvPr>
        </p:nvSpPr>
        <p:spPr>
          <a:xfrm>
            <a:off x="314825" y="461110"/>
            <a:ext cx="4014510" cy="1845992"/>
          </a:xfrm>
        </p:spPr>
        <p:txBody>
          <a:bodyPr anchor="t">
            <a:normAutofit fontScale="90000"/>
          </a:bodyPr>
          <a:lstStyle/>
          <a:p>
            <a:r>
              <a:rPr lang="en-US" sz="4000" dirty="0"/>
              <a:t>Small Patients, Big Response:</a:t>
            </a:r>
            <a:br>
              <a:rPr lang="en-US" sz="2700" dirty="0"/>
            </a:br>
            <a:r>
              <a:rPr lang="en-US" sz="3600" dirty="0">
                <a:solidFill>
                  <a:schemeClr val="tx2">
                    <a:lumMod val="40000"/>
                    <a:lumOff val="60000"/>
                  </a:schemeClr>
                </a:solidFill>
              </a:rPr>
              <a:t>Managing a Pediatric Multiple Triage Event</a:t>
            </a:r>
            <a:endParaRPr lang="en-US" dirty="0">
              <a:solidFill>
                <a:schemeClr val="tx2">
                  <a:lumMod val="40000"/>
                  <a:lumOff val="60000"/>
                </a:schemeClr>
              </a:solidFill>
              <a:cs typeface="Arial"/>
            </a:endParaRPr>
          </a:p>
        </p:txBody>
      </p:sp>
      <p:pic>
        <p:nvPicPr>
          <p:cNvPr id="5" name="Picture 4" descr="A group of people standing in front of a bus&#10;&#10;AI-generated content may be incorrect.">
            <a:extLst>
              <a:ext uri="{FF2B5EF4-FFF2-40B4-BE49-F238E27FC236}">
                <a16:creationId xmlns:a16="http://schemas.microsoft.com/office/drawing/2014/main" id="{B91ACC4C-77D7-B638-7B7F-BCF5EC33EF66}"/>
              </a:ext>
            </a:extLst>
          </p:cNvPr>
          <p:cNvPicPr>
            <a:picLocks noChangeAspect="1"/>
          </p:cNvPicPr>
          <p:nvPr/>
        </p:nvPicPr>
        <p:blipFill>
          <a:blip r:embed="R49ee2520a2c54250"/>
          <a:srcRect l="6746" r="26587"/>
          <a:stretch/>
        </p:blipFill>
        <p:spPr>
          <a:xfrm>
            <a:off x="4571999" y="10"/>
            <a:ext cx="4572001" cy="5143491"/>
          </a:xfrm>
          <a:prstGeom prst="rect">
            <a:avLst/>
          </a:prstGeom>
          <a:noFill/>
        </p:spPr>
      </p:pic>
      <p:sp>
        <p:nvSpPr>
          <p:cNvPr id="3" name="Subtitle 2">
            <a:extLst>
              <a:ext uri="{FF2B5EF4-FFF2-40B4-BE49-F238E27FC236}">
                <a16:creationId xmlns:a16="http://schemas.microsoft.com/office/drawing/2014/main" id="{34E22385-9775-4481-8F98-AF8357FD859A}"/>
              </a:ext>
            </a:extLst>
          </p:cNvPr>
          <p:cNvSpPr>
            <a:spLocks noGrp="1"/>
          </p:cNvSpPr>
          <p:nvPr>
            <p:ph idx="1"/>
          </p:nvPr>
        </p:nvSpPr>
        <p:spPr>
          <a:xfrm>
            <a:off x="493085" y="2961248"/>
            <a:ext cx="3804879" cy="909219"/>
          </a:xfrm>
        </p:spPr>
        <p:txBody>
          <a:bodyPr anchor="b">
            <a:normAutofit/>
          </a:bodyPr>
          <a:lstStyle/>
          <a:p>
            <a:pPr>
              <a:spcAft>
                <a:spcPts val="600"/>
              </a:spcAft>
            </a:pPr>
            <a:r>
              <a:rPr lang="en-US" dirty="0"/>
              <a:t>Sofia Maimone &amp; Stephen Stark, RN</a:t>
            </a:r>
          </a:p>
          <a:p>
            <a:pPr>
              <a:spcAft>
                <a:spcPts val="600"/>
              </a:spcAft>
            </a:pPr>
            <a:endParaRPr lang="en-US" dirty="0"/>
          </a:p>
        </p:txBody>
      </p:sp>
    </p:spTree>
    <p:extLst>
      <p:ext uri="{BB962C8B-B14F-4D97-AF65-F5344CB8AC3E}">
        <p14:creationId xmlns:p14="http://schemas.microsoft.com/office/powerpoint/2010/main" val="474870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2B7D6-D0F6-B395-CB9C-6CB7E009C4E7}"/>
              </a:ext>
            </a:extLst>
          </p:cNvPr>
          <p:cNvSpPr>
            <a:spLocks noGrp="1"/>
          </p:cNvSpPr>
          <p:nvPr>
            <p:ph type="title"/>
          </p:nvPr>
        </p:nvSpPr>
        <p:spPr>
          <a:xfrm>
            <a:off x="338817" y="413657"/>
            <a:ext cx="2240921" cy="920750"/>
          </a:xfrm>
        </p:spPr>
        <p:txBody>
          <a:bodyPr anchor="t">
            <a:normAutofit/>
          </a:bodyPr>
          <a:lstStyle/>
          <a:p>
            <a:r>
              <a:rPr lang="en-US"/>
              <a:t>Incident Timeline</a:t>
            </a:r>
          </a:p>
        </p:txBody>
      </p:sp>
      <p:sp>
        <p:nvSpPr>
          <p:cNvPr id="5" name="Footer Placeholder 4">
            <a:extLst>
              <a:ext uri="{FF2B5EF4-FFF2-40B4-BE49-F238E27FC236}">
                <a16:creationId xmlns:a16="http://schemas.microsoft.com/office/drawing/2014/main" id="{36C3A021-85F2-BE6F-71D0-22DBA9F8E9DE}"/>
              </a:ext>
            </a:extLst>
          </p:cNvPr>
          <p:cNvSpPr>
            <a:spLocks noGrp="1"/>
          </p:cNvSpPr>
          <p:nvPr>
            <p:ph type="ftr" sz="quarter" idx="11"/>
          </p:nvPr>
        </p:nvSpPr>
        <p:spPr>
          <a:xfrm>
            <a:off x="5486400" y="4536400"/>
            <a:ext cx="2705100" cy="138499"/>
          </a:xfrm>
        </p:spPr>
        <p:txBody>
          <a:bodyPr anchor="t">
            <a:normAutofit/>
          </a:bodyPr>
          <a:lstStyle/>
          <a:p>
            <a:pPr>
              <a:spcAft>
                <a:spcPts val="600"/>
              </a:spcAft>
            </a:pPr>
            <a:r>
              <a:rPr lang="en-US"/>
              <a:t>Division/Department Name</a:t>
            </a:r>
          </a:p>
        </p:txBody>
      </p:sp>
      <p:pic>
        <p:nvPicPr>
          <p:cNvPr id="2" name="Picture 1" descr="A screenshot of a computer&#10;&#10;AI-generated content may be incorrect.">
            <a:extLst>
              <a:ext uri="{FF2B5EF4-FFF2-40B4-BE49-F238E27FC236}">
                <a16:creationId xmlns:a16="http://schemas.microsoft.com/office/drawing/2014/main" id="{4F71C205-2442-5DFF-BAA0-7CFC80B80945}"/>
              </a:ext>
            </a:extLst>
          </p:cNvPr>
          <p:cNvPicPr>
            <a:picLocks noChangeAspect="1"/>
          </p:cNvPicPr>
          <p:nvPr/>
        </p:nvPicPr>
        <p:blipFill>
          <a:blip r:embed="R9ca35fbc216c4bd8"/>
          <a:stretch>
            <a:fillRect/>
          </a:stretch>
        </p:blipFill>
        <p:spPr>
          <a:xfrm>
            <a:off x="1739809" y="0"/>
            <a:ext cx="7406096" cy="5143500"/>
          </a:xfrm>
          <a:prstGeom prst="rect">
            <a:avLst/>
          </a:prstGeom>
        </p:spPr>
      </p:pic>
    </p:spTree>
    <p:extLst>
      <p:ext uri="{BB962C8B-B14F-4D97-AF65-F5344CB8AC3E}">
        <p14:creationId xmlns:p14="http://schemas.microsoft.com/office/powerpoint/2010/main" val="4256525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hospital hallway&#10;&#10;AI-generated content may be incorrect.">
            <a:extLst>
              <a:ext uri="{FF2B5EF4-FFF2-40B4-BE49-F238E27FC236}">
                <a16:creationId xmlns:a16="http://schemas.microsoft.com/office/drawing/2014/main" id="{64F122AA-B119-393B-2501-3EE9F7CEB7AB}"/>
              </a:ext>
            </a:extLst>
          </p:cNvPr>
          <p:cNvPicPr>
            <a:picLocks noChangeAspect="1"/>
          </p:cNvPicPr>
          <p:nvPr/>
        </p:nvPicPr>
        <p:blipFill>
          <a:blip r:embed="R352f0538360e4fee"/>
          <a:srcRect l="23393" r="29523"/>
          <a:stretch/>
        </p:blipFill>
        <p:spPr>
          <a:xfrm>
            <a:off x="4838700" y="1"/>
            <a:ext cx="4305299" cy="5143499"/>
          </a:xfrm>
          <a:prstGeom prst="rect">
            <a:avLst/>
          </a:prstGeom>
          <a:noFill/>
        </p:spPr>
      </p:pic>
      <p:sp>
        <p:nvSpPr>
          <p:cNvPr id="3" name="Title 2">
            <a:extLst>
              <a:ext uri="{FF2B5EF4-FFF2-40B4-BE49-F238E27FC236}">
                <a16:creationId xmlns:a16="http://schemas.microsoft.com/office/drawing/2014/main" id="{2F025D9E-E2A5-2646-1CA1-78F522DDD534}"/>
              </a:ext>
            </a:extLst>
          </p:cNvPr>
          <p:cNvSpPr>
            <a:spLocks noGrp="1"/>
          </p:cNvSpPr>
          <p:nvPr>
            <p:ph type="title"/>
          </p:nvPr>
        </p:nvSpPr>
        <p:spPr>
          <a:xfrm>
            <a:off x="503321" y="408071"/>
            <a:ext cx="3810002" cy="616644"/>
          </a:xfrm>
        </p:spPr>
        <p:txBody>
          <a:bodyPr anchor="t">
            <a:normAutofit/>
          </a:bodyPr>
          <a:lstStyle/>
          <a:p>
            <a:r>
              <a:rPr lang="en-US"/>
              <a:t>MTE ED Response</a:t>
            </a:r>
          </a:p>
        </p:txBody>
      </p:sp>
      <p:sp>
        <p:nvSpPr>
          <p:cNvPr id="6" name="Content Placeholder 5">
            <a:extLst>
              <a:ext uri="{FF2B5EF4-FFF2-40B4-BE49-F238E27FC236}">
                <a16:creationId xmlns:a16="http://schemas.microsoft.com/office/drawing/2014/main" id="{7C4E8B9F-5CBA-5C09-20E6-E85574A4EC04}"/>
              </a:ext>
            </a:extLst>
          </p:cNvPr>
          <p:cNvSpPr>
            <a:spLocks noGrp="1"/>
          </p:cNvSpPr>
          <p:nvPr>
            <p:ph idx="1"/>
          </p:nvPr>
        </p:nvSpPr>
        <p:spPr>
          <a:xfrm>
            <a:off x="502102" y="1240951"/>
            <a:ext cx="3810002" cy="2969099"/>
          </a:xfrm>
        </p:spPr>
        <p:txBody>
          <a:bodyPr vert="horz" lIns="0" tIns="0" rIns="0" bIns="0" rtlCol="0" anchor="t">
            <a:normAutofit/>
          </a:bodyPr>
          <a:lstStyle/>
          <a:p>
            <a:pPr lvl="2">
              <a:lnSpc>
                <a:spcPct val="102000"/>
              </a:lnSpc>
              <a:spcAft>
                <a:spcPts val="600"/>
              </a:spcAft>
            </a:pPr>
            <a:r>
              <a:rPr lang="en-US" sz="1400" dirty="0">
                <a:solidFill>
                  <a:schemeClr val="accent1"/>
                </a:solidFill>
              </a:rPr>
              <a:t>Clinical presentation</a:t>
            </a:r>
            <a:endParaRPr lang="en-US" sz="1400" dirty="0">
              <a:solidFill>
                <a:schemeClr val="accent1"/>
              </a:solidFill>
              <a:cs typeface="Arial"/>
            </a:endParaRPr>
          </a:p>
          <a:p>
            <a:pPr lvl="2">
              <a:lnSpc>
                <a:spcPct val="102000"/>
              </a:lnSpc>
              <a:spcAft>
                <a:spcPts val="600"/>
              </a:spcAft>
            </a:pPr>
            <a:endParaRPr lang="en-US" sz="1400" dirty="0">
              <a:solidFill>
                <a:schemeClr val="accent1"/>
              </a:solidFill>
            </a:endParaRPr>
          </a:p>
          <a:p>
            <a:pPr lvl="2">
              <a:lnSpc>
                <a:spcPct val="102000"/>
              </a:lnSpc>
              <a:spcAft>
                <a:spcPts val="600"/>
              </a:spcAft>
            </a:pPr>
            <a:r>
              <a:rPr lang="en-US" sz="1400" dirty="0">
                <a:solidFill>
                  <a:schemeClr val="accent1"/>
                </a:solidFill>
              </a:rPr>
              <a:t>Front end workflow for triaging </a:t>
            </a:r>
            <a:endParaRPr lang="en-US" sz="1400" dirty="0">
              <a:solidFill>
                <a:schemeClr val="accent1"/>
              </a:solidFill>
              <a:cs typeface="Arial"/>
            </a:endParaRPr>
          </a:p>
          <a:p>
            <a:pPr lvl="2">
              <a:lnSpc>
                <a:spcPct val="102000"/>
              </a:lnSpc>
              <a:spcAft>
                <a:spcPts val="600"/>
              </a:spcAft>
            </a:pPr>
            <a:endParaRPr lang="en-US" sz="1400" dirty="0">
              <a:solidFill>
                <a:schemeClr val="accent1"/>
              </a:solidFill>
            </a:endParaRPr>
          </a:p>
          <a:p>
            <a:pPr lvl="2">
              <a:lnSpc>
                <a:spcPct val="102000"/>
              </a:lnSpc>
              <a:spcAft>
                <a:spcPts val="600"/>
              </a:spcAft>
            </a:pPr>
            <a:r>
              <a:rPr lang="en-US" sz="1400" dirty="0">
                <a:solidFill>
                  <a:schemeClr val="accent1"/>
                </a:solidFill>
              </a:rPr>
              <a:t>Division of clinical support </a:t>
            </a:r>
            <a:endParaRPr lang="en-US" sz="1400" dirty="0">
              <a:solidFill>
                <a:schemeClr val="accent1"/>
              </a:solidFill>
              <a:cs typeface="Arial"/>
            </a:endParaRPr>
          </a:p>
          <a:p>
            <a:pPr lvl="2">
              <a:lnSpc>
                <a:spcPct val="102000"/>
              </a:lnSpc>
              <a:spcAft>
                <a:spcPts val="600"/>
              </a:spcAft>
            </a:pPr>
            <a:endParaRPr lang="en-US" sz="1400" dirty="0">
              <a:solidFill>
                <a:schemeClr val="accent1"/>
              </a:solidFill>
              <a:cs typeface="Arial"/>
            </a:endParaRPr>
          </a:p>
          <a:p>
            <a:pPr lvl="2">
              <a:lnSpc>
                <a:spcPct val="102000"/>
              </a:lnSpc>
              <a:spcAft>
                <a:spcPts val="600"/>
              </a:spcAft>
            </a:pPr>
            <a:r>
              <a:rPr lang="en-US" sz="1400" dirty="0">
                <a:solidFill>
                  <a:schemeClr val="accent1"/>
                </a:solidFill>
                <a:cs typeface="Arial"/>
              </a:rPr>
              <a:t>Patient placement </a:t>
            </a:r>
          </a:p>
          <a:p>
            <a:pPr lvl="2">
              <a:lnSpc>
                <a:spcPct val="102000"/>
              </a:lnSpc>
              <a:spcAft>
                <a:spcPts val="600"/>
              </a:spcAft>
            </a:pPr>
            <a:endParaRPr lang="en-US" sz="1600" dirty="0">
              <a:solidFill>
                <a:schemeClr val="accent1"/>
              </a:solidFill>
              <a:cs typeface="Arial"/>
            </a:endParaRPr>
          </a:p>
          <a:p>
            <a:pPr lvl="2">
              <a:lnSpc>
                <a:spcPct val="102000"/>
              </a:lnSpc>
              <a:spcAft>
                <a:spcPts val="600"/>
              </a:spcAft>
            </a:pPr>
            <a:r>
              <a:rPr lang="en-US" sz="1400" dirty="0">
                <a:solidFill>
                  <a:schemeClr val="accent1"/>
                </a:solidFill>
                <a:cs typeface="Arial"/>
              </a:rPr>
              <a:t>MCI toolkit</a:t>
            </a:r>
          </a:p>
        </p:txBody>
      </p:sp>
    </p:spTree>
    <p:extLst>
      <p:ext uri="{BB962C8B-B14F-4D97-AF65-F5344CB8AC3E}">
        <p14:creationId xmlns:p14="http://schemas.microsoft.com/office/powerpoint/2010/main" val="3593393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dog&#10;&#10;AI-generated content may be incorrect.">
            <a:extLst>
              <a:ext uri="{FF2B5EF4-FFF2-40B4-BE49-F238E27FC236}">
                <a16:creationId xmlns:a16="http://schemas.microsoft.com/office/drawing/2014/main" id="{D0024658-6312-5677-2B6B-00EC8DC2FB49}"/>
              </a:ext>
            </a:extLst>
          </p:cNvPr>
          <p:cNvPicPr>
            <a:picLocks noChangeAspect="1"/>
          </p:cNvPicPr>
          <p:nvPr/>
        </p:nvPicPr>
        <p:blipFill>
          <a:blip r:embed="Re13c17716622409b"/>
          <a:srcRect b="10398"/>
          <a:stretch/>
        </p:blipFill>
        <p:spPr>
          <a:xfrm>
            <a:off x="4838700" y="1"/>
            <a:ext cx="4305299" cy="5143499"/>
          </a:xfrm>
          <a:prstGeom prst="rect">
            <a:avLst/>
          </a:prstGeom>
          <a:noFill/>
        </p:spPr>
      </p:pic>
      <p:sp>
        <p:nvSpPr>
          <p:cNvPr id="2" name="Title 1">
            <a:extLst>
              <a:ext uri="{FF2B5EF4-FFF2-40B4-BE49-F238E27FC236}">
                <a16:creationId xmlns:a16="http://schemas.microsoft.com/office/drawing/2014/main" id="{F9CDE096-5114-2272-2454-7AA8E2EB61D8}"/>
              </a:ext>
            </a:extLst>
          </p:cNvPr>
          <p:cNvSpPr>
            <a:spLocks noGrp="1"/>
          </p:cNvSpPr>
          <p:nvPr>
            <p:ph type="title"/>
          </p:nvPr>
        </p:nvSpPr>
        <p:spPr>
          <a:xfrm>
            <a:off x="503321" y="408071"/>
            <a:ext cx="3810002" cy="616644"/>
          </a:xfrm>
        </p:spPr>
        <p:txBody>
          <a:bodyPr anchor="t">
            <a:normAutofit fontScale="90000"/>
          </a:bodyPr>
          <a:lstStyle/>
          <a:p>
            <a:r>
              <a:rPr lang="en-US"/>
              <a:t>Family Incident Crisis Center (FICC) Activation</a:t>
            </a:r>
          </a:p>
        </p:txBody>
      </p:sp>
      <p:sp>
        <p:nvSpPr>
          <p:cNvPr id="3" name="Content Placeholder 2">
            <a:extLst>
              <a:ext uri="{FF2B5EF4-FFF2-40B4-BE49-F238E27FC236}">
                <a16:creationId xmlns:a16="http://schemas.microsoft.com/office/drawing/2014/main" id="{70891DB3-3DB7-D49B-85F9-1F3ABD2CB8C3}"/>
              </a:ext>
            </a:extLst>
          </p:cNvPr>
          <p:cNvSpPr>
            <a:spLocks noGrp="1"/>
          </p:cNvSpPr>
          <p:nvPr>
            <p:ph idx="1"/>
          </p:nvPr>
        </p:nvSpPr>
        <p:spPr>
          <a:xfrm>
            <a:off x="495300" y="1540307"/>
            <a:ext cx="3810001" cy="2671245"/>
          </a:xfrm>
        </p:spPr>
        <p:txBody>
          <a:bodyPr vert="horz" lIns="0" tIns="0" rIns="0" bIns="0" rtlCol="0" anchor="t">
            <a:normAutofit lnSpcReduction="10000"/>
          </a:bodyPr>
          <a:lstStyle/>
          <a:p>
            <a:pPr marL="285750" indent="-285750">
              <a:lnSpc>
                <a:spcPct val="102000"/>
              </a:lnSpc>
              <a:spcAft>
                <a:spcPts val="600"/>
              </a:spcAft>
              <a:buFont typeface="Arial,Sans-Serif" panose="020B0604020202020204" pitchFamily="34" charset="0"/>
              <a:buChar char="•"/>
            </a:pPr>
            <a:r>
              <a:rPr lang="en-US" sz="1300" dirty="0">
                <a:cs typeface="Arial" panose="020B0604020202020204"/>
              </a:rPr>
              <a:t>Reunification center for loved ones</a:t>
            </a:r>
            <a:endParaRPr lang="en-US" sz="1300" b="0" dirty="0">
              <a:solidFill>
                <a:srgbClr val="000000"/>
              </a:solidFill>
              <a:cs typeface="Arial" panose="020B0604020202020204"/>
            </a:endParaRPr>
          </a:p>
          <a:p>
            <a:pPr marL="285750" indent="-285750">
              <a:lnSpc>
                <a:spcPct val="102000"/>
              </a:lnSpc>
              <a:spcAft>
                <a:spcPts val="600"/>
              </a:spcAft>
              <a:buChar char="•"/>
            </a:pPr>
            <a:endParaRPr lang="en-US" sz="1300" dirty="0">
              <a:cs typeface="Arial" panose="020B0604020202020204"/>
            </a:endParaRPr>
          </a:p>
          <a:p>
            <a:pPr marL="285750" indent="-285750">
              <a:lnSpc>
                <a:spcPct val="102000"/>
              </a:lnSpc>
              <a:spcAft>
                <a:spcPts val="600"/>
              </a:spcAft>
              <a:buFont typeface="Arial" panose="020B0604020202020204" pitchFamily="34" charset="0"/>
              <a:buChar char="•"/>
            </a:pPr>
            <a:r>
              <a:rPr lang="en-US" sz="1300" dirty="0">
                <a:cs typeface="Arial" panose="020B0604020202020204"/>
              </a:rPr>
              <a:t>Limits waiting room overflow and facilitates quick reunification</a:t>
            </a:r>
          </a:p>
          <a:p>
            <a:pPr marL="285750" indent="-285750">
              <a:lnSpc>
                <a:spcPct val="102000"/>
              </a:lnSpc>
              <a:spcAft>
                <a:spcPts val="600"/>
              </a:spcAft>
              <a:buFont typeface="Arial" panose="020B0604020202020204" pitchFamily="34" charset="0"/>
              <a:buChar char="•"/>
            </a:pPr>
            <a:endParaRPr lang="en-US" sz="1300" dirty="0">
              <a:cs typeface="Arial" panose="020B0604020202020204"/>
            </a:endParaRPr>
          </a:p>
          <a:p>
            <a:pPr marL="285750" indent="-285750">
              <a:lnSpc>
                <a:spcPct val="102000"/>
              </a:lnSpc>
              <a:spcAft>
                <a:spcPts val="600"/>
              </a:spcAft>
              <a:buFont typeface="Arial" panose="020B0604020202020204" pitchFamily="34" charset="0"/>
              <a:buChar char="•"/>
            </a:pPr>
            <a:r>
              <a:rPr lang="en-US" sz="1300" dirty="0">
                <a:cs typeface="Arial" panose="020B0604020202020204"/>
              </a:rPr>
              <a:t>Patient Relations and Social Work run</a:t>
            </a:r>
            <a:endParaRPr lang="en-US" dirty="0">
              <a:cs typeface="Arial"/>
            </a:endParaRPr>
          </a:p>
          <a:p>
            <a:pPr marL="422910" lvl="2" indent="-285750">
              <a:lnSpc>
                <a:spcPct val="102000"/>
              </a:lnSpc>
              <a:spcAft>
                <a:spcPts val="600"/>
              </a:spcAft>
              <a:buFont typeface="Wingdings" panose="020B0604020202020204" pitchFamily="34" charset="0"/>
              <a:buChar char="§"/>
            </a:pPr>
            <a:r>
              <a:rPr lang="en-US" sz="1000" b="1" dirty="0">
                <a:cs typeface="Arial" panose="020B0604020202020204"/>
              </a:rPr>
              <a:t>Support from many other departments</a:t>
            </a:r>
          </a:p>
          <a:p>
            <a:pPr marL="285750" indent="-285750">
              <a:lnSpc>
                <a:spcPct val="102000"/>
              </a:lnSpc>
              <a:spcAft>
                <a:spcPts val="600"/>
              </a:spcAft>
              <a:buChar char="•"/>
            </a:pPr>
            <a:endParaRPr lang="en-US" sz="1300" dirty="0">
              <a:cs typeface="Arial" panose="020B0604020202020204"/>
            </a:endParaRPr>
          </a:p>
          <a:p>
            <a:pPr marL="285750" indent="-285750">
              <a:lnSpc>
                <a:spcPct val="102000"/>
              </a:lnSpc>
              <a:spcAft>
                <a:spcPts val="600"/>
              </a:spcAft>
              <a:buChar char="•"/>
            </a:pPr>
            <a:r>
              <a:rPr lang="en-US" sz="1300" dirty="0">
                <a:cs typeface="Arial" panose="020B0604020202020204"/>
              </a:rPr>
              <a:t>Family comments:</a:t>
            </a:r>
          </a:p>
          <a:p>
            <a:pPr marL="422910" indent="-285750">
              <a:lnSpc>
                <a:spcPct val="102000"/>
              </a:lnSpc>
              <a:spcAft>
                <a:spcPts val="600"/>
              </a:spcAft>
              <a:buFont typeface="Wingdings" panose="020B0604020202020204" pitchFamily="34" charset="0"/>
              <a:buChar char="§"/>
            </a:pPr>
            <a:r>
              <a:rPr lang="en-US" sz="1000" b="0" dirty="0">
                <a:cs typeface="Arial" panose="020B0604020202020204"/>
              </a:rPr>
              <a:t>“This is very organized”</a:t>
            </a:r>
          </a:p>
          <a:p>
            <a:pPr marL="422910" lvl="2" indent="-285750">
              <a:lnSpc>
                <a:spcPct val="102000"/>
              </a:lnSpc>
              <a:spcAft>
                <a:spcPts val="600"/>
              </a:spcAft>
              <a:buFont typeface="Wingdings" panose="020B0604020202020204" pitchFamily="34" charset="0"/>
              <a:buChar char="§"/>
            </a:pPr>
            <a:r>
              <a:rPr lang="en-US" sz="1000" dirty="0">
                <a:cs typeface="Arial" panose="020B0604020202020204"/>
              </a:rPr>
              <a:t>“You guys are fast”</a:t>
            </a:r>
            <a:endParaRPr lang="en-US" dirty="0"/>
          </a:p>
          <a:p>
            <a:pPr marL="422910" lvl="2" indent="-285750">
              <a:lnSpc>
                <a:spcPct val="102000"/>
              </a:lnSpc>
              <a:spcAft>
                <a:spcPts val="600"/>
              </a:spcAft>
              <a:buFont typeface="Wingdings" panose="020B0604020202020204" pitchFamily="34" charset="0"/>
              <a:buChar char="§"/>
            </a:pPr>
            <a:endParaRPr lang="en-US" sz="1000" dirty="0">
              <a:cs typeface="Arial" panose="020B0604020202020204"/>
            </a:endParaRPr>
          </a:p>
          <a:p>
            <a:pPr marL="422910" lvl="2" indent="-285750">
              <a:lnSpc>
                <a:spcPct val="102000"/>
              </a:lnSpc>
              <a:spcAft>
                <a:spcPts val="600"/>
              </a:spcAft>
              <a:buFont typeface="Wingdings" panose="020B0604020202020204" pitchFamily="34" charset="0"/>
              <a:buChar char="§"/>
            </a:pPr>
            <a:endParaRPr lang="en-US" sz="1000" dirty="0">
              <a:cs typeface="Arial" panose="020B0604020202020204"/>
            </a:endParaRPr>
          </a:p>
          <a:p>
            <a:pPr marL="422910" lvl="2" indent="-285750">
              <a:lnSpc>
                <a:spcPct val="102000"/>
              </a:lnSpc>
              <a:spcAft>
                <a:spcPts val="600"/>
              </a:spcAft>
              <a:buFont typeface="Wingdings" panose="020B0604020202020204" pitchFamily="34" charset="0"/>
              <a:buChar char="§"/>
            </a:pPr>
            <a:endParaRPr lang="en-US" sz="1000" dirty="0">
              <a:cs typeface="Arial" panose="020B0604020202020204"/>
            </a:endParaRPr>
          </a:p>
          <a:p>
            <a:pPr marL="285750" indent="-285750">
              <a:lnSpc>
                <a:spcPct val="102000"/>
              </a:lnSpc>
              <a:spcAft>
                <a:spcPts val="600"/>
              </a:spcAft>
              <a:buChar char="•"/>
            </a:pPr>
            <a:endParaRPr lang="en-US" sz="1300" dirty="0">
              <a:cs typeface="Arial" panose="020B0604020202020204"/>
            </a:endParaRPr>
          </a:p>
          <a:p>
            <a:pPr marL="285750" indent="-285750">
              <a:lnSpc>
                <a:spcPct val="102000"/>
              </a:lnSpc>
              <a:spcAft>
                <a:spcPts val="600"/>
              </a:spcAft>
              <a:buChar char="•"/>
            </a:pPr>
            <a:endParaRPr lang="en-US" sz="1300" dirty="0">
              <a:cs typeface="Arial" panose="020B0604020202020204"/>
            </a:endParaRPr>
          </a:p>
        </p:txBody>
      </p:sp>
    </p:spTree>
    <p:extLst>
      <p:ext uri="{BB962C8B-B14F-4D97-AF65-F5344CB8AC3E}">
        <p14:creationId xmlns:p14="http://schemas.microsoft.com/office/powerpoint/2010/main" val="2152414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cdcc469fc5da4d43" cstate="print"/>
          <a:stretch>
            <a:fillRect/>
          </a:stretch>
        </p:blipFill>
        <p:spPr>
          <a:xfrm>
            <a:off x="381000" y="143255"/>
            <a:ext cx="4181855" cy="873252"/>
          </a:xfrm>
          <a:prstGeom prst="rect">
            <a:avLst/>
          </a:prstGeom>
        </p:spPr>
      </p:pic>
      <p:sp>
        <p:nvSpPr>
          <p:cNvPr id="3" name="object 3" descr=""/>
          <p:cNvSpPr txBox="1">
            <a:spLocks noGrp="1"/>
          </p:cNvSpPr>
          <p:nvPr>
            <p:ph type="body" idx="1"/>
          </p:nvPr>
        </p:nvSpPr>
        <p:spPr>
          <a:prstGeom prst="rect"/>
        </p:spPr>
        <p:txBody>
          <a:bodyPr wrap="square" lIns="0" tIns="12700" rIns="0" bIns="0" rtlCol="0" vert="horz">
            <a:spAutoFit/>
          </a:bodyPr>
          <a:lstStyle/>
          <a:p>
            <a:pPr marL="299085" marR="38100" indent="-287020">
              <a:lnSpc>
                <a:spcPct val="100000"/>
              </a:lnSpc>
              <a:spcBef>
                <a:spcPts val="100"/>
              </a:spcBef>
              <a:buFont typeface="Arial MT"/>
              <a:buChar char="•"/>
              <a:tabLst>
                <a:tab pos="299085" algn="l"/>
              </a:tabLst>
            </a:pPr>
            <a:r>
              <a:rPr dirty="0"/>
              <a:t>NYC</a:t>
            </a:r>
            <a:r>
              <a:rPr dirty="0" spc="-10"/>
              <a:t> </a:t>
            </a:r>
            <a:r>
              <a:rPr dirty="0"/>
              <a:t>Health</a:t>
            </a:r>
            <a:r>
              <a:rPr dirty="0" spc="-15"/>
              <a:t> </a:t>
            </a:r>
            <a:r>
              <a:rPr dirty="0"/>
              <a:t>+</a:t>
            </a:r>
            <a:r>
              <a:rPr dirty="0" spc="-15"/>
              <a:t> </a:t>
            </a:r>
            <a:r>
              <a:rPr dirty="0"/>
              <a:t>Hospitals/</a:t>
            </a:r>
            <a:r>
              <a:rPr dirty="0" spc="-25"/>
              <a:t> </a:t>
            </a:r>
            <a:r>
              <a:rPr dirty="0"/>
              <a:t>Woodhull</a:t>
            </a:r>
            <a:r>
              <a:rPr dirty="0" spc="-5"/>
              <a:t> </a:t>
            </a:r>
            <a:r>
              <a:rPr dirty="0"/>
              <a:t>Hospital's</a:t>
            </a:r>
            <a:r>
              <a:rPr dirty="0" spc="-30"/>
              <a:t> </a:t>
            </a:r>
            <a:r>
              <a:rPr dirty="0"/>
              <a:t>Volunteer</a:t>
            </a:r>
            <a:r>
              <a:rPr dirty="0" spc="-15"/>
              <a:t> </a:t>
            </a:r>
            <a:r>
              <a:rPr dirty="0"/>
              <a:t>Services</a:t>
            </a:r>
            <a:r>
              <a:rPr dirty="0" spc="-35"/>
              <a:t> </a:t>
            </a:r>
            <a:r>
              <a:rPr dirty="0"/>
              <a:t>collaborated</a:t>
            </a:r>
            <a:r>
              <a:rPr dirty="0" spc="-30"/>
              <a:t> </a:t>
            </a:r>
            <a:r>
              <a:rPr dirty="0" spc="-20"/>
              <a:t>with </a:t>
            </a:r>
            <a:r>
              <a:rPr dirty="0"/>
              <a:t>the</a:t>
            </a:r>
            <a:r>
              <a:rPr dirty="0" spc="-20"/>
              <a:t> </a:t>
            </a:r>
            <a:r>
              <a:rPr dirty="0"/>
              <a:t>Department</a:t>
            </a:r>
            <a:r>
              <a:rPr dirty="0" spc="-20"/>
              <a:t> </a:t>
            </a:r>
            <a:r>
              <a:rPr dirty="0"/>
              <a:t>of</a:t>
            </a:r>
            <a:r>
              <a:rPr dirty="0" spc="-25"/>
              <a:t> </a:t>
            </a:r>
            <a:r>
              <a:rPr dirty="0"/>
              <a:t>Education</a:t>
            </a:r>
            <a:r>
              <a:rPr dirty="0" spc="-35"/>
              <a:t> </a:t>
            </a:r>
            <a:r>
              <a:rPr dirty="0"/>
              <a:t>to</a:t>
            </a:r>
            <a:r>
              <a:rPr dirty="0" spc="-25"/>
              <a:t> </a:t>
            </a:r>
            <a:r>
              <a:rPr dirty="0"/>
              <a:t>host</a:t>
            </a:r>
            <a:r>
              <a:rPr dirty="0" spc="-15"/>
              <a:t> </a:t>
            </a:r>
            <a:r>
              <a:rPr dirty="0"/>
              <a:t>a</a:t>
            </a:r>
            <a:r>
              <a:rPr dirty="0" spc="-20"/>
              <a:t> </a:t>
            </a:r>
            <a:r>
              <a:rPr dirty="0" spc="-30"/>
              <a:t>one-</a:t>
            </a:r>
            <a:r>
              <a:rPr dirty="0"/>
              <a:t>day</a:t>
            </a:r>
            <a:r>
              <a:rPr dirty="0" spc="-25"/>
              <a:t> </a:t>
            </a:r>
            <a:r>
              <a:rPr dirty="0"/>
              <a:t>career</a:t>
            </a:r>
            <a:r>
              <a:rPr dirty="0" spc="-45"/>
              <a:t> </a:t>
            </a:r>
            <a:r>
              <a:rPr dirty="0"/>
              <a:t>conference</a:t>
            </a:r>
            <a:r>
              <a:rPr dirty="0" spc="-35"/>
              <a:t> </a:t>
            </a:r>
            <a:r>
              <a:rPr dirty="0"/>
              <a:t>that</a:t>
            </a:r>
            <a:r>
              <a:rPr dirty="0" spc="-40"/>
              <a:t> </a:t>
            </a:r>
            <a:r>
              <a:rPr dirty="0"/>
              <a:t>provided</a:t>
            </a:r>
            <a:r>
              <a:rPr dirty="0" spc="-30"/>
              <a:t> </a:t>
            </a:r>
            <a:r>
              <a:rPr dirty="0" spc="-20"/>
              <a:t>high </a:t>
            </a:r>
            <a:r>
              <a:rPr dirty="0"/>
              <a:t>school</a:t>
            </a:r>
            <a:r>
              <a:rPr dirty="0" spc="-15"/>
              <a:t> </a:t>
            </a:r>
            <a:r>
              <a:rPr dirty="0"/>
              <a:t>seniors</a:t>
            </a:r>
            <a:r>
              <a:rPr dirty="0" spc="-10"/>
              <a:t> </a:t>
            </a:r>
            <a:r>
              <a:rPr dirty="0"/>
              <a:t>with</a:t>
            </a:r>
            <a:r>
              <a:rPr dirty="0" spc="-15"/>
              <a:t> </a:t>
            </a:r>
            <a:r>
              <a:rPr dirty="0"/>
              <a:t>the</a:t>
            </a:r>
            <a:r>
              <a:rPr dirty="0" spc="-10"/>
              <a:t> </a:t>
            </a:r>
            <a:r>
              <a:rPr dirty="0"/>
              <a:t>tools</a:t>
            </a:r>
            <a:r>
              <a:rPr dirty="0" spc="-20"/>
              <a:t> </a:t>
            </a:r>
            <a:r>
              <a:rPr dirty="0"/>
              <a:t>and</a:t>
            </a:r>
            <a:r>
              <a:rPr dirty="0" spc="-15"/>
              <a:t> </a:t>
            </a:r>
            <a:r>
              <a:rPr dirty="0"/>
              <a:t>resources</a:t>
            </a:r>
            <a:r>
              <a:rPr dirty="0" spc="-25"/>
              <a:t> </a:t>
            </a:r>
            <a:r>
              <a:rPr dirty="0"/>
              <a:t>they</a:t>
            </a:r>
            <a:r>
              <a:rPr dirty="0" spc="-25"/>
              <a:t> </a:t>
            </a:r>
            <a:r>
              <a:rPr dirty="0"/>
              <a:t>needed</a:t>
            </a:r>
            <a:r>
              <a:rPr dirty="0" spc="-15"/>
              <a:t> </a:t>
            </a:r>
            <a:r>
              <a:rPr dirty="0"/>
              <a:t>to</a:t>
            </a:r>
            <a:r>
              <a:rPr dirty="0" spc="-5"/>
              <a:t> </a:t>
            </a:r>
            <a:r>
              <a:rPr dirty="0"/>
              <a:t>explore</a:t>
            </a:r>
            <a:r>
              <a:rPr dirty="0" spc="-30"/>
              <a:t> </a:t>
            </a:r>
            <a:r>
              <a:rPr dirty="0"/>
              <a:t>various</a:t>
            </a:r>
            <a:r>
              <a:rPr dirty="0" spc="-15"/>
              <a:t> </a:t>
            </a:r>
            <a:r>
              <a:rPr dirty="0" spc="-10"/>
              <a:t>career </a:t>
            </a:r>
            <a:r>
              <a:rPr dirty="0"/>
              <a:t>paths, connect</a:t>
            </a:r>
            <a:r>
              <a:rPr dirty="0" spc="-10"/>
              <a:t> </a:t>
            </a:r>
            <a:r>
              <a:rPr dirty="0"/>
              <a:t>with</a:t>
            </a:r>
            <a:r>
              <a:rPr dirty="0" spc="5"/>
              <a:t> </a:t>
            </a:r>
            <a:r>
              <a:rPr dirty="0"/>
              <a:t>healthcare</a:t>
            </a:r>
            <a:r>
              <a:rPr dirty="0" spc="-20"/>
              <a:t> </a:t>
            </a:r>
            <a:r>
              <a:rPr dirty="0"/>
              <a:t>professionals,</a:t>
            </a:r>
            <a:r>
              <a:rPr dirty="0" spc="10"/>
              <a:t> </a:t>
            </a:r>
            <a:r>
              <a:rPr dirty="0"/>
              <a:t>and gain</a:t>
            </a:r>
            <a:r>
              <a:rPr dirty="0" spc="10"/>
              <a:t> </a:t>
            </a:r>
            <a:r>
              <a:rPr dirty="0"/>
              <a:t>an</a:t>
            </a:r>
            <a:r>
              <a:rPr dirty="0" spc="5"/>
              <a:t> </a:t>
            </a:r>
            <a:r>
              <a:rPr dirty="0"/>
              <a:t>understanding</a:t>
            </a:r>
            <a:r>
              <a:rPr dirty="0" spc="5"/>
              <a:t> </a:t>
            </a:r>
            <a:r>
              <a:rPr dirty="0"/>
              <a:t>of</a:t>
            </a:r>
            <a:r>
              <a:rPr dirty="0" spc="5"/>
              <a:t> </a:t>
            </a:r>
            <a:r>
              <a:rPr dirty="0" spc="-10"/>
              <a:t>entry- </a:t>
            </a:r>
            <a:r>
              <a:rPr dirty="0"/>
              <a:t>level</a:t>
            </a:r>
            <a:r>
              <a:rPr dirty="0" spc="-35"/>
              <a:t> </a:t>
            </a:r>
            <a:r>
              <a:rPr dirty="0"/>
              <a:t>opportunities</a:t>
            </a:r>
            <a:r>
              <a:rPr dirty="0" spc="-35"/>
              <a:t> </a:t>
            </a:r>
            <a:r>
              <a:rPr dirty="0"/>
              <a:t>and</a:t>
            </a:r>
            <a:r>
              <a:rPr dirty="0" spc="-10"/>
              <a:t> </a:t>
            </a:r>
            <a:r>
              <a:rPr dirty="0"/>
              <a:t>essential</a:t>
            </a:r>
            <a:r>
              <a:rPr dirty="0" spc="-35"/>
              <a:t> </a:t>
            </a:r>
            <a:r>
              <a:rPr dirty="0"/>
              <a:t>skills</a:t>
            </a:r>
            <a:r>
              <a:rPr dirty="0" spc="-25"/>
              <a:t> </a:t>
            </a:r>
            <a:r>
              <a:rPr dirty="0"/>
              <a:t>for</a:t>
            </a:r>
            <a:r>
              <a:rPr dirty="0" spc="-60"/>
              <a:t> </a:t>
            </a:r>
            <a:r>
              <a:rPr dirty="0"/>
              <a:t>future</a:t>
            </a:r>
            <a:r>
              <a:rPr dirty="0" spc="-20"/>
              <a:t> </a:t>
            </a:r>
            <a:r>
              <a:rPr dirty="0" spc="-10"/>
              <a:t>success.</a:t>
            </a:r>
          </a:p>
          <a:p>
            <a:pPr>
              <a:lnSpc>
                <a:spcPct val="100000"/>
              </a:lnSpc>
              <a:spcBef>
                <a:spcPts val="295"/>
              </a:spcBef>
              <a:buClr>
                <a:srgbClr val="204289"/>
              </a:buClr>
              <a:buFont typeface="Arial MT"/>
              <a:buChar char="•"/>
            </a:pPr>
          </a:p>
          <a:p>
            <a:pPr marL="299085" marR="55244" indent="-287020">
              <a:lnSpc>
                <a:spcPct val="100000"/>
              </a:lnSpc>
              <a:buFont typeface="Arial MT"/>
              <a:buChar char="•"/>
              <a:tabLst>
                <a:tab pos="299085" algn="l"/>
              </a:tabLst>
            </a:pPr>
            <a:r>
              <a:rPr dirty="0"/>
              <a:t>This</a:t>
            </a:r>
            <a:r>
              <a:rPr dirty="0" spc="-25"/>
              <a:t> </a:t>
            </a:r>
            <a:r>
              <a:rPr dirty="0"/>
              <a:t>opportunity</a:t>
            </a:r>
            <a:r>
              <a:rPr dirty="0" spc="-20"/>
              <a:t> </a:t>
            </a:r>
            <a:r>
              <a:rPr dirty="0"/>
              <a:t>was</a:t>
            </a:r>
            <a:r>
              <a:rPr dirty="0" spc="-5"/>
              <a:t> </a:t>
            </a:r>
            <a:r>
              <a:rPr dirty="0"/>
              <a:t>designed</a:t>
            </a:r>
            <a:r>
              <a:rPr dirty="0" spc="-30"/>
              <a:t> </a:t>
            </a:r>
            <a:r>
              <a:rPr dirty="0"/>
              <a:t>to</a:t>
            </a:r>
            <a:r>
              <a:rPr dirty="0" spc="-5"/>
              <a:t> </a:t>
            </a:r>
            <a:r>
              <a:rPr dirty="0"/>
              <a:t>introduce</a:t>
            </a:r>
            <a:r>
              <a:rPr dirty="0" spc="-25"/>
              <a:t> </a:t>
            </a:r>
            <a:r>
              <a:rPr dirty="0"/>
              <a:t>students</a:t>
            </a:r>
            <a:r>
              <a:rPr dirty="0" spc="-20"/>
              <a:t> </a:t>
            </a:r>
            <a:r>
              <a:rPr dirty="0"/>
              <a:t>to</a:t>
            </a:r>
            <a:r>
              <a:rPr dirty="0" spc="-10"/>
              <a:t> </a:t>
            </a:r>
            <a:r>
              <a:rPr dirty="0"/>
              <a:t>a</a:t>
            </a:r>
            <a:r>
              <a:rPr dirty="0" spc="-15"/>
              <a:t> </a:t>
            </a:r>
            <a:r>
              <a:rPr dirty="0"/>
              <a:t>variety</a:t>
            </a:r>
            <a:r>
              <a:rPr dirty="0" spc="-30"/>
              <a:t> </a:t>
            </a:r>
            <a:r>
              <a:rPr dirty="0"/>
              <a:t>of clinical</a:t>
            </a:r>
            <a:r>
              <a:rPr dirty="0" spc="-40"/>
              <a:t> </a:t>
            </a:r>
            <a:r>
              <a:rPr dirty="0"/>
              <a:t>and</a:t>
            </a:r>
            <a:r>
              <a:rPr dirty="0" spc="-10"/>
              <a:t> </a:t>
            </a:r>
            <a:r>
              <a:rPr dirty="0" spc="-20"/>
              <a:t>non- </a:t>
            </a:r>
            <a:r>
              <a:rPr dirty="0"/>
              <a:t>clinical</a:t>
            </a:r>
            <a:r>
              <a:rPr dirty="0" spc="-55"/>
              <a:t> </a:t>
            </a:r>
            <a:r>
              <a:rPr dirty="0"/>
              <a:t>career</a:t>
            </a:r>
            <a:r>
              <a:rPr dirty="0" spc="-35"/>
              <a:t> </a:t>
            </a:r>
            <a:r>
              <a:rPr dirty="0"/>
              <a:t>paths</a:t>
            </a:r>
            <a:r>
              <a:rPr dirty="0" spc="-20"/>
              <a:t> </a:t>
            </a:r>
            <a:r>
              <a:rPr dirty="0"/>
              <a:t>and</a:t>
            </a:r>
            <a:r>
              <a:rPr dirty="0" spc="-25"/>
              <a:t> </a:t>
            </a:r>
            <a:r>
              <a:rPr dirty="0"/>
              <a:t>professions.</a:t>
            </a:r>
            <a:r>
              <a:rPr dirty="0" spc="-25"/>
              <a:t> </a:t>
            </a:r>
            <a:r>
              <a:rPr dirty="0"/>
              <a:t>The</a:t>
            </a:r>
            <a:r>
              <a:rPr dirty="0" spc="-20"/>
              <a:t> </a:t>
            </a:r>
            <a:r>
              <a:rPr dirty="0"/>
              <a:t>goal</a:t>
            </a:r>
            <a:r>
              <a:rPr dirty="0" spc="-25"/>
              <a:t> </a:t>
            </a:r>
            <a:r>
              <a:rPr dirty="0"/>
              <a:t>of</a:t>
            </a:r>
            <a:r>
              <a:rPr dirty="0" spc="-25"/>
              <a:t> </a:t>
            </a:r>
            <a:r>
              <a:rPr dirty="0"/>
              <a:t>the</a:t>
            </a:r>
            <a:r>
              <a:rPr dirty="0" spc="-20"/>
              <a:t> </a:t>
            </a:r>
            <a:r>
              <a:rPr dirty="0"/>
              <a:t>event</a:t>
            </a:r>
            <a:r>
              <a:rPr dirty="0" spc="-25"/>
              <a:t> </a:t>
            </a:r>
            <a:r>
              <a:rPr dirty="0"/>
              <a:t>was</a:t>
            </a:r>
            <a:r>
              <a:rPr dirty="0" spc="-30"/>
              <a:t> </a:t>
            </a:r>
            <a:r>
              <a:rPr dirty="0"/>
              <a:t>to</a:t>
            </a:r>
            <a:r>
              <a:rPr dirty="0" spc="-20"/>
              <a:t> </a:t>
            </a:r>
            <a:r>
              <a:rPr dirty="0"/>
              <a:t>enable</a:t>
            </a:r>
            <a:r>
              <a:rPr dirty="0" spc="-40"/>
              <a:t> </a:t>
            </a:r>
            <a:r>
              <a:rPr dirty="0"/>
              <a:t>them</a:t>
            </a:r>
            <a:r>
              <a:rPr dirty="0" spc="-35"/>
              <a:t> </a:t>
            </a:r>
            <a:r>
              <a:rPr dirty="0" spc="-25"/>
              <a:t>to </a:t>
            </a:r>
            <a:r>
              <a:rPr dirty="0"/>
              <a:t>make</a:t>
            </a:r>
            <a:r>
              <a:rPr dirty="0" spc="-20"/>
              <a:t> </a:t>
            </a:r>
            <a:r>
              <a:rPr dirty="0"/>
              <a:t>informed</a:t>
            </a:r>
            <a:r>
              <a:rPr dirty="0" spc="-15"/>
              <a:t> </a:t>
            </a:r>
            <a:r>
              <a:rPr dirty="0"/>
              <a:t>decisions</a:t>
            </a:r>
            <a:r>
              <a:rPr dirty="0" spc="-20"/>
              <a:t> </a:t>
            </a:r>
            <a:r>
              <a:rPr dirty="0"/>
              <a:t>about</a:t>
            </a:r>
            <a:r>
              <a:rPr dirty="0" spc="-15"/>
              <a:t> </a:t>
            </a:r>
            <a:r>
              <a:rPr dirty="0"/>
              <a:t>their</a:t>
            </a:r>
            <a:r>
              <a:rPr dirty="0" spc="-35"/>
              <a:t> </a:t>
            </a:r>
            <a:r>
              <a:rPr dirty="0"/>
              <a:t>future,</a:t>
            </a:r>
            <a:r>
              <a:rPr dirty="0" spc="-15"/>
              <a:t> </a:t>
            </a:r>
            <a:r>
              <a:rPr dirty="0"/>
              <a:t>whether</a:t>
            </a:r>
            <a:r>
              <a:rPr dirty="0" spc="-35"/>
              <a:t> </a:t>
            </a:r>
            <a:r>
              <a:rPr dirty="0"/>
              <a:t>they</a:t>
            </a:r>
            <a:r>
              <a:rPr dirty="0" spc="-30"/>
              <a:t> </a:t>
            </a:r>
            <a:r>
              <a:rPr dirty="0"/>
              <a:t>choose</a:t>
            </a:r>
            <a:r>
              <a:rPr dirty="0" spc="-20"/>
              <a:t> </a:t>
            </a:r>
            <a:r>
              <a:rPr dirty="0"/>
              <a:t>to</a:t>
            </a:r>
            <a:r>
              <a:rPr dirty="0" spc="-15"/>
              <a:t> </a:t>
            </a:r>
            <a:r>
              <a:rPr dirty="0"/>
              <a:t>attend</a:t>
            </a:r>
            <a:r>
              <a:rPr dirty="0" spc="-30"/>
              <a:t> </a:t>
            </a:r>
            <a:r>
              <a:rPr dirty="0" spc="-10"/>
              <a:t>college, </a:t>
            </a:r>
            <a:r>
              <a:rPr dirty="0"/>
              <a:t>apprenticeships,</a:t>
            </a:r>
            <a:r>
              <a:rPr dirty="0" spc="-50"/>
              <a:t> </a:t>
            </a:r>
            <a:r>
              <a:rPr dirty="0"/>
              <a:t>internships,</a:t>
            </a:r>
            <a:r>
              <a:rPr dirty="0" spc="-15"/>
              <a:t> </a:t>
            </a:r>
            <a:r>
              <a:rPr dirty="0"/>
              <a:t>or</a:t>
            </a:r>
            <a:r>
              <a:rPr dirty="0" spc="-25"/>
              <a:t> </a:t>
            </a:r>
            <a:r>
              <a:rPr dirty="0"/>
              <a:t>enter</a:t>
            </a:r>
            <a:r>
              <a:rPr dirty="0" spc="-25"/>
              <a:t> </a:t>
            </a:r>
            <a:r>
              <a:rPr dirty="0"/>
              <a:t>the</a:t>
            </a:r>
            <a:r>
              <a:rPr dirty="0" spc="-75"/>
              <a:t> </a:t>
            </a:r>
            <a:r>
              <a:rPr dirty="0"/>
              <a:t>workforce</a:t>
            </a:r>
            <a:r>
              <a:rPr dirty="0" spc="-20"/>
              <a:t> </a:t>
            </a:r>
            <a:r>
              <a:rPr dirty="0" spc="-10"/>
              <a:t>directly.</a:t>
            </a:r>
          </a:p>
          <a:p>
            <a:pPr>
              <a:lnSpc>
                <a:spcPct val="100000"/>
              </a:lnSpc>
              <a:spcBef>
                <a:spcPts val="285"/>
              </a:spcBef>
              <a:buClr>
                <a:srgbClr val="204289"/>
              </a:buClr>
              <a:buFont typeface="Arial MT"/>
              <a:buChar char="•"/>
            </a:pPr>
          </a:p>
          <a:p>
            <a:pPr marL="299085" indent="-286385">
              <a:lnSpc>
                <a:spcPct val="100000"/>
              </a:lnSpc>
              <a:buFont typeface="Arial MT"/>
              <a:buChar char="•"/>
              <a:tabLst>
                <a:tab pos="299085" algn="l"/>
              </a:tabLst>
            </a:pPr>
            <a:r>
              <a:rPr dirty="0"/>
              <a:t>The</a:t>
            </a:r>
            <a:r>
              <a:rPr dirty="0" spc="-30"/>
              <a:t> </a:t>
            </a:r>
            <a:r>
              <a:rPr dirty="0"/>
              <a:t>next</a:t>
            </a:r>
            <a:r>
              <a:rPr dirty="0" spc="-25"/>
              <a:t> </a:t>
            </a:r>
            <a:r>
              <a:rPr dirty="0"/>
              <a:t>Annual</a:t>
            </a:r>
            <a:r>
              <a:rPr dirty="0" spc="-35"/>
              <a:t> </a:t>
            </a:r>
            <a:r>
              <a:rPr dirty="0"/>
              <a:t>Healthcare</a:t>
            </a:r>
            <a:r>
              <a:rPr dirty="0" spc="-50"/>
              <a:t> </a:t>
            </a:r>
            <a:r>
              <a:rPr dirty="0"/>
              <a:t>Career</a:t>
            </a:r>
            <a:r>
              <a:rPr dirty="0" spc="-35"/>
              <a:t> </a:t>
            </a:r>
            <a:r>
              <a:rPr dirty="0"/>
              <a:t>Day</a:t>
            </a:r>
            <a:r>
              <a:rPr dirty="0" spc="-30"/>
              <a:t> </a:t>
            </a:r>
            <a:r>
              <a:rPr dirty="0"/>
              <a:t>Conference,</a:t>
            </a:r>
            <a:r>
              <a:rPr dirty="0" spc="-45"/>
              <a:t> </a:t>
            </a:r>
            <a:r>
              <a:rPr dirty="0"/>
              <a:t>developed</a:t>
            </a:r>
            <a:r>
              <a:rPr dirty="0" spc="-50"/>
              <a:t> </a:t>
            </a:r>
            <a:r>
              <a:rPr dirty="0"/>
              <a:t>exclusively</a:t>
            </a:r>
            <a:r>
              <a:rPr dirty="0" spc="-50"/>
              <a:t> </a:t>
            </a:r>
            <a:r>
              <a:rPr dirty="0"/>
              <a:t>for</a:t>
            </a:r>
            <a:r>
              <a:rPr dirty="0" spc="-25"/>
              <a:t> </a:t>
            </a:r>
            <a:r>
              <a:rPr dirty="0" spc="-20"/>
              <a:t>high</a:t>
            </a:r>
          </a:p>
          <a:p>
            <a:pPr marL="299085">
              <a:lnSpc>
                <a:spcPct val="100000"/>
              </a:lnSpc>
            </a:pPr>
            <a:r>
              <a:rPr dirty="0"/>
              <a:t>school</a:t>
            </a:r>
            <a:r>
              <a:rPr dirty="0" spc="5"/>
              <a:t> </a:t>
            </a:r>
            <a:r>
              <a:rPr dirty="0"/>
              <a:t>seniors,</a:t>
            </a:r>
            <a:r>
              <a:rPr dirty="0" spc="5"/>
              <a:t> </a:t>
            </a:r>
            <a:r>
              <a:rPr dirty="0"/>
              <a:t>will be</a:t>
            </a:r>
            <a:r>
              <a:rPr dirty="0" spc="5"/>
              <a:t> </a:t>
            </a:r>
            <a:r>
              <a:rPr dirty="0"/>
              <a:t>held on</a:t>
            </a:r>
            <a:r>
              <a:rPr dirty="0" spc="5"/>
              <a:t> </a:t>
            </a:r>
            <a:r>
              <a:rPr dirty="0"/>
              <a:t>October</a:t>
            </a:r>
            <a:r>
              <a:rPr dirty="0" spc="-20"/>
              <a:t> </a:t>
            </a:r>
            <a:r>
              <a:rPr dirty="0"/>
              <a:t>8th,</a:t>
            </a:r>
            <a:r>
              <a:rPr dirty="0" spc="5"/>
              <a:t> </a:t>
            </a:r>
            <a:r>
              <a:rPr dirty="0" spc="-10"/>
              <a:t>2025.</a:t>
            </a:r>
          </a:p>
        </p:txBody>
      </p:sp>
      <p:pic>
        <p:nvPicPr>
          <p:cNvPr id="4" name="object 4" descr=""/>
          <p:cNvPicPr/>
          <p:nvPr/>
        </p:nvPicPr>
        <p:blipFill>
          <a:blip r:embed="R57483a60c8504b2f" cstate="print"/>
          <a:stretch>
            <a:fillRect/>
          </a:stretch>
        </p:blipFill>
        <p:spPr>
          <a:xfrm>
            <a:off x="6502907" y="284988"/>
            <a:ext cx="2260092" cy="1848611"/>
          </a:xfrm>
          <a:prstGeom prst="rect">
            <a:avLst/>
          </a:prstGeom>
        </p:spPr>
      </p:pic>
      <p:sp>
        <p:nvSpPr>
          <p:cNvPr id="5" name="object 5"/>
          <p:cNvSpPr txBox="1">
            <a:spLocks noGrp="1"/>
          </p:cNvSpPr>
          <p:nvPr>
            <p:ph type="title"/>
          </p:nvPr>
        </p:nvSpPr>
        <p:spPr>
          <a:xfrm>
            <a:off x="882802" y="1424685"/>
            <a:ext cx="5531485" cy="299720"/>
          </a:xfrm>
          <a:prstGeom prst="rect"/>
        </p:spPr>
        <p:txBody>
          <a:bodyPr wrap="square" lIns="0" tIns="12700" rIns="0" bIns="0" rtlCol="0" vert="horz">
            <a:spAutoFit/>
          </a:bodyPr>
          <a:lstStyle/>
          <a:p>
            <a:pPr marL="12700">
              <a:lnSpc>
                <a:spcPct val="100000"/>
              </a:lnSpc>
              <a:spcBef>
                <a:spcPts val="100"/>
              </a:spcBef>
            </a:pPr>
            <a:r>
              <a:rPr dirty="0" cap="small" sz="1800">
                <a:latin typeface="Arial"/>
                <a:cs typeface="Arial"/>
              </a:rPr>
              <a:t>A</a:t>
            </a:r>
            <a:r>
              <a:rPr dirty="0" cap="small" sz="1800" spc="-65">
                <a:latin typeface="Arial"/>
                <a:cs typeface="Arial"/>
              </a:rPr>
              <a:t> </a:t>
            </a:r>
            <a:r>
              <a:rPr dirty="0" cap="small" sz="1800">
                <a:latin typeface="Arial"/>
                <a:cs typeface="Arial"/>
              </a:rPr>
              <a:t>Career</a:t>
            </a:r>
            <a:r>
              <a:rPr dirty="0" cap="small" sz="1800" spc="80">
                <a:latin typeface="Arial"/>
                <a:cs typeface="Arial"/>
              </a:rPr>
              <a:t> </a:t>
            </a:r>
            <a:r>
              <a:rPr dirty="0" cap="small" sz="1800">
                <a:latin typeface="Arial"/>
                <a:cs typeface="Arial"/>
              </a:rPr>
              <a:t>Day</a:t>
            </a:r>
            <a:r>
              <a:rPr dirty="0" cap="small" sz="1800" spc="65">
                <a:latin typeface="Arial"/>
                <a:cs typeface="Arial"/>
              </a:rPr>
              <a:t> </a:t>
            </a:r>
            <a:r>
              <a:rPr dirty="0" cap="small" sz="1800">
                <a:latin typeface="Arial"/>
                <a:cs typeface="Arial"/>
              </a:rPr>
              <a:t>Event</a:t>
            </a:r>
            <a:r>
              <a:rPr dirty="0" cap="small" sz="1800" spc="30">
                <a:latin typeface="Arial"/>
                <a:cs typeface="Arial"/>
              </a:rPr>
              <a:t> </a:t>
            </a:r>
            <a:r>
              <a:rPr dirty="0" cap="small" sz="1800">
                <a:latin typeface="Arial"/>
                <a:cs typeface="Arial"/>
              </a:rPr>
              <a:t>Students</a:t>
            </a:r>
            <a:r>
              <a:rPr dirty="0" cap="small" sz="1800" spc="30">
                <a:latin typeface="Arial"/>
                <a:cs typeface="Arial"/>
              </a:rPr>
              <a:t> </a:t>
            </a:r>
            <a:r>
              <a:rPr dirty="0" cap="small" sz="1800">
                <a:latin typeface="Arial"/>
                <a:cs typeface="Arial"/>
              </a:rPr>
              <a:t>Will</a:t>
            </a:r>
            <a:r>
              <a:rPr dirty="0" cap="small" sz="1800" spc="25">
                <a:latin typeface="Arial"/>
                <a:cs typeface="Arial"/>
              </a:rPr>
              <a:t> </a:t>
            </a:r>
            <a:r>
              <a:rPr dirty="0" cap="small" sz="1800">
                <a:latin typeface="Arial"/>
                <a:cs typeface="Arial"/>
              </a:rPr>
              <a:t>Never</a:t>
            </a:r>
            <a:r>
              <a:rPr dirty="0" cap="small" sz="1800" spc="35">
                <a:latin typeface="Arial"/>
                <a:cs typeface="Arial"/>
              </a:rPr>
              <a:t> </a:t>
            </a:r>
            <a:r>
              <a:rPr dirty="0" cap="small" sz="1800" spc="-30">
                <a:latin typeface="Arial"/>
                <a:cs typeface="Arial"/>
              </a:rPr>
              <a:t>Forget!</a:t>
            </a:r>
            <a:endParaRPr sz="1800">
              <a:latin typeface="Arial"/>
              <a:cs typeface="Arial"/>
            </a:endParaRPr>
          </a:p>
        </p:txBody>
      </p:sp>
      <p:sp>
        <p:nvSpPr>
          <p:cNvPr id="6" name="object 6" descr=""/>
          <p:cNvSpPr txBox="1">
            <a:spLocks noGrp="1"/>
          </p:cNvSpPr>
          <p:nvPr>
            <p:ph type="sldNum" idx="7" sz="quarter"/>
          </p:nvPr>
        </p:nvSpPr>
        <p:spPr>
          <a:prstGeom prst="rect"/>
        </p:spPr>
        <p:txBody>
          <a:bodyPr wrap="square" lIns="0" tIns="0" rIns="0" bIns="0" rtlCol="0" vert="horz">
            <a:spAutoFit/>
          </a:bodyPr>
          <a:lstStyle/>
          <a:p>
            <a:pPr marL="38100">
              <a:lnSpc>
                <a:spcPct val="100000"/>
              </a:lnSpc>
            </a:pPr>
            <a:fld id="{81D60167-4931-47E6-BA6A-407CBD079E47}" type="slidenum">
              <a:rPr dirty="0" spc="-50"/>
              <a:t>1</a:t>
            </a:fld>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DE3E1-E59A-F372-450A-71FC4BAD6AED}"/>
              </a:ext>
            </a:extLst>
          </p:cNvPr>
          <p:cNvSpPr>
            <a:spLocks noGrp="1"/>
          </p:cNvSpPr>
          <p:nvPr>
            <p:ph type="title"/>
          </p:nvPr>
        </p:nvSpPr>
        <p:spPr>
          <a:xfrm>
            <a:off x="494529" y="408071"/>
            <a:ext cx="3810002" cy="669397"/>
          </a:xfrm>
        </p:spPr>
        <p:txBody>
          <a:bodyPr/>
          <a:lstStyle/>
          <a:p>
            <a:r>
              <a:rPr lang="en-US" dirty="0">
                <a:cs typeface="Arial"/>
              </a:rPr>
              <a:t>FICC Development &amp; Modifications</a:t>
            </a:r>
          </a:p>
        </p:txBody>
      </p:sp>
      <p:graphicFrame>
        <p:nvGraphicFramePr>
          <p:cNvPr id="6" name="Content Placeholder 5">
            <a:extLst>
              <a:ext uri="{FF2B5EF4-FFF2-40B4-BE49-F238E27FC236}">
                <a16:creationId xmlns:a16="http://schemas.microsoft.com/office/drawing/2014/main" id="{AA56B0D9-8189-8E74-CB43-4ED4DB243B1F}"/>
              </a:ext>
            </a:extLst>
          </p:cNvPr>
          <p:cNvGraphicFramePr>
            <a:graphicFrameLocks noGrp="1"/>
          </p:cNvGraphicFramePr>
          <p:nvPr>
            <p:ph idx="1"/>
            <p:extLst>
              <p:ext uri="{D42A27DB-BD31-4B8C-83A1-F6EECF244321}">
                <p14:modId xmlns:p14="http://schemas.microsoft.com/office/powerpoint/2010/main" val="2434343235"/>
              </p:ext>
            </p:extLst>
          </p:nvPr>
        </p:nvGraphicFramePr>
        <p:xfrm>
          <a:off x="3513567" y="184771"/>
          <a:ext cx="6493411" cy="4773957"/>
        </p:xfrm>
        <a:graphic>
          <a:graphicData uri="http://schemas.openxmlformats.org/drawingml/2006/diagram">
            <dgm:relIds xmlns:dgm="http://schemas.openxmlformats.org/drawingml/2006/diagram" xmlns:r="http://schemas.openxmlformats.org/officeDocument/2006/relationships" r:dm="R1cc028176b7949ce" r:lo="Rab74768eb05545d4" r:qs="R09011334fd034118" r:cs="R069f144e36ee48be"/>
          </a:graphicData>
        </a:graphic>
      </p:graphicFrame>
      <p:sp>
        <p:nvSpPr>
          <p:cNvPr id="2" name="Content Placeholder 5">
            <a:extLst>
              <a:ext uri="{FF2B5EF4-FFF2-40B4-BE49-F238E27FC236}">
                <a16:creationId xmlns:a16="http://schemas.microsoft.com/office/drawing/2014/main" id="{39A1679F-1CA1-F924-4EC5-4C5C6DD33832}"/>
              </a:ext>
            </a:extLst>
          </p:cNvPr>
          <p:cNvSpPr txBox="1">
            <a:spLocks/>
          </p:cNvSpPr>
          <p:nvPr/>
        </p:nvSpPr>
        <p:spPr>
          <a:xfrm>
            <a:off x="502102" y="1240951"/>
            <a:ext cx="3810002" cy="2969099"/>
          </a:xfrm>
          <a:prstGeom prst="rect">
            <a:avLst/>
          </a:prstGeom>
        </p:spPr>
        <p:txBody>
          <a:bodyPr vert="horz" lIns="0" tIns="0" rIns="0" bIns="0" rtlCol="0" anchor="t">
            <a:normAutofit/>
          </a:bodyPr>
          <a:lstStyle>
            <a:lvl1pPr marL="0" indent="0" algn="l" defTabSz="685800" rtl="0" eaLnBrk="1" latinLnBrk="0" hangingPunct="1">
              <a:lnSpc>
                <a:spcPct val="112000"/>
              </a:lnSpc>
              <a:spcBef>
                <a:spcPts val="0"/>
              </a:spcBef>
              <a:spcAft>
                <a:spcPts val="0"/>
              </a:spcAft>
              <a:buFont typeface="Arial" panose="020B0604020202020204" pitchFamily="34" charset="0"/>
              <a:buNone/>
              <a:defRPr sz="1400" b="1" kern="1200">
                <a:solidFill>
                  <a:schemeClr val="accent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100" kern="1200">
                <a:solidFill>
                  <a:schemeClr val="tx1"/>
                </a:solidFill>
                <a:latin typeface="+mn-lt"/>
                <a:ea typeface="+mn-ea"/>
                <a:cs typeface="+mn-cs"/>
              </a:defRPr>
            </a:lvl2pPr>
            <a:lvl3pPr marL="137160" indent="-137160" algn="l" defTabSz="685800" rtl="0" eaLnBrk="1" latinLnBrk="0" hangingPunct="1">
              <a:lnSpc>
                <a:spcPct val="112000"/>
              </a:lnSpc>
              <a:spcBef>
                <a:spcPts val="0"/>
              </a:spcBef>
              <a:buFont typeface="Arial" panose="020B0604020202020204" pitchFamily="34" charset="0"/>
              <a:buChar char="•"/>
              <a:defRPr sz="1100" kern="1200">
                <a:solidFill>
                  <a:schemeClr val="tx1"/>
                </a:solidFill>
                <a:latin typeface="+mn-lt"/>
                <a:ea typeface="+mn-ea"/>
                <a:cs typeface="+mn-cs"/>
              </a:defRPr>
            </a:lvl3pPr>
            <a:lvl4pPr marL="320040" indent="-137160" algn="l" defTabSz="685800" rtl="0" eaLnBrk="1" latinLnBrk="0" hangingPunct="1">
              <a:lnSpc>
                <a:spcPct val="112000"/>
              </a:lnSpc>
              <a:spcBef>
                <a:spcPts val="0"/>
              </a:spcBef>
              <a:buFont typeface="Arial" panose="020B0604020202020204" pitchFamily="34" charset="0"/>
              <a:buChar char="–"/>
              <a:defRPr sz="1100" kern="1200">
                <a:solidFill>
                  <a:schemeClr val="tx1"/>
                </a:solidFill>
                <a:latin typeface="+mn-lt"/>
                <a:ea typeface="+mn-ea"/>
                <a:cs typeface="+mn-cs"/>
              </a:defRPr>
            </a:lvl4pPr>
            <a:lvl5pPr marL="502920" indent="-137160" algn="l" defTabSz="685800" rtl="0" eaLnBrk="1" latinLnBrk="0" hangingPunct="1">
              <a:lnSpc>
                <a:spcPct val="112000"/>
              </a:lnSpc>
              <a:spcBef>
                <a:spcPts val="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2000"/>
              </a:lnSpc>
              <a:spcAft>
                <a:spcPts val="600"/>
              </a:spcAft>
            </a:pPr>
            <a:endParaRPr lang="en-US" sz="1400" dirty="0">
              <a:solidFill>
                <a:schemeClr val="accent1"/>
              </a:solidFill>
              <a:cs typeface="Arial"/>
            </a:endParaRPr>
          </a:p>
        </p:txBody>
      </p:sp>
      <p:sp>
        <p:nvSpPr>
          <p:cNvPr id="4" name="Content Placeholder 5">
            <a:extLst>
              <a:ext uri="{FF2B5EF4-FFF2-40B4-BE49-F238E27FC236}">
                <a16:creationId xmlns:a16="http://schemas.microsoft.com/office/drawing/2014/main" id="{5B401122-342F-1FB7-36F2-3520A20FCD61}"/>
              </a:ext>
            </a:extLst>
          </p:cNvPr>
          <p:cNvSpPr txBox="1">
            <a:spLocks/>
          </p:cNvSpPr>
          <p:nvPr/>
        </p:nvSpPr>
        <p:spPr>
          <a:xfrm>
            <a:off x="654502" y="1393351"/>
            <a:ext cx="3810002" cy="2969099"/>
          </a:xfrm>
          <a:prstGeom prst="rect">
            <a:avLst/>
          </a:prstGeom>
        </p:spPr>
        <p:txBody>
          <a:bodyPr vert="horz" lIns="0" tIns="0" rIns="0" bIns="0" rtlCol="0" anchor="t">
            <a:normAutofit/>
          </a:bodyPr>
          <a:lstStyle>
            <a:lvl1pPr marL="0" indent="0" algn="l" defTabSz="685800" rtl="0" eaLnBrk="1" latinLnBrk="0" hangingPunct="1">
              <a:lnSpc>
                <a:spcPct val="112000"/>
              </a:lnSpc>
              <a:spcBef>
                <a:spcPts val="0"/>
              </a:spcBef>
              <a:spcAft>
                <a:spcPts val="0"/>
              </a:spcAft>
              <a:buFont typeface="Arial" panose="020B0604020202020204" pitchFamily="34" charset="0"/>
              <a:buNone/>
              <a:defRPr sz="1400" b="1" kern="1200">
                <a:solidFill>
                  <a:schemeClr val="accent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100" kern="1200">
                <a:solidFill>
                  <a:schemeClr val="tx1"/>
                </a:solidFill>
                <a:latin typeface="+mn-lt"/>
                <a:ea typeface="+mn-ea"/>
                <a:cs typeface="+mn-cs"/>
              </a:defRPr>
            </a:lvl2pPr>
            <a:lvl3pPr marL="137160" indent="-137160" algn="l" defTabSz="685800" rtl="0" eaLnBrk="1" latinLnBrk="0" hangingPunct="1">
              <a:lnSpc>
                <a:spcPct val="112000"/>
              </a:lnSpc>
              <a:spcBef>
                <a:spcPts val="0"/>
              </a:spcBef>
              <a:buFont typeface="Arial" panose="020B0604020202020204" pitchFamily="34" charset="0"/>
              <a:buChar char="•"/>
              <a:defRPr sz="1100" kern="1200">
                <a:solidFill>
                  <a:schemeClr val="tx1"/>
                </a:solidFill>
                <a:latin typeface="+mn-lt"/>
                <a:ea typeface="+mn-ea"/>
                <a:cs typeface="+mn-cs"/>
              </a:defRPr>
            </a:lvl3pPr>
            <a:lvl4pPr marL="320040" indent="-137160" algn="l" defTabSz="685800" rtl="0" eaLnBrk="1" latinLnBrk="0" hangingPunct="1">
              <a:lnSpc>
                <a:spcPct val="112000"/>
              </a:lnSpc>
              <a:spcBef>
                <a:spcPts val="0"/>
              </a:spcBef>
              <a:buFont typeface="Arial" panose="020B0604020202020204" pitchFamily="34" charset="0"/>
              <a:buChar char="–"/>
              <a:defRPr sz="1100" kern="1200">
                <a:solidFill>
                  <a:schemeClr val="tx1"/>
                </a:solidFill>
                <a:latin typeface="+mn-lt"/>
                <a:ea typeface="+mn-ea"/>
                <a:cs typeface="+mn-cs"/>
              </a:defRPr>
            </a:lvl4pPr>
            <a:lvl5pPr marL="502920" indent="-137160" algn="l" defTabSz="685800" rtl="0" eaLnBrk="1" latinLnBrk="0" hangingPunct="1">
              <a:lnSpc>
                <a:spcPct val="112000"/>
              </a:lnSpc>
              <a:spcBef>
                <a:spcPts val="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lnSpc>
                <a:spcPct val="102000"/>
              </a:lnSpc>
              <a:spcAft>
                <a:spcPts val="600"/>
              </a:spcAft>
            </a:pPr>
            <a:r>
              <a:rPr lang="en-US" sz="1400" dirty="0">
                <a:solidFill>
                  <a:schemeClr val="accent1"/>
                </a:solidFill>
              </a:rPr>
              <a:t>Creating and testing a plan </a:t>
            </a:r>
          </a:p>
          <a:p>
            <a:pPr lvl="2">
              <a:lnSpc>
                <a:spcPct val="102000"/>
              </a:lnSpc>
              <a:spcAft>
                <a:spcPts val="600"/>
              </a:spcAft>
            </a:pPr>
            <a:endParaRPr lang="en-US" sz="1400" dirty="0">
              <a:solidFill>
                <a:schemeClr val="accent1"/>
              </a:solidFill>
            </a:endParaRPr>
          </a:p>
          <a:p>
            <a:pPr lvl="2">
              <a:lnSpc>
                <a:spcPct val="102000"/>
              </a:lnSpc>
              <a:spcAft>
                <a:spcPts val="600"/>
              </a:spcAft>
            </a:pPr>
            <a:r>
              <a:rPr lang="en-US" sz="1400" dirty="0">
                <a:solidFill>
                  <a:schemeClr val="accent1"/>
                </a:solidFill>
              </a:rPr>
              <a:t>Re-evaluating who is filling key positions</a:t>
            </a:r>
          </a:p>
          <a:p>
            <a:pPr lvl="2">
              <a:lnSpc>
                <a:spcPct val="102000"/>
              </a:lnSpc>
              <a:spcAft>
                <a:spcPts val="600"/>
              </a:spcAft>
            </a:pPr>
            <a:endParaRPr lang="en-US" sz="1400" dirty="0">
              <a:solidFill>
                <a:schemeClr val="accent1"/>
              </a:solidFill>
              <a:cs typeface="Arial"/>
            </a:endParaRPr>
          </a:p>
          <a:p>
            <a:pPr lvl="2">
              <a:lnSpc>
                <a:spcPct val="102000"/>
              </a:lnSpc>
              <a:spcAft>
                <a:spcPts val="600"/>
              </a:spcAft>
            </a:pPr>
            <a:r>
              <a:rPr lang="en-US" sz="1400" dirty="0">
                <a:solidFill>
                  <a:schemeClr val="accent1"/>
                </a:solidFill>
                <a:cs typeface="Arial"/>
              </a:rPr>
              <a:t>Developing the family tracking forms</a:t>
            </a:r>
          </a:p>
          <a:p>
            <a:pPr lvl="2">
              <a:lnSpc>
                <a:spcPct val="102000"/>
              </a:lnSpc>
              <a:spcAft>
                <a:spcPts val="600"/>
              </a:spcAft>
            </a:pPr>
            <a:endParaRPr lang="en-US" sz="1400" dirty="0">
              <a:solidFill>
                <a:schemeClr val="accent1"/>
              </a:solidFill>
              <a:cs typeface="Arial"/>
            </a:endParaRPr>
          </a:p>
          <a:p>
            <a:pPr lvl="2">
              <a:lnSpc>
                <a:spcPct val="102000"/>
              </a:lnSpc>
              <a:spcAft>
                <a:spcPts val="600"/>
              </a:spcAft>
            </a:pPr>
            <a:r>
              <a:rPr lang="en-US" sz="1400" dirty="0">
                <a:solidFill>
                  <a:schemeClr val="accent1"/>
                </a:solidFill>
                <a:cs typeface="Arial"/>
              </a:rPr>
              <a:t>Integration with city and state planning</a:t>
            </a:r>
          </a:p>
          <a:p>
            <a:pPr lvl="2">
              <a:lnSpc>
                <a:spcPct val="102000"/>
              </a:lnSpc>
              <a:spcAft>
                <a:spcPts val="600"/>
              </a:spcAft>
            </a:pPr>
            <a:endParaRPr lang="en-US" sz="1400" dirty="0">
              <a:solidFill>
                <a:schemeClr val="accent1"/>
              </a:solidFill>
              <a:cs typeface="Arial"/>
            </a:endParaRPr>
          </a:p>
          <a:p>
            <a:pPr lvl="2">
              <a:lnSpc>
                <a:spcPct val="102000"/>
              </a:lnSpc>
              <a:spcAft>
                <a:spcPts val="600"/>
              </a:spcAft>
            </a:pPr>
            <a:endParaRPr lang="en-US" sz="1400" dirty="0">
              <a:solidFill>
                <a:schemeClr val="accent1"/>
              </a:solidFill>
              <a:cs typeface="Arial"/>
            </a:endParaRPr>
          </a:p>
        </p:txBody>
      </p:sp>
    </p:spTree>
    <p:extLst>
      <p:ext uri="{BB962C8B-B14F-4D97-AF65-F5344CB8AC3E}">
        <p14:creationId xmlns:p14="http://schemas.microsoft.com/office/powerpoint/2010/main" val="2712716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1EEC0-3A2E-41FA-ED02-D7217D9B4574}"/>
              </a:ext>
            </a:extLst>
          </p:cNvPr>
          <p:cNvSpPr>
            <a:spLocks noGrp="1"/>
          </p:cNvSpPr>
          <p:nvPr>
            <p:ph type="title"/>
          </p:nvPr>
        </p:nvSpPr>
        <p:spPr/>
        <p:txBody>
          <a:bodyPr/>
          <a:lstStyle/>
          <a:p>
            <a:r>
              <a:rPr lang="en-US" dirty="0">
                <a:cs typeface="Arial"/>
              </a:rPr>
              <a:t>Key Considerations</a:t>
            </a:r>
            <a:endParaRPr lang="en-US" dirty="0"/>
          </a:p>
        </p:txBody>
      </p:sp>
      <p:graphicFrame>
        <p:nvGraphicFramePr>
          <p:cNvPr id="6" name="Diagram 5">
            <a:extLst>
              <a:ext uri="{FF2B5EF4-FFF2-40B4-BE49-F238E27FC236}">
                <a16:creationId xmlns:a16="http://schemas.microsoft.com/office/drawing/2014/main" id="{2A602B11-6081-881F-9A85-94BA41D9C257}"/>
              </a:ext>
            </a:extLst>
          </p:cNvPr>
          <p:cNvGraphicFramePr/>
          <p:nvPr>
            <p:extLst>
              <p:ext uri="{D42A27DB-BD31-4B8C-83A1-F6EECF244321}">
                <p14:modId xmlns:p14="http://schemas.microsoft.com/office/powerpoint/2010/main" val="1593150300"/>
              </p:ext>
            </p:extLst>
          </p:nvPr>
        </p:nvGraphicFramePr>
        <p:xfrm>
          <a:off x="2286000" y="965634"/>
          <a:ext cx="4572000" cy="3657600"/>
        </p:xfrm>
        <a:graphic>
          <a:graphicData uri="http://schemas.openxmlformats.org/drawingml/2006/diagram">
            <dgm:relIds xmlns:dgm="http://schemas.openxmlformats.org/drawingml/2006/diagram" xmlns:r="http://schemas.openxmlformats.org/officeDocument/2006/relationships" r:dm="Rb6a8ebe64a3c4f7b" r:lo="Rbdac64122c0448b1" r:qs="R6ff771f9730d46f8" r:cs="R11215bc531f54b78"/>
          </a:graphicData>
        </a:graphic>
      </p:graphicFrame>
    </p:spTree>
    <p:extLst>
      <p:ext uri="{BB962C8B-B14F-4D97-AF65-F5344CB8AC3E}">
        <p14:creationId xmlns:p14="http://schemas.microsoft.com/office/powerpoint/2010/main" val="448895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9C29AE-7461-9C93-C14F-C791BEF9E5B0}"/>
              </a:ext>
            </a:extLst>
          </p:cNvPr>
          <p:cNvSpPr>
            <a:spLocks noGrp="1"/>
          </p:cNvSpPr>
          <p:nvPr>
            <p:ph type="ftr" sz="quarter" idx="11"/>
          </p:nvPr>
        </p:nvSpPr>
        <p:spPr>
          <a:xfrm>
            <a:off x="486871" y="4482516"/>
            <a:ext cx="4978318" cy="221592"/>
          </a:xfrm>
        </p:spPr>
        <p:txBody>
          <a:bodyPr/>
          <a:lstStyle/>
          <a:p>
            <a:r>
              <a:rPr lang="en-US">
                <a:cs typeface="Arial"/>
              </a:rPr>
              <a:t>NYU Langone Hosptial – Brooklyn Emergency Department</a:t>
            </a:r>
            <a:endParaRPr lang="en-US"/>
          </a:p>
          <a:p>
            <a:r>
              <a:rPr lang="en-US" b="0"/>
              <a:t>Emergency Management + Enterprise Resilience</a:t>
            </a:r>
            <a:endParaRPr lang="en-US" b="0">
              <a:cs typeface="Arial"/>
            </a:endParaRPr>
          </a:p>
        </p:txBody>
      </p:sp>
      <p:pic>
        <p:nvPicPr>
          <p:cNvPr id="10" name="Picture 9" descr="A group of people standing in a line&#10;&#10;AI-generated content may be incorrect.">
            <a:extLst>
              <a:ext uri="{FF2B5EF4-FFF2-40B4-BE49-F238E27FC236}">
                <a16:creationId xmlns:a16="http://schemas.microsoft.com/office/drawing/2014/main" id="{A069EE8E-5A75-07D6-872D-E6AA16CB3FA8}"/>
              </a:ext>
            </a:extLst>
          </p:cNvPr>
          <p:cNvPicPr>
            <a:picLocks noChangeAspect="1"/>
          </p:cNvPicPr>
          <p:nvPr/>
        </p:nvPicPr>
        <p:blipFill>
          <a:blip r:embed="R6e2683dd3c61431a"/>
          <a:srcRect l="27430" b="292"/>
          <a:stretch/>
        </p:blipFill>
        <p:spPr>
          <a:xfrm>
            <a:off x="4321610" y="913640"/>
            <a:ext cx="4351421" cy="3316219"/>
          </a:xfrm>
          <a:prstGeom prst="rect">
            <a:avLst/>
          </a:prstGeom>
        </p:spPr>
      </p:pic>
    </p:spTree>
    <p:extLst>
      <p:ext uri="{BB962C8B-B14F-4D97-AF65-F5344CB8AC3E}">
        <p14:creationId xmlns:p14="http://schemas.microsoft.com/office/powerpoint/2010/main" val="1221359631"/>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882c52dc68fd4a03">
            <a:alphaModFix/>
          </a:blip>
          <a:srcRect b="2407" l="0" r="0" t="1659"/>
          <a:stretch/>
        </p:blipFill>
        <p:spPr>
          <a:xfrm>
            <a:off x="0" y="0"/>
            <a:ext cx="9179910" cy="5143501"/>
          </a:xfrm>
          <a:prstGeom prst="rect">
            <a:avLst/>
          </a:prstGeom>
          <a:noFill/>
          <a:ln>
            <a:noFill/>
          </a:ln>
        </p:spPr>
      </p:pic>
      <p:sp>
        <p:nvSpPr>
          <p:cNvPr id="55" name="Google Shape;55;p13"/>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56" name="Google Shape;56;p13" title="Screen Shot 2025-01-21 at 3.28.08 PM.png"/>
          <p:cNvPicPr preferRelativeResize="0"/>
          <p:nvPr/>
        </p:nvPicPr>
        <p:blipFill>
          <a:blip r:embed="R5e8725ce4c01478e">
            <a:alphaModFix/>
          </a:blip>
          <a:stretch>
            <a:fillRect/>
          </a:stretch>
        </p:blipFill>
        <p:spPr>
          <a:xfrm>
            <a:off x="7769875" y="3807025"/>
            <a:ext cx="1410025" cy="1431725"/>
          </a:xfrm>
          <a:prstGeom prst="rect">
            <a:avLst/>
          </a:prstGeom>
          <a:noFill/>
          <a:ln>
            <a:noFill/>
          </a:ln>
        </p:spPr>
      </p:pic>
      <p:sp>
        <p:nvSpPr>
          <p:cNvPr id="57" name="Google Shape;57;p13"/>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58" name="Google Shape;58;p13"/>
          <p:cNvSpPr txBox="1"/>
          <p:nvPr>
            <p:ph idx="4294967295" type="title"/>
          </p:nvPr>
        </p:nvSpPr>
        <p:spPr>
          <a:xfrm>
            <a:off x="5552950" y="716800"/>
            <a:ext cx="3489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highlight>
                  <a:srgbClr val="FFFFFF"/>
                </a:highlight>
              </a:rPr>
              <a:t>NYC HCC Annual Emergency Management Conference</a:t>
            </a:r>
            <a:endParaRPr b="1" sz="2000"/>
          </a:p>
          <a:p>
            <a:pPr indent="0" lvl="0" marL="0" rtl="0" algn="l">
              <a:spcBef>
                <a:spcPts val="0"/>
              </a:spcBef>
              <a:spcAft>
                <a:spcPts val="0"/>
              </a:spcAft>
              <a:buNone/>
            </a:pPr>
            <a:r>
              <a:rPr lang="en" sz="1600"/>
              <a:t>May 20, 2025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b="1" lang="en" sz="1600"/>
              <a:t>Selina Hernandez</a:t>
            </a:r>
            <a:endParaRPr b="1" sz="1600"/>
          </a:p>
          <a:p>
            <a:pPr indent="0" lvl="0" marL="0" rtl="0" algn="l">
              <a:spcBef>
                <a:spcPts val="0"/>
              </a:spcBef>
              <a:spcAft>
                <a:spcPts val="0"/>
              </a:spcAft>
              <a:buNone/>
            </a:pPr>
            <a:r>
              <a:rPr lang="en" sz="1600"/>
              <a:t>COAD Captain</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b="1" lang="en" sz="1600"/>
              <a:t>Dr. Ann-Gel S. Palermo</a:t>
            </a:r>
            <a:endParaRPr b="1" sz="1600"/>
          </a:p>
          <a:p>
            <a:pPr indent="0" lvl="0" marL="0" rtl="0" algn="l">
              <a:spcBef>
                <a:spcPts val="0"/>
              </a:spcBef>
              <a:spcAft>
                <a:spcPts val="0"/>
              </a:spcAft>
              <a:buNone/>
            </a:pPr>
            <a:r>
              <a:rPr lang="en" sz="1600"/>
              <a:t>Project Director</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b="1" lang="en" sz="1600"/>
              <a:t>East Harlem COAD</a:t>
            </a:r>
            <a:endParaRPr b="1" sz="1600"/>
          </a:p>
          <a:p>
            <a:pPr indent="0" lvl="0" marL="0" rtl="0" algn="l">
              <a:spcBef>
                <a:spcPts val="0"/>
              </a:spcBef>
              <a:spcAft>
                <a:spcPts val="0"/>
              </a:spcAft>
              <a:buNone/>
            </a:pPr>
            <a:r>
              <a:rPr lang="en" sz="1300"/>
              <a:t>Community Organizations Active in Disasters</a:t>
            </a:r>
            <a:endParaRPr sz="1300"/>
          </a:p>
        </p:txBody>
      </p:sp>
      <p:pic>
        <p:nvPicPr>
          <p:cNvPr id="59" name="Google Shape;59;p13" title="DSC_8646.jpg"/>
          <p:cNvPicPr preferRelativeResize="0"/>
          <p:nvPr/>
        </p:nvPicPr>
        <p:blipFill>
          <a:blip r:embed="R787131fda0904b48">
            <a:alphaModFix/>
          </a:blip>
          <a:stretch>
            <a:fillRect/>
          </a:stretch>
        </p:blipFill>
        <p:spPr>
          <a:xfrm>
            <a:off x="0" y="0"/>
            <a:ext cx="5277071" cy="3572829"/>
          </a:xfrm>
          <a:prstGeom prst="rect">
            <a:avLst/>
          </a:prstGeom>
          <a:noFill/>
          <a:ln cap="flat" cmpd="sng" w="19050">
            <a:solidFill>
              <a:schemeClr val="dk1"/>
            </a:solidFill>
            <a:prstDash val="solid"/>
            <a:round/>
            <a:headEnd len="sm" w="sm" type="none"/>
            <a:tailEnd len="sm" w="sm" type="none"/>
          </a:ln>
        </p:spPr>
      </p:pic>
      <p:pic>
        <p:nvPicPr>
          <p:cNvPr id="60" name="Google Shape;60;p13" title="Screen Shot 2025-05-07 at 10.23.49 AM.png"/>
          <p:cNvPicPr preferRelativeResize="0"/>
          <p:nvPr/>
        </p:nvPicPr>
        <p:blipFill>
          <a:blip r:embed="Re59d140a4a1942bf">
            <a:alphaModFix/>
          </a:blip>
          <a:stretch>
            <a:fillRect/>
          </a:stretch>
        </p:blipFill>
        <p:spPr>
          <a:xfrm>
            <a:off x="0" y="2551018"/>
            <a:ext cx="5277074" cy="2592481"/>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8f3ba59cdf6647fa">
            <a:alphaModFix/>
          </a:blip>
          <a:srcRect b="2407" l="0" r="0" t="1659"/>
          <a:stretch/>
        </p:blipFill>
        <p:spPr>
          <a:xfrm>
            <a:off x="0" y="0"/>
            <a:ext cx="9179910" cy="5143501"/>
          </a:xfrm>
          <a:prstGeom prst="rect">
            <a:avLst/>
          </a:prstGeom>
          <a:noFill/>
          <a:ln>
            <a:noFill/>
          </a:ln>
        </p:spPr>
      </p:pic>
      <p:sp>
        <p:nvSpPr>
          <p:cNvPr id="66" name="Google Shape;66;p14"/>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67" name="Google Shape;67;p14" title="Screen Shot 2025-01-21 at 3.28.08 PM.png"/>
          <p:cNvPicPr preferRelativeResize="0"/>
          <p:nvPr/>
        </p:nvPicPr>
        <p:blipFill>
          <a:blip r:embed="Rd2a588c7e3554ff4">
            <a:alphaModFix/>
          </a:blip>
          <a:stretch>
            <a:fillRect/>
          </a:stretch>
        </p:blipFill>
        <p:spPr>
          <a:xfrm>
            <a:off x="7769875" y="3807025"/>
            <a:ext cx="1410025" cy="1431725"/>
          </a:xfrm>
          <a:prstGeom prst="rect">
            <a:avLst/>
          </a:prstGeom>
          <a:noFill/>
          <a:ln>
            <a:noFill/>
          </a:ln>
        </p:spPr>
      </p:pic>
      <p:sp>
        <p:nvSpPr>
          <p:cNvPr id="68" name="Google Shape;68;p14"/>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69" name="Google Shape;69;p14" title="EHCOADTeamBackofShirts.jpeg"/>
          <p:cNvPicPr preferRelativeResize="0"/>
          <p:nvPr/>
        </p:nvPicPr>
        <p:blipFill>
          <a:blip r:embed="R72f54f311b804877">
            <a:alphaModFix/>
          </a:blip>
          <a:stretch>
            <a:fillRect/>
          </a:stretch>
        </p:blipFill>
        <p:spPr>
          <a:xfrm>
            <a:off x="177076" y="844900"/>
            <a:ext cx="4201351" cy="3676199"/>
          </a:xfrm>
          <a:prstGeom prst="rect">
            <a:avLst/>
          </a:prstGeom>
          <a:noFill/>
          <a:ln cap="flat" cmpd="sng" w="19050">
            <a:solidFill>
              <a:schemeClr val="dk2"/>
            </a:solidFill>
            <a:prstDash val="solid"/>
            <a:round/>
            <a:headEnd len="sm" w="sm" type="none"/>
            <a:tailEnd len="sm" w="sm" type="none"/>
          </a:ln>
        </p:spPr>
      </p:pic>
      <p:sp>
        <p:nvSpPr>
          <p:cNvPr id="70" name="Google Shape;70;p14"/>
          <p:cNvSpPr txBox="1"/>
          <p:nvPr>
            <p:ph idx="4294967295" type="title"/>
          </p:nvPr>
        </p:nvSpPr>
        <p:spPr>
          <a:xfrm>
            <a:off x="4716400" y="844900"/>
            <a:ext cx="4463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First Go Bag Event </a:t>
            </a:r>
            <a:endParaRPr b="1" sz="1600"/>
          </a:p>
          <a:p>
            <a:pPr indent="0" lvl="0" marL="0" rtl="0" algn="l">
              <a:spcBef>
                <a:spcPts val="0"/>
              </a:spcBef>
              <a:spcAft>
                <a:spcPts val="0"/>
              </a:spcAft>
              <a:buNone/>
            </a:pPr>
            <a:r>
              <a:rPr lang="en" sz="1600"/>
              <a:t>September 2016</a:t>
            </a:r>
            <a:endParaRPr sz="1600"/>
          </a:p>
          <a:p>
            <a:pPr indent="0" lvl="0" marL="0" rtl="0" algn="l">
              <a:spcBef>
                <a:spcPts val="0"/>
              </a:spcBef>
              <a:spcAft>
                <a:spcPts val="0"/>
              </a:spcAft>
              <a:buNone/>
            </a:pPr>
            <a:r>
              <a:rPr lang="en" sz="1600"/>
              <a:t>Emergency Preparedness Month</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Collaboration with Citizen Preparedness Corps</a:t>
            </a:r>
            <a:endParaRPr sz="1600"/>
          </a:p>
          <a:p>
            <a:pPr indent="0" lvl="0" marL="0" rtl="0" algn="l">
              <a:spcBef>
                <a:spcPts val="0"/>
              </a:spcBef>
              <a:spcAft>
                <a:spcPts val="0"/>
              </a:spcAft>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5"/>
          <p:cNvPicPr preferRelativeResize="0"/>
          <p:nvPr/>
        </p:nvPicPr>
        <p:blipFill rotWithShape="1">
          <a:blip r:embed="R5fef40e7eb904aaf">
            <a:alphaModFix/>
          </a:blip>
          <a:srcRect b="2407" l="0" r="0" t="1659"/>
          <a:stretch/>
        </p:blipFill>
        <p:spPr>
          <a:xfrm>
            <a:off x="0" y="0"/>
            <a:ext cx="9179910" cy="5143501"/>
          </a:xfrm>
          <a:prstGeom prst="rect">
            <a:avLst/>
          </a:prstGeom>
          <a:noFill/>
          <a:ln>
            <a:noFill/>
          </a:ln>
        </p:spPr>
      </p:pic>
      <p:sp>
        <p:nvSpPr>
          <p:cNvPr id="76" name="Google Shape;76;p15"/>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77" name="Google Shape;77;p15" title="Screen Shot 2025-01-21 at 3.28.08 PM.png"/>
          <p:cNvPicPr preferRelativeResize="0"/>
          <p:nvPr/>
        </p:nvPicPr>
        <p:blipFill>
          <a:blip r:embed="Rb72cfaf068b74d5e">
            <a:alphaModFix/>
          </a:blip>
          <a:stretch>
            <a:fillRect/>
          </a:stretch>
        </p:blipFill>
        <p:spPr>
          <a:xfrm>
            <a:off x="7769875" y="3807025"/>
            <a:ext cx="1410025" cy="1431725"/>
          </a:xfrm>
          <a:prstGeom prst="rect">
            <a:avLst/>
          </a:prstGeom>
          <a:noFill/>
          <a:ln>
            <a:noFill/>
          </a:ln>
        </p:spPr>
      </p:pic>
      <p:sp>
        <p:nvSpPr>
          <p:cNvPr id="78" name="Google Shape;78;p15"/>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79" name="Google Shape;79;p15"/>
          <p:cNvSpPr txBox="1"/>
          <p:nvPr>
            <p:ph idx="4294967295" type="title"/>
          </p:nvPr>
        </p:nvSpPr>
        <p:spPr>
          <a:xfrm>
            <a:off x="7450988" y="1029250"/>
            <a:ext cx="225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Go Bag Event </a:t>
            </a:r>
            <a:endParaRPr b="1" sz="1600"/>
          </a:p>
          <a:p>
            <a:pPr indent="0" lvl="0" marL="0" rtl="0" algn="l">
              <a:spcBef>
                <a:spcPts val="0"/>
              </a:spcBef>
              <a:spcAft>
                <a:spcPts val="0"/>
              </a:spcAft>
              <a:buNone/>
            </a:pPr>
            <a:r>
              <a:rPr lang="en" sz="1600"/>
              <a:t>2018</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Emergency Preparedness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Silberman </a:t>
            </a:r>
            <a:endParaRPr sz="1600"/>
          </a:p>
          <a:p>
            <a:pPr indent="0" lvl="0" marL="0" rtl="0" algn="l">
              <a:spcBef>
                <a:spcPts val="0"/>
              </a:spcBef>
              <a:spcAft>
                <a:spcPts val="0"/>
              </a:spcAft>
              <a:buNone/>
            </a:pPr>
            <a:r>
              <a:rPr lang="en" sz="1600"/>
              <a:t>School of </a:t>
            </a:r>
            <a:endParaRPr sz="1600"/>
          </a:p>
          <a:p>
            <a:pPr indent="0" lvl="0" marL="0" rtl="0" algn="l">
              <a:spcBef>
                <a:spcPts val="0"/>
              </a:spcBef>
              <a:spcAft>
                <a:spcPts val="0"/>
              </a:spcAft>
              <a:buNone/>
            </a:pPr>
            <a:r>
              <a:rPr lang="en" sz="1600"/>
              <a:t>Social Work</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CB11</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 </a:t>
            </a:r>
            <a:endParaRPr sz="16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pic>
        <p:nvPicPr>
          <p:cNvPr id="80" name="Google Shape;80;p15" title="Screen Shot 2025-05-07 at 10.17.47 AM.png"/>
          <p:cNvPicPr preferRelativeResize="0"/>
          <p:nvPr/>
        </p:nvPicPr>
        <p:blipFill>
          <a:blip r:embed="Re4f516a119c54d54">
            <a:alphaModFix/>
          </a:blip>
          <a:stretch>
            <a:fillRect/>
          </a:stretch>
        </p:blipFill>
        <p:spPr>
          <a:xfrm>
            <a:off x="3884750" y="955896"/>
            <a:ext cx="3462149" cy="3128999"/>
          </a:xfrm>
          <a:prstGeom prst="rect">
            <a:avLst/>
          </a:prstGeom>
          <a:noFill/>
          <a:ln cap="flat" cmpd="sng" w="19050">
            <a:solidFill>
              <a:schemeClr val="dk2"/>
            </a:solidFill>
            <a:prstDash val="solid"/>
            <a:round/>
            <a:headEnd len="sm" w="sm" type="none"/>
            <a:tailEnd len="sm" w="sm" type="none"/>
          </a:ln>
        </p:spPr>
      </p:pic>
      <p:pic>
        <p:nvPicPr>
          <p:cNvPr id="81" name="Google Shape;81;p15" title="Screen Shot 2025-05-07 at 10.18.39 AM.png"/>
          <p:cNvPicPr preferRelativeResize="0"/>
          <p:nvPr/>
        </p:nvPicPr>
        <p:blipFill>
          <a:blip r:embed="R3cbfead2cd6f4ed3">
            <a:alphaModFix/>
          </a:blip>
          <a:stretch>
            <a:fillRect/>
          </a:stretch>
        </p:blipFill>
        <p:spPr>
          <a:xfrm>
            <a:off x="168800" y="943225"/>
            <a:ext cx="3569859" cy="3129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6"/>
          <p:cNvPicPr preferRelativeResize="0"/>
          <p:nvPr/>
        </p:nvPicPr>
        <p:blipFill rotWithShape="1">
          <a:blip r:embed="R3857d80e45d54fde">
            <a:alphaModFix/>
          </a:blip>
          <a:srcRect b="2407" l="0" r="0" t="1659"/>
          <a:stretch/>
        </p:blipFill>
        <p:spPr>
          <a:xfrm>
            <a:off x="0" y="0"/>
            <a:ext cx="9179910" cy="5143501"/>
          </a:xfrm>
          <a:prstGeom prst="rect">
            <a:avLst/>
          </a:prstGeom>
          <a:noFill/>
          <a:ln>
            <a:noFill/>
          </a:ln>
        </p:spPr>
      </p:pic>
      <p:sp>
        <p:nvSpPr>
          <p:cNvPr id="87" name="Google Shape;87;p16"/>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88" name="Google Shape;88;p16" title="Screen Shot 2025-01-21 at 3.28.08 PM.png"/>
          <p:cNvPicPr preferRelativeResize="0"/>
          <p:nvPr/>
        </p:nvPicPr>
        <p:blipFill>
          <a:blip r:embed="Rd4fcc9ef5f764a8e">
            <a:alphaModFix/>
          </a:blip>
          <a:stretch>
            <a:fillRect/>
          </a:stretch>
        </p:blipFill>
        <p:spPr>
          <a:xfrm>
            <a:off x="7769875" y="3807025"/>
            <a:ext cx="1410025" cy="1431725"/>
          </a:xfrm>
          <a:prstGeom prst="rect">
            <a:avLst/>
          </a:prstGeom>
          <a:noFill/>
          <a:ln>
            <a:noFill/>
          </a:ln>
        </p:spPr>
      </p:pic>
      <p:sp>
        <p:nvSpPr>
          <p:cNvPr id="89" name="Google Shape;89;p16"/>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90" name="Google Shape;90;p16"/>
          <p:cNvSpPr txBox="1"/>
          <p:nvPr>
            <p:ph idx="4294967295" type="title"/>
          </p:nvPr>
        </p:nvSpPr>
        <p:spPr>
          <a:xfrm>
            <a:off x="7450988" y="1029250"/>
            <a:ext cx="225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Go Bag Event </a:t>
            </a:r>
            <a:endParaRPr b="1" sz="1500"/>
          </a:p>
          <a:p>
            <a:pPr indent="0" lvl="0" marL="0" rtl="0" algn="l">
              <a:spcBef>
                <a:spcPts val="0"/>
              </a:spcBef>
              <a:spcAft>
                <a:spcPts val="0"/>
              </a:spcAft>
              <a:buNone/>
            </a:pPr>
            <a:r>
              <a:rPr lang="en" sz="1500"/>
              <a:t>2019</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Emergency </a:t>
            </a:r>
            <a:endParaRPr sz="1500"/>
          </a:p>
          <a:p>
            <a:pPr indent="0" lvl="0" marL="0" rtl="0" algn="l">
              <a:spcBef>
                <a:spcPts val="0"/>
              </a:spcBef>
              <a:spcAft>
                <a:spcPts val="0"/>
              </a:spcAft>
              <a:buNone/>
            </a:pPr>
            <a:r>
              <a:rPr lang="en" sz="1500"/>
              <a:t>Preparedness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Manhattan</a:t>
            </a:r>
            <a:endParaRPr sz="1500"/>
          </a:p>
          <a:p>
            <a:pPr indent="0" lvl="0" marL="0" rtl="0" algn="l">
              <a:spcBef>
                <a:spcPts val="0"/>
              </a:spcBef>
              <a:spcAft>
                <a:spcPts val="0"/>
              </a:spcAft>
              <a:buNone/>
            </a:pPr>
            <a:r>
              <a:rPr lang="en" sz="1500"/>
              <a:t>Borough President</a:t>
            </a:r>
            <a:endParaRPr sz="1500"/>
          </a:p>
          <a:p>
            <a:pPr indent="0" lvl="0" marL="0" rtl="0" algn="l">
              <a:spcBef>
                <a:spcPts val="0"/>
              </a:spcBef>
              <a:spcAft>
                <a:spcPts val="0"/>
              </a:spcAft>
              <a:buNone/>
            </a:pPr>
            <a:r>
              <a:rPr lang="en" sz="1500"/>
              <a:t>NYCEM</a:t>
            </a:r>
            <a:endParaRPr sz="1500"/>
          </a:p>
          <a:p>
            <a:pPr indent="0" lvl="0" marL="0" rtl="0" algn="l">
              <a:spcBef>
                <a:spcPts val="0"/>
              </a:spcBef>
              <a:spcAft>
                <a:spcPts val="0"/>
              </a:spcAft>
              <a:buNone/>
            </a:pPr>
            <a:r>
              <a:rPr lang="en" sz="1500"/>
              <a:t>DOHMH</a:t>
            </a:r>
            <a:endParaRPr sz="15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pic>
        <p:nvPicPr>
          <p:cNvPr id="91" name="Google Shape;91;p16" title="Screen Shot 2025-05-07 at 9.10.12 AM.png"/>
          <p:cNvPicPr preferRelativeResize="0"/>
          <p:nvPr/>
        </p:nvPicPr>
        <p:blipFill>
          <a:blip r:embed="Re9a7950cbe514be5">
            <a:alphaModFix/>
          </a:blip>
          <a:stretch>
            <a:fillRect/>
          </a:stretch>
        </p:blipFill>
        <p:spPr>
          <a:xfrm>
            <a:off x="1521300" y="1154000"/>
            <a:ext cx="4316976" cy="3087225"/>
          </a:xfrm>
          <a:prstGeom prst="rect">
            <a:avLst/>
          </a:prstGeom>
          <a:noFill/>
          <a:ln cap="flat" cmpd="sng" w="19050">
            <a:solidFill>
              <a:schemeClr val="dk2"/>
            </a:solidFill>
            <a:prstDash val="solid"/>
            <a:round/>
            <a:headEnd len="sm" w="sm" type="none"/>
            <a:tailEnd len="sm" w="sm" type="none"/>
          </a:ln>
        </p:spPr>
      </p:pic>
      <p:pic>
        <p:nvPicPr>
          <p:cNvPr id="92" name="Google Shape;92;p16" title="Screen Shot 2025-05-07 at 9.11.02 AM.png"/>
          <p:cNvPicPr preferRelativeResize="0"/>
          <p:nvPr/>
        </p:nvPicPr>
        <p:blipFill>
          <a:blip r:embed="R329df076e4cc417b">
            <a:alphaModFix/>
          </a:blip>
          <a:stretch>
            <a:fillRect/>
          </a:stretch>
        </p:blipFill>
        <p:spPr>
          <a:xfrm>
            <a:off x="5838275" y="1154000"/>
            <a:ext cx="1612722" cy="3087224"/>
          </a:xfrm>
          <a:prstGeom prst="rect">
            <a:avLst/>
          </a:prstGeom>
          <a:noFill/>
          <a:ln cap="flat" cmpd="sng" w="19050">
            <a:solidFill>
              <a:schemeClr val="dk2"/>
            </a:solidFill>
            <a:prstDash val="solid"/>
            <a:round/>
            <a:headEnd len="sm" w="sm" type="none"/>
            <a:tailEnd len="sm" w="sm" type="none"/>
          </a:ln>
        </p:spPr>
      </p:pic>
      <p:pic>
        <p:nvPicPr>
          <p:cNvPr id="93" name="Google Shape;93;p16" title="Screen Shot 2025-05-07 at 9.12.35 AM.png"/>
          <p:cNvPicPr preferRelativeResize="0"/>
          <p:nvPr/>
        </p:nvPicPr>
        <p:blipFill>
          <a:blip r:embed="R89624a7236c846d2">
            <a:alphaModFix/>
          </a:blip>
          <a:stretch>
            <a:fillRect/>
          </a:stretch>
        </p:blipFill>
        <p:spPr>
          <a:xfrm>
            <a:off x="-1" y="1154000"/>
            <a:ext cx="1758340" cy="308722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7"/>
          <p:cNvPicPr preferRelativeResize="0"/>
          <p:nvPr/>
        </p:nvPicPr>
        <p:blipFill rotWithShape="1">
          <a:blip r:embed="R683bf090786245ad">
            <a:alphaModFix/>
          </a:blip>
          <a:srcRect b="2407" l="0" r="0" t="1659"/>
          <a:stretch/>
        </p:blipFill>
        <p:spPr>
          <a:xfrm>
            <a:off x="0" y="0"/>
            <a:ext cx="9179910" cy="5143501"/>
          </a:xfrm>
          <a:prstGeom prst="rect">
            <a:avLst/>
          </a:prstGeom>
          <a:noFill/>
          <a:ln>
            <a:noFill/>
          </a:ln>
        </p:spPr>
      </p:pic>
      <p:sp>
        <p:nvSpPr>
          <p:cNvPr id="99" name="Google Shape;99;p17"/>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100" name="Google Shape;100;p17" title="Screen Shot 2025-01-21 at 3.28.08 PM.png"/>
          <p:cNvPicPr preferRelativeResize="0"/>
          <p:nvPr/>
        </p:nvPicPr>
        <p:blipFill>
          <a:blip r:embed="Rb67c55e1346b47bd">
            <a:alphaModFix/>
          </a:blip>
          <a:stretch>
            <a:fillRect/>
          </a:stretch>
        </p:blipFill>
        <p:spPr>
          <a:xfrm>
            <a:off x="7769875" y="3807025"/>
            <a:ext cx="1410025" cy="1431725"/>
          </a:xfrm>
          <a:prstGeom prst="rect">
            <a:avLst/>
          </a:prstGeom>
          <a:noFill/>
          <a:ln>
            <a:noFill/>
          </a:ln>
        </p:spPr>
      </p:pic>
      <p:sp>
        <p:nvSpPr>
          <p:cNvPr id="101" name="Google Shape;101;p17"/>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02" name="Google Shape;102;p17"/>
          <p:cNvSpPr txBox="1"/>
          <p:nvPr>
            <p:ph idx="4294967295" type="title"/>
          </p:nvPr>
        </p:nvSpPr>
        <p:spPr>
          <a:xfrm>
            <a:off x="6663301" y="749675"/>
            <a:ext cx="23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Household Preparedness:COVID-19</a:t>
            </a:r>
            <a:endParaRPr b="1" sz="1500"/>
          </a:p>
          <a:p>
            <a:pPr indent="0" lvl="0" marL="0" rtl="0" algn="l">
              <a:spcBef>
                <a:spcPts val="0"/>
              </a:spcBef>
              <a:spcAft>
                <a:spcPts val="0"/>
              </a:spcAft>
              <a:buNone/>
            </a:pPr>
            <a:r>
              <a:rPr lang="en" sz="1500"/>
              <a:t>2020 &amp; 2021</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Masks</a:t>
            </a:r>
            <a:endParaRPr sz="1500"/>
          </a:p>
          <a:p>
            <a:pPr indent="0" lvl="0" marL="0" rtl="0" algn="l">
              <a:spcBef>
                <a:spcPts val="0"/>
              </a:spcBef>
              <a:spcAft>
                <a:spcPts val="0"/>
              </a:spcAft>
              <a:buNone/>
            </a:pPr>
            <a:r>
              <a:rPr lang="en" sz="1500"/>
              <a:t>Sanitizer</a:t>
            </a:r>
            <a:endParaRPr sz="1500"/>
          </a:p>
          <a:p>
            <a:pPr indent="0" lvl="0" marL="0" rtl="0" algn="l">
              <a:spcBef>
                <a:spcPts val="0"/>
              </a:spcBef>
              <a:spcAft>
                <a:spcPts val="0"/>
              </a:spcAft>
              <a:buNone/>
            </a:pPr>
            <a:r>
              <a:rPr lang="en" sz="1500"/>
              <a:t>COVID tests</a:t>
            </a:r>
            <a:endParaRPr sz="1500"/>
          </a:p>
          <a:p>
            <a:pPr indent="0" lvl="0" marL="0" rtl="0" algn="l">
              <a:spcBef>
                <a:spcPts val="0"/>
              </a:spcBef>
              <a:spcAft>
                <a:spcPts val="0"/>
              </a:spcAft>
              <a:buNone/>
            </a:pPr>
            <a:r>
              <a:rPr lang="en" sz="1500"/>
              <a:t>Extreme heat materials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CM Diana Ayala</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Virtual preparedness presentations w/ DOHMH</a:t>
            </a:r>
            <a:endParaRPr sz="15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pic>
        <p:nvPicPr>
          <p:cNvPr id="103" name="Google Shape;103;p17" title="Screen Shot 2025-05-07 at 9.49.12 AM.png"/>
          <p:cNvPicPr preferRelativeResize="0"/>
          <p:nvPr/>
        </p:nvPicPr>
        <p:blipFill>
          <a:blip r:embed="R55d47882367e41a8">
            <a:alphaModFix/>
          </a:blip>
          <a:stretch>
            <a:fillRect/>
          </a:stretch>
        </p:blipFill>
        <p:spPr>
          <a:xfrm>
            <a:off x="4381525" y="1194465"/>
            <a:ext cx="2242476" cy="2754560"/>
          </a:xfrm>
          <a:prstGeom prst="rect">
            <a:avLst/>
          </a:prstGeom>
          <a:noFill/>
          <a:ln cap="flat" cmpd="sng" w="19050">
            <a:solidFill>
              <a:schemeClr val="dk2"/>
            </a:solidFill>
            <a:prstDash val="solid"/>
            <a:round/>
            <a:headEnd len="sm" w="sm" type="none"/>
            <a:tailEnd len="sm" w="sm" type="none"/>
          </a:ln>
        </p:spPr>
      </p:pic>
      <p:pic>
        <p:nvPicPr>
          <p:cNvPr id="104" name="Google Shape;104;p17" title="Screen Shot 2025-05-07 at 10.00.29 AM.png"/>
          <p:cNvPicPr preferRelativeResize="0"/>
          <p:nvPr/>
        </p:nvPicPr>
        <p:blipFill>
          <a:blip r:embed="R968f0f2b4f1343b3">
            <a:alphaModFix/>
          </a:blip>
          <a:stretch>
            <a:fillRect/>
          </a:stretch>
        </p:blipFill>
        <p:spPr>
          <a:xfrm>
            <a:off x="84425" y="1317825"/>
            <a:ext cx="1731725" cy="2507850"/>
          </a:xfrm>
          <a:prstGeom prst="rect">
            <a:avLst/>
          </a:prstGeom>
          <a:noFill/>
          <a:ln cap="flat" cmpd="sng" w="19050">
            <a:solidFill>
              <a:schemeClr val="dk2"/>
            </a:solidFill>
            <a:prstDash val="solid"/>
            <a:round/>
            <a:headEnd len="sm" w="sm" type="none"/>
            <a:tailEnd len="sm" w="sm" type="none"/>
          </a:ln>
        </p:spPr>
      </p:pic>
      <p:pic>
        <p:nvPicPr>
          <p:cNvPr id="105" name="Google Shape;105;p17" title="Screen Shot 2025-05-07 at 9.49.19 AM.png"/>
          <p:cNvPicPr preferRelativeResize="0"/>
          <p:nvPr/>
        </p:nvPicPr>
        <p:blipFill>
          <a:blip r:embed="R8ca112eec21043c5">
            <a:alphaModFix/>
          </a:blip>
          <a:stretch>
            <a:fillRect/>
          </a:stretch>
        </p:blipFill>
        <p:spPr>
          <a:xfrm>
            <a:off x="2094138" y="818850"/>
            <a:ext cx="2009351" cy="1817175"/>
          </a:xfrm>
          <a:prstGeom prst="rect">
            <a:avLst/>
          </a:prstGeom>
          <a:noFill/>
          <a:ln cap="flat" cmpd="sng" w="19050">
            <a:solidFill>
              <a:schemeClr val="dk2"/>
            </a:solidFill>
            <a:prstDash val="solid"/>
            <a:round/>
            <a:headEnd len="sm" w="sm" type="none"/>
            <a:tailEnd len="sm" w="sm" type="none"/>
          </a:ln>
        </p:spPr>
      </p:pic>
      <p:pic>
        <p:nvPicPr>
          <p:cNvPr id="106" name="Google Shape;106;p17" title="Screen Shot 2025-05-07 at 9.49.26 AM.png"/>
          <p:cNvPicPr preferRelativeResize="0"/>
          <p:nvPr/>
        </p:nvPicPr>
        <p:blipFill>
          <a:blip r:embed="R71108007c0dd4e41">
            <a:alphaModFix/>
          </a:blip>
          <a:stretch>
            <a:fillRect/>
          </a:stretch>
        </p:blipFill>
        <p:spPr>
          <a:xfrm>
            <a:off x="2022588" y="2890297"/>
            <a:ext cx="2152500" cy="1713627"/>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bd056ef2c9ee41c0">
            <a:alphaModFix/>
          </a:blip>
          <a:srcRect b="2407" l="0" r="0" t="1659"/>
          <a:stretch/>
        </p:blipFill>
        <p:spPr>
          <a:xfrm>
            <a:off x="0" y="0"/>
            <a:ext cx="9179910" cy="5143501"/>
          </a:xfrm>
          <a:prstGeom prst="rect">
            <a:avLst/>
          </a:prstGeom>
          <a:noFill/>
          <a:ln>
            <a:noFill/>
          </a:ln>
        </p:spPr>
      </p:pic>
      <p:sp>
        <p:nvSpPr>
          <p:cNvPr id="112" name="Google Shape;112;p18"/>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113" name="Google Shape;113;p18" title="Screen Shot 2025-01-21 at 3.28.08 PM.png"/>
          <p:cNvPicPr preferRelativeResize="0"/>
          <p:nvPr/>
        </p:nvPicPr>
        <p:blipFill>
          <a:blip r:embed="Ree1bb8e4b2ab40b9">
            <a:alphaModFix/>
          </a:blip>
          <a:stretch>
            <a:fillRect/>
          </a:stretch>
        </p:blipFill>
        <p:spPr>
          <a:xfrm>
            <a:off x="7769875" y="3807025"/>
            <a:ext cx="1410025" cy="1431725"/>
          </a:xfrm>
          <a:prstGeom prst="rect">
            <a:avLst/>
          </a:prstGeom>
          <a:noFill/>
          <a:ln>
            <a:noFill/>
          </a:ln>
        </p:spPr>
      </p:pic>
      <p:sp>
        <p:nvSpPr>
          <p:cNvPr id="114" name="Google Shape;114;p18"/>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15" name="Google Shape;115;p18"/>
          <p:cNvSpPr txBox="1"/>
          <p:nvPr>
            <p:ph idx="4294967295" type="title"/>
          </p:nvPr>
        </p:nvSpPr>
        <p:spPr>
          <a:xfrm>
            <a:off x="6663301" y="749675"/>
            <a:ext cx="23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Mental Health Programs</a:t>
            </a:r>
            <a:endParaRPr b="1" sz="1500"/>
          </a:p>
          <a:p>
            <a:pPr indent="0" lvl="0" marL="0" rtl="0" algn="l">
              <a:spcBef>
                <a:spcPts val="0"/>
              </a:spcBef>
              <a:spcAft>
                <a:spcPts val="0"/>
              </a:spcAft>
              <a:buNone/>
            </a:pPr>
            <a:r>
              <a:rPr lang="en" sz="1500"/>
              <a:t>Since 2020</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Stress cubes w/ grounding exercises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Community events w/ sensory activities, for youth, teens &amp; adults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Trauma &amp; Resilience </a:t>
            </a:r>
            <a:endParaRPr sz="1500"/>
          </a:p>
          <a:p>
            <a:pPr indent="0" lvl="0" marL="0" rtl="0" algn="l">
              <a:spcBef>
                <a:spcPts val="0"/>
              </a:spcBef>
              <a:spcAft>
                <a:spcPts val="0"/>
              </a:spcAft>
              <a:buNone/>
            </a:pPr>
            <a:r>
              <a:rPr lang="en" sz="1500"/>
              <a:t>video series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Training for</a:t>
            </a:r>
            <a:endParaRPr sz="1500"/>
          </a:p>
          <a:p>
            <a:pPr indent="0" lvl="0" marL="0" rtl="0" algn="l">
              <a:spcBef>
                <a:spcPts val="0"/>
              </a:spcBef>
              <a:spcAft>
                <a:spcPts val="0"/>
              </a:spcAft>
              <a:buNone/>
            </a:pPr>
            <a:r>
              <a:rPr lang="en" sz="1500"/>
              <a:t>member </a:t>
            </a:r>
            <a:endParaRPr sz="1500"/>
          </a:p>
          <a:p>
            <a:pPr indent="0" lvl="0" marL="0" rtl="0" algn="l">
              <a:spcBef>
                <a:spcPts val="0"/>
              </a:spcBef>
              <a:spcAft>
                <a:spcPts val="0"/>
              </a:spcAft>
              <a:buNone/>
            </a:pPr>
            <a:r>
              <a:rPr lang="en" sz="1500"/>
              <a:t>orgs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pic>
        <p:nvPicPr>
          <p:cNvPr id="116" name="Google Shape;116;p18" title="Screen Shot 2025-05-07 at 10.06.18 AM.png"/>
          <p:cNvPicPr preferRelativeResize="0"/>
          <p:nvPr/>
        </p:nvPicPr>
        <p:blipFill rotWithShape="1">
          <a:blip r:embed="R96caeb83b4fb4a32">
            <a:alphaModFix/>
          </a:blip>
          <a:srcRect b="0" l="3678" r="3669" t="0"/>
          <a:stretch/>
        </p:blipFill>
        <p:spPr>
          <a:xfrm>
            <a:off x="3547875" y="818850"/>
            <a:ext cx="3035225" cy="3728325"/>
          </a:xfrm>
          <a:prstGeom prst="rect">
            <a:avLst/>
          </a:prstGeom>
          <a:noFill/>
          <a:ln cap="flat" cmpd="sng" w="19050">
            <a:solidFill>
              <a:schemeClr val="dk2"/>
            </a:solidFill>
            <a:prstDash val="solid"/>
            <a:round/>
            <a:headEnd len="sm" w="sm" type="none"/>
            <a:tailEnd len="sm" w="sm" type="none"/>
          </a:ln>
        </p:spPr>
      </p:pic>
      <p:pic>
        <p:nvPicPr>
          <p:cNvPr id="117" name="Google Shape;117;p18" title="Screen Shot 2025-05-07 at 10.07.21 AM.png"/>
          <p:cNvPicPr preferRelativeResize="0"/>
          <p:nvPr/>
        </p:nvPicPr>
        <p:blipFill rotWithShape="1">
          <a:blip r:embed="R4374479f02ce4ac5">
            <a:alphaModFix/>
          </a:blip>
          <a:srcRect b="670" l="0" r="0" t="670"/>
          <a:stretch/>
        </p:blipFill>
        <p:spPr>
          <a:xfrm>
            <a:off x="574963" y="749675"/>
            <a:ext cx="2009350" cy="1817174"/>
          </a:xfrm>
          <a:prstGeom prst="rect">
            <a:avLst/>
          </a:prstGeom>
          <a:noFill/>
          <a:ln cap="flat" cmpd="sng" w="19050">
            <a:solidFill>
              <a:schemeClr val="dk2"/>
            </a:solidFill>
            <a:prstDash val="solid"/>
            <a:round/>
            <a:headEnd len="sm" w="sm" type="none"/>
            <a:tailEnd len="sm" w="sm" type="none"/>
          </a:ln>
        </p:spPr>
      </p:pic>
      <p:pic>
        <p:nvPicPr>
          <p:cNvPr id="118" name="Google Shape;118;p18" title="Screen Shot 2025-05-07 at 10.13.13 AM.png"/>
          <p:cNvPicPr preferRelativeResize="0"/>
          <p:nvPr/>
        </p:nvPicPr>
        <p:blipFill>
          <a:blip r:embed="R1c430d5633dd4fa7">
            <a:alphaModFix/>
          </a:blip>
          <a:stretch>
            <a:fillRect/>
          </a:stretch>
        </p:blipFill>
        <p:spPr>
          <a:xfrm>
            <a:off x="68574" y="2674149"/>
            <a:ext cx="3290325" cy="18730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9"/>
          <p:cNvPicPr preferRelativeResize="0"/>
          <p:nvPr/>
        </p:nvPicPr>
        <p:blipFill rotWithShape="1">
          <a:blip r:embed="Recfd3d7829004789">
            <a:alphaModFix/>
          </a:blip>
          <a:srcRect b="2407" l="0" r="0" t="1659"/>
          <a:stretch/>
        </p:blipFill>
        <p:spPr>
          <a:xfrm>
            <a:off x="0" y="0"/>
            <a:ext cx="9179910" cy="5143501"/>
          </a:xfrm>
          <a:prstGeom prst="rect">
            <a:avLst/>
          </a:prstGeom>
          <a:noFill/>
          <a:ln>
            <a:noFill/>
          </a:ln>
        </p:spPr>
      </p:pic>
      <p:sp>
        <p:nvSpPr>
          <p:cNvPr id="124" name="Google Shape;124;p19"/>
          <p:cNvSpPr txBox="1"/>
          <p:nvPr/>
        </p:nvSpPr>
        <p:spPr>
          <a:xfrm>
            <a:off x="-1043673" y="122805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125" name="Google Shape;125;p19" title="Screen Shot 2025-01-21 at 3.28.08 PM.png"/>
          <p:cNvPicPr preferRelativeResize="0"/>
          <p:nvPr/>
        </p:nvPicPr>
        <p:blipFill>
          <a:blip r:embed="R0629a8963cab4394">
            <a:alphaModFix/>
          </a:blip>
          <a:stretch>
            <a:fillRect/>
          </a:stretch>
        </p:blipFill>
        <p:spPr>
          <a:xfrm>
            <a:off x="7769875" y="3807025"/>
            <a:ext cx="1410025" cy="1431725"/>
          </a:xfrm>
          <a:prstGeom prst="rect">
            <a:avLst/>
          </a:prstGeom>
          <a:noFill/>
          <a:ln>
            <a:noFill/>
          </a:ln>
        </p:spPr>
      </p:pic>
      <p:sp>
        <p:nvSpPr>
          <p:cNvPr id="126" name="Google Shape;126;p19"/>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127" name="Google Shape;127;p19" title="Screen Shot 2025-05-07 at 9.05.51 AM.png"/>
          <p:cNvPicPr preferRelativeResize="0"/>
          <p:nvPr/>
        </p:nvPicPr>
        <p:blipFill rotWithShape="1">
          <a:blip r:embed="Rb21be4abb53d4300">
            <a:alphaModFix/>
          </a:blip>
          <a:srcRect b="1885" l="0" r="0" t="1895"/>
          <a:stretch/>
        </p:blipFill>
        <p:spPr>
          <a:xfrm>
            <a:off x="3890001" y="925637"/>
            <a:ext cx="3560999" cy="3292226"/>
          </a:xfrm>
          <a:prstGeom prst="rect">
            <a:avLst/>
          </a:prstGeom>
          <a:noFill/>
          <a:ln cap="flat" cmpd="sng" w="19050">
            <a:solidFill>
              <a:schemeClr val="dk1"/>
            </a:solidFill>
            <a:prstDash val="solid"/>
            <a:round/>
            <a:headEnd len="sm" w="sm" type="none"/>
            <a:tailEnd len="sm" w="sm" type="none"/>
          </a:ln>
        </p:spPr>
      </p:pic>
      <p:sp>
        <p:nvSpPr>
          <p:cNvPr id="128" name="Google Shape;128;p19"/>
          <p:cNvSpPr txBox="1"/>
          <p:nvPr>
            <p:ph idx="4294967295" type="title"/>
          </p:nvPr>
        </p:nvSpPr>
        <p:spPr>
          <a:xfrm>
            <a:off x="7450988" y="1029250"/>
            <a:ext cx="225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Go Bag Event </a:t>
            </a:r>
            <a:endParaRPr b="1" sz="1600"/>
          </a:p>
          <a:p>
            <a:pPr indent="0" lvl="0" marL="0" rtl="0" algn="l">
              <a:spcBef>
                <a:spcPts val="0"/>
              </a:spcBef>
              <a:spcAft>
                <a:spcPts val="0"/>
              </a:spcAft>
              <a:buNone/>
            </a:pPr>
            <a:r>
              <a:rPr lang="en" sz="1600"/>
              <a:t>2022</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Emergency Preparedness &amp; Mental Health</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NYCEM</a:t>
            </a:r>
            <a:endParaRPr sz="1600"/>
          </a:p>
          <a:p>
            <a:pPr indent="0" lvl="0" marL="0" rtl="0" algn="l">
              <a:spcBef>
                <a:spcPts val="0"/>
              </a:spcBef>
              <a:spcAft>
                <a:spcPts val="0"/>
              </a:spcAft>
              <a:buNone/>
            </a:pPr>
            <a:r>
              <a:rPr lang="en" sz="1600"/>
              <a:t>HEN</a:t>
            </a:r>
            <a:endParaRPr sz="1600"/>
          </a:p>
          <a:p>
            <a:pPr indent="0" lvl="0" marL="0" rtl="0" algn="l">
              <a:spcBef>
                <a:spcPts val="0"/>
              </a:spcBef>
              <a:spcAft>
                <a:spcPts val="0"/>
              </a:spcAft>
              <a:buNone/>
            </a:pPr>
            <a:r>
              <a:rPr lang="en" sz="1600"/>
              <a:t>Stop the Bleed</a:t>
            </a:r>
            <a:endParaRPr sz="16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pic>
        <p:nvPicPr>
          <p:cNvPr id="129" name="Google Shape;129;p19" title="Screen Shot 2025-05-07 at 9.07.15 AM.png"/>
          <p:cNvPicPr preferRelativeResize="0"/>
          <p:nvPr/>
        </p:nvPicPr>
        <p:blipFill>
          <a:blip r:embed="R5e6426371ac7478e">
            <a:alphaModFix/>
          </a:blip>
          <a:stretch>
            <a:fillRect/>
          </a:stretch>
        </p:blipFill>
        <p:spPr>
          <a:xfrm>
            <a:off x="-7" y="925625"/>
            <a:ext cx="4021106" cy="32922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4779264" y="998219"/>
            <a:ext cx="2927985" cy="1778635"/>
            <a:chOff x="4779264" y="998219"/>
            <a:chExt cx="2927985" cy="1778635"/>
          </a:xfrm>
        </p:grpSpPr>
        <p:pic>
          <p:nvPicPr>
            <p:cNvPr id="3" name="object 3" descr=""/>
            <p:cNvPicPr/>
            <p:nvPr/>
          </p:nvPicPr>
          <p:blipFill>
            <a:blip r:embed="R6ec50d448eb0461d" cstate="print"/>
            <a:stretch>
              <a:fillRect/>
            </a:stretch>
          </p:blipFill>
          <p:spPr>
            <a:xfrm>
              <a:off x="4779264" y="998219"/>
              <a:ext cx="2927604" cy="1778380"/>
            </a:xfrm>
            <a:prstGeom prst="rect">
              <a:avLst/>
            </a:prstGeom>
          </p:spPr>
        </p:pic>
        <p:pic>
          <p:nvPicPr>
            <p:cNvPr id="4" name="object 4" descr=""/>
            <p:cNvPicPr/>
            <p:nvPr/>
          </p:nvPicPr>
          <p:blipFill>
            <a:blip r:embed="R84f82d250aaf4d4c" cstate="print"/>
            <a:stretch>
              <a:fillRect/>
            </a:stretch>
          </p:blipFill>
          <p:spPr>
            <a:xfrm>
              <a:off x="4971288" y="1190243"/>
              <a:ext cx="2557271" cy="1408176"/>
            </a:xfrm>
            <a:prstGeom prst="rect">
              <a:avLst/>
            </a:prstGeom>
          </p:spPr>
        </p:pic>
      </p:grpSp>
      <p:grpSp>
        <p:nvGrpSpPr>
          <p:cNvPr id="5" name="object 5" descr=""/>
          <p:cNvGrpSpPr/>
          <p:nvPr/>
        </p:nvGrpSpPr>
        <p:grpSpPr>
          <a:xfrm>
            <a:off x="5026152" y="2833116"/>
            <a:ext cx="2697480" cy="3561715"/>
            <a:chOff x="5026152" y="2833116"/>
            <a:chExt cx="2697480" cy="3561715"/>
          </a:xfrm>
        </p:grpSpPr>
        <p:pic>
          <p:nvPicPr>
            <p:cNvPr id="6" name="object 6" descr=""/>
            <p:cNvPicPr/>
            <p:nvPr/>
          </p:nvPicPr>
          <p:blipFill>
            <a:blip r:embed="R8f81a22f6da34dc7" cstate="print"/>
            <a:stretch>
              <a:fillRect/>
            </a:stretch>
          </p:blipFill>
          <p:spPr>
            <a:xfrm>
              <a:off x="5202936" y="2833116"/>
              <a:ext cx="2151888" cy="1377823"/>
            </a:xfrm>
            <a:prstGeom prst="rect">
              <a:avLst/>
            </a:prstGeom>
          </p:spPr>
        </p:pic>
        <p:pic>
          <p:nvPicPr>
            <p:cNvPr id="7" name="object 7" descr=""/>
            <p:cNvPicPr/>
            <p:nvPr/>
          </p:nvPicPr>
          <p:blipFill>
            <a:blip r:embed="R4826375317244ecc" cstate="print"/>
            <a:stretch>
              <a:fillRect/>
            </a:stretch>
          </p:blipFill>
          <p:spPr>
            <a:xfrm>
              <a:off x="5394960" y="3025140"/>
              <a:ext cx="1781556" cy="1007363"/>
            </a:xfrm>
            <a:prstGeom prst="rect">
              <a:avLst/>
            </a:prstGeom>
          </p:spPr>
        </p:pic>
        <p:pic>
          <p:nvPicPr>
            <p:cNvPr id="8" name="object 8" descr=""/>
            <p:cNvPicPr/>
            <p:nvPr/>
          </p:nvPicPr>
          <p:blipFill>
            <a:blip r:embed="R0e6eac0e34344cee" cstate="print"/>
            <a:stretch>
              <a:fillRect/>
            </a:stretch>
          </p:blipFill>
          <p:spPr>
            <a:xfrm>
              <a:off x="5026152" y="4224578"/>
              <a:ext cx="2697479" cy="2170176"/>
            </a:xfrm>
            <a:prstGeom prst="rect">
              <a:avLst/>
            </a:prstGeom>
          </p:spPr>
        </p:pic>
        <p:pic>
          <p:nvPicPr>
            <p:cNvPr id="9" name="object 9" descr=""/>
            <p:cNvPicPr/>
            <p:nvPr/>
          </p:nvPicPr>
          <p:blipFill>
            <a:blip r:embed="R17ccd417e8324f39" cstate="print"/>
            <a:stretch>
              <a:fillRect/>
            </a:stretch>
          </p:blipFill>
          <p:spPr>
            <a:xfrm>
              <a:off x="5221224" y="4419600"/>
              <a:ext cx="2127504" cy="1600200"/>
            </a:xfrm>
            <a:prstGeom prst="rect">
              <a:avLst/>
            </a:prstGeom>
          </p:spPr>
        </p:pic>
      </p:grpSp>
      <p:pic>
        <p:nvPicPr>
          <p:cNvPr id="10" name="object 10" descr=""/>
          <p:cNvPicPr/>
          <p:nvPr/>
        </p:nvPicPr>
        <p:blipFill>
          <a:blip r:embed="Rccfa4fca4422488b" cstate="print"/>
          <a:stretch>
            <a:fillRect/>
          </a:stretch>
        </p:blipFill>
        <p:spPr>
          <a:xfrm>
            <a:off x="13716" y="76200"/>
            <a:ext cx="4163567" cy="6324600"/>
          </a:xfrm>
          <a:prstGeom prst="rect">
            <a:avLst/>
          </a:prstGeom>
        </p:spPr>
      </p:pic>
      <p:pic>
        <p:nvPicPr>
          <p:cNvPr id="11" name="object 11" descr=""/>
          <p:cNvPicPr/>
          <p:nvPr/>
        </p:nvPicPr>
        <p:blipFill>
          <a:blip r:embed="R9d92a9a828b8494c" cstate="print"/>
          <a:stretch>
            <a:fillRect/>
          </a:stretch>
        </p:blipFill>
        <p:spPr>
          <a:xfrm>
            <a:off x="7528559" y="76200"/>
            <a:ext cx="1316736" cy="1310639"/>
          </a:xfrm>
          <a:prstGeom prst="rect">
            <a:avLst/>
          </a:prstGeom>
        </p:spPr>
      </p:pic>
      <p:sp>
        <p:nvSpPr>
          <p:cNvPr id="12" name="object 12" descr=""/>
          <p:cNvSpPr txBox="1">
            <a:spLocks noGrp="1"/>
          </p:cNvSpPr>
          <p:nvPr>
            <p:ph type="sldNum" idx="7" sz="quarter"/>
          </p:nvPr>
        </p:nvSpPr>
        <p:spPr>
          <a:prstGeom prst="rect"/>
        </p:spPr>
        <p:txBody>
          <a:bodyPr wrap="square" lIns="0" tIns="0" rIns="0" bIns="0" rtlCol="0" vert="horz">
            <a:spAutoFit/>
          </a:bodyPr>
          <a:lstStyle/>
          <a:p>
            <a:pPr marL="38100">
              <a:lnSpc>
                <a:spcPct val="100000"/>
              </a:lnSpc>
            </a:pPr>
            <a:fld id="{81D60167-4931-47E6-BA6A-407CBD079E47}" type="slidenum">
              <a:rPr dirty="0" spc="-50"/>
              <a:t>1</a:t>
            </a:fld>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0"/>
          <p:cNvPicPr preferRelativeResize="0"/>
          <p:nvPr/>
        </p:nvPicPr>
        <p:blipFill rotWithShape="1">
          <a:blip r:embed="Ra1efa1bef7e34488">
            <a:alphaModFix/>
          </a:blip>
          <a:srcRect b="2407" l="0" r="0" t="1659"/>
          <a:stretch/>
        </p:blipFill>
        <p:spPr>
          <a:xfrm>
            <a:off x="0" y="0"/>
            <a:ext cx="9179910" cy="5143501"/>
          </a:xfrm>
          <a:prstGeom prst="rect">
            <a:avLst/>
          </a:prstGeom>
          <a:noFill/>
          <a:ln>
            <a:noFill/>
          </a:ln>
        </p:spPr>
      </p:pic>
      <p:sp>
        <p:nvSpPr>
          <p:cNvPr id="135" name="Google Shape;135;p20"/>
          <p:cNvSpPr txBox="1"/>
          <p:nvPr/>
        </p:nvSpPr>
        <p:spPr>
          <a:xfrm>
            <a:off x="461902" y="13657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136" name="Google Shape;136;p20" title="Screen Shot 2025-01-21 at 3.28.08 PM.png"/>
          <p:cNvPicPr preferRelativeResize="0"/>
          <p:nvPr/>
        </p:nvPicPr>
        <p:blipFill>
          <a:blip r:embed="R9baef0d4dc89408f">
            <a:alphaModFix/>
          </a:blip>
          <a:stretch>
            <a:fillRect/>
          </a:stretch>
        </p:blipFill>
        <p:spPr>
          <a:xfrm>
            <a:off x="7769875" y="3807025"/>
            <a:ext cx="1410025" cy="1431725"/>
          </a:xfrm>
          <a:prstGeom prst="rect">
            <a:avLst/>
          </a:prstGeom>
          <a:noFill/>
          <a:ln>
            <a:noFill/>
          </a:ln>
        </p:spPr>
      </p:pic>
      <p:sp>
        <p:nvSpPr>
          <p:cNvPr id="137" name="Google Shape;137;p20"/>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38" name="Google Shape;138;p20"/>
          <p:cNvSpPr txBox="1"/>
          <p:nvPr>
            <p:ph idx="4294967295" type="title"/>
          </p:nvPr>
        </p:nvSpPr>
        <p:spPr>
          <a:xfrm>
            <a:off x="7450988" y="1029250"/>
            <a:ext cx="225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Go Bag Event </a:t>
            </a:r>
            <a:endParaRPr b="1" sz="1600"/>
          </a:p>
          <a:p>
            <a:pPr indent="0" lvl="0" marL="0" rtl="0" algn="l">
              <a:spcBef>
                <a:spcPts val="0"/>
              </a:spcBef>
              <a:spcAft>
                <a:spcPts val="0"/>
              </a:spcAft>
              <a:buNone/>
            </a:pPr>
            <a:r>
              <a:rPr lang="en" sz="1600"/>
              <a:t>2023</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Emergency Preparedness &amp; Mental Health</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FDNY </a:t>
            </a:r>
            <a:endParaRPr sz="1600"/>
          </a:p>
          <a:p>
            <a:pPr indent="0" lvl="0" marL="0" rtl="0" algn="l">
              <a:spcBef>
                <a:spcPts val="0"/>
              </a:spcBef>
              <a:spcAft>
                <a:spcPts val="0"/>
              </a:spcAft>
              <a:buNone/>
            </a:pPr>
            <a:r>
              <a:rPr lang="en" sz="1600"/>
              <a:t>Ready Girl</a:t>
            </a:r>
            <a:endParaRPr sz="1600"/>
          </a:p>
          <a:p>
            <a:pPr indent="0" lvl="0" marL="0" rtl="0" algn="l">
              <a:spcBef>
                <a:spcPts val="0"/>
              </a:spcBef>
              <a:spcAft>
                <a:spcPts val="0"/>
              </a:spcAft>
              <a:buNone/>
            </a:pPr>
            <a:r>
              <a:rPr lang="en" sz="1600"/>
              <a:t>CB11</a:t>
            </a:r>
            <a:endParaRPr sz="16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grpSp>
        <p:nvGrpSpPr>
          <p:cNvPr id="139" name="Google Shape;139;p20"/>
          <p:cNvGrpSpPr/>
          <p:nvPr/>
        </p:nvGrpSpPr>
        <p:grpSpPr>
          <a:xfrm>
            <a:off x="94650" y="636500"/>
            <a:ext cx="7259600" cy="3988643"/>
            <a:chOff x="17425" y="516350"/>
            <a:chExt cx="7259600" cy="3988643"/>
          </a:xfrm>
        </p:grpSpPr>
        <p:pic>
          <p:nvPicPr>
            <p:cNvPr id="140" name="Google Shape;140;p20" title="Screen Shot 2025-05-07 at 9.26.27 AM.png"/>
            <p:cNvPicPr preferRelativeResize="0"/>
            <p:nvPr/>
          </p:nvPicPr>
          <p:blipFill>
            <a:blip r:embed="R8dd7e9faa22c40dc">
              <a:alphaModFix/>
            </a:blip>
            <a:stretch>
              <a:fillRect/>
            </a:stretch>
          </p:blipFill>
          <p:spPr>
            <a:xfrm>
              <a:off x="17425" y="516350"/>
              <a:ext cx="2152500" cy="2062253"/>
            </a:xfrm>
            <a:prstGeom prst="rect">
              <a:avLst/>
            </a:prstGeom>
            <a:noFill/>
            <a:ln cap="flat" cmpd="sng" w="19050">
              <a:solidFill>
                <a:srgbClr val="000000"/>
              </a:solidFill>
              <a:prstDash val="solid"/>
              <a:round/>
              <a:headEnd len="sm" w="sm" type="none"/>
              <a:tailEnd len="sm" w="sm" type="none"/>
            </a:ln>
          </p:spPr>
        </p:pic>
        <p:pic>
          <p:nvPicPr>
            <p:cNvPr id="141" name="Google Shape;141;p20" title="Screen Shot 2025-05-07 at 9.28.32 AM.png"/>
            <p:cNvPicPr preferRelativeResize="0"/>
            <p:nvPr/>
          </p:nvPicPr>
          <p:blipFill>
            <a:blip r:embed="Re529930ed3e94aba">
              <a:alphaModFix/>
            </a:blip>
            <a:stretch>
              <a:fillRect/>
            </a:stretch>
          </p:blipFill>
          <p:spPr>
            <a:xfrm>
              <a:off x="3691527" y="930584"/>
              <a:ext cx="1842910" cy="1406378"/>
            </a:xfrm>
            <a:prstGeom prst="rect">
              <a:avLst/>
            </a:prstGeom>
            <a:noFill/>
            <a:ln cap="flat" cmpd="sng" w="19050">
              <a:solidFill>
                <a:srgbClr val="000000"/>
              </a:solidFill>
              <a:prstDash val="solid"/>
              <a:round/>
              <a:headEnd len="sm" w="sm" type="none"/>
              <a:tailEnd len="sm" w="sm" type="none"/>
            </a:ln>
          </p:spPr>
        </p:pic>
        <p:pic>
          <p:nvPicPr>
            <p:cNvPr id="142" name="Google Shape;142;p20" title="Screen Shot 2025-05-07 at 9.30.53 AM.png"/>
            <p:cNvPicPr preferRelativeResize="0"/>
            <p:nvPr/>
          </p:nvPicPr>
          <p:blipFill>
            <a:blip r:embed="R76d9326a64784728">
              <a:alphaModFix/>
            </a:blip>
            <a:stretch>
              <a:fillRect/>
            </a:stretch>
          </p:blipFill>
          <p:spPr>
            <a:xfrm>
              <a:off x="5677723" y="676863"/>
              <a:ext cx="1599302" cy="1427106"/>
            </a:xfrm>
            <a:prstGeom prst="rect">
              <a:avLst/>
            </a:prstGeom>
            <a:noFill/>
            <a:ln cap="flat" cmpd="sng" w="19050">
              <a:solidFill>
                <a:schemeClr val="dk2"/>
              </a:solidFill>
              <a:prstDash val="solid"/>
              <a:round/>
              <a:headEnd len="sm" w="sm" type="none"/>
              <a:tailEnd len="sm" w="sm" type="none"/>
            </a:ln>
          </p:spPr>
        </p:pic>
        <p:pic>
          <p:nvPicPr>
            <p:cNvPr id="143" name="Google Shape;143;p20" title="Screen Shot 2025-05-07 at 9.31.43 AM.png"/>
            <p:cNvPicPr preferRelativeResize="0"/>
            <p:nvPr/>
          </p:nvPicPr>
          <p:blipFill>
            <a:blip r:embed="Red73186d36464792">
              <a:alphaModFix/>
            </a:blip>
            <a:stretch>
              <a:fillRect/>
            </a:stretch>
          </p:blipFill>
          <p:spPr>
            <a:xfrm>
              <a:off x="2290750" y="815950"/>
              <a:ext cx="1257494" cy="1635650"/>
            </a:xfrm>
            <a:prstGeom prst="rect">
              <a:avLst/>
            </a:prstGeom>
            <a:noFill/>
            <a:ln cap="flat" cmpd="sng" w="19050">
              <a:solidFill>
                <a:schemeClr val="dk2"/>
              </a:solidFill>
              <a:prstDash val="solid"/>
              <a:round/>
              <a:headEnd len="sm" w="sm" type="none"/>
              <a:tailEnd len="sm" w="sm" type="none"/>
            </a:ln>
          </p:spPr>
        </p:pic>
        <p:pic>
          <p:nvPicPr>
            <p:cNvPr id="144" name="Google Shape;144;p20" title="Screen Shot 2025-05-07 at 9.26.44 AM.png"/>
            <p:cNvPicPr preferRelativeResize="0"/>
            <p:nvPr/>
          </p:nvPicPr>
          <p:blipFill>
            <a:blip r:embed="R756403ac85a642ed">
              <a:alphaModFix/>
            </a:blip>
            <a:stretch>
              <a:fillRect/>
            </a:stretch>
          </p:blipFill>
          <p:spPr>
            <a:xfrm>
              <a:off x="4219990" y="2504242"/>
              <a:ext cx="2765284" cy="1912557"/>
            </a:xfrm>
            <a:prstGeom prst="rect">
              <a:avLst/>
            </a:prstGeom>
            <a:noFill/>
            <a:ln cap="flat" cmpd="sng" w="19050">
              <a:solidFill>
                <a:srgbClr val="000000"/>
              </a:solidFill>
              <a:prstDash val="solid"/>
              <a:round/>
              <a:headEnd len="sm" w="sm" type="none"/>
              <a:tailEnd len="sm" w="sm" type="none"/>
            </a:ln>
          </p:spPr>
        </p:pic>
        <p:pic>
          <p:nvPicPr>
            <p:cNvPr id="145" name="Google Shape;145;p20" title="Screen Shot 2025-05-07 at 9.26.08 AM.png"/>
            <p:cNvPicPr preferRelativeResize="0"/>
            <p:nvPr/>
          </p:nvPicPr>
          <p:blipFill>
            <a:blip r:embed="R7c4d8ea3ac7e441c">
              <a:alphaModFix/>
            </a:blip>
            <a:stretch>
              <a:fillRect/>
            </a:stretch>
          </p:blipFill>
          <p:spPr>
            <a:xfrm>
              <a:off x="462555" y="2690673"/>
              <a:ext cx="3506302" cy="1814321"/>
            </a:xfrm>
            <a:prstGeom prst="rect">
              <a:avLst/>
            </a:prstGeom>
            <a:noFill/>
            <a:ln cap="flat" cmpd="sng" w="19050">
              <a:solidFill>
                <a:srgbClr val="000000"/>
              </a:solidFill>
              <a:prstDash val="solid"/>
              <a:round/>
              <a:headEnd len="sm" w="sm" type="none"/>
              <a:tailEnd len="sm" w="sm" type="none"/>
            </a:ln>
          </p:spPr>
        </p:pic>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1"/>
          <p:cNvPicPr preferRelativeResize="0"/>
          <p:nvPr/>
        </p:nvPicPr>
        <p:blipFill rotWithShape="1">
          <a:blip r:embed="R4e0c124d2db747bb">
            <a:alphaModFix/>
          </a:blip>
          <a:srcRect b="2407" l="0" r="0" t="1659"/>
          <a:stretch/>
        </p:blipFill>
        <p:spPr>
          <a:xfrm>
            <a:off x="0" y="0"/>
            <a:ext cx="9179910" cy="5143501"/>
          </a:xfrm>
          <a:prstGeom prst="rect">
            <a:avLst/>
          </a:prstGeom>
          <a:noFill/>
          <a:ln>
            <a:noFill/>
          </a:ln>
        </p:spPr>
      </p:pic>
      <p:sp>
        <p:nvSpPr>
          <p:cNvPr id="151" name="Google Shape;151;p21"/>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152" name="Google Shape;152;p21" title="Screen Shot 2025-01-21 at 3.28.08 PM.png"/>
          <p:cNvPicPr preferRelativeResize="0"/>
          <p:nvPr/>
        </p:nvPicPr>
        <p:blipFill>
          <a:blip r:embed="Ra8a1645d4a764072">
            <a:alphaModFix/>
          </a:blip>
          <a:stretch>
            <a:fillRect/>
          </a:stretch>
        </p:blipFill>
        <p:spPr>
          <a:xfrm>
            <a:off x="7769875" y="3807025"/>
            <a:ext cx="1410025" cy="1431725"/>
          </a:xfrm>
          <a:prstGeom prst="rect">
            <a:avLst/>
          </a:prstGeom>
          <a:noFill/>
          <a:ln>
            <a:noFill/>
          </a:ln>
        </p:spPr>
      </p:pic>
      <p:sp>
        <p:nvSpPr>
          <p:cNvPr id="153" name="Google Shape;153;p21"/>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54" name="Google Shape;154;p21"/>
          <p:cNvSpPr txBox="1"/>
          <p:nvPr>
            <p:ph idx="4294967295" type="title"/>
          </p:nvPr>
        </p:nvSpPr>
        <p:spPr>
          <a:xfrm>
            <a:off x="7450988" y="1029250"/>
            <a:ext cx="225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Go Bag Event </a:t>
            </a:r>
            <a:endParaRPr b="1" sz="1600"/>
          </a:p>
          <a:p>
            <a:pPr indent="0" lvl="0" marL="0" rtl="0" algn="l">
              <a:spcBef>
                <a:spcPts val="0"/>
              </a:spcBef>
              <a:spcAft>
                <a:spcPts val="0"/>
              </a:spcAft>
              <a:buNone/>
            </a:pPr>
            <a:r>
              <a:rPr lang="en" sz="1600"/>
              <a:t>2024</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Emergency Preparedness &amp; Mental Health</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FDNY </a:t>
            </a:r>
            <a:endParaRPr sz="1600"/>
          </a:p>
          <a:p>
            <a:pPr indent="0" lvl="0" marL="0" rtl="0" algn="l">
              <a:spcBef>
                <a:spcPts val="0"/>
              </a:spcBef>
              <a:spcAft>
                <a:spcPts val="0"/>
              </a:spcAft>
              <a:buNone/>
            </a:pPr>
            <a:r>
              <a:rPr lang="en" sz="1600"/>
              <a:t>ARC</a:t>
            </a:r>
            <a:endParaRPr sz="1600"/>
          </a:p>
          <a:p>
            <a:pPr indent="0" lvl="0" marL="0" rtl="0" algn="l">
              <a:spcBef>
                <a:spcPts val="0"/>
              </a:spcBef>
              <a:spcAft>
                <a:spcPts val="0"/>
              </a:spcAft>
              <a:buNone/>
            </a:pPr>
            <a:r>
              <a:rPr lang="en" sz="1400"/>
              <a:t>NYCEM</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pic>
        <p:nvPicPr>
          <p:cNvPr id="155" name="Google Shape;155;p21" title="Screen Shot 2025-05-07 at 11.05.31 AM.png"/>
          <p:cNvPicPr preferRelativeResize="0"/>
          <p:nvPr/>
        </p:nvPicPr>
        <p:blipFill>
          <a:blip r:embed="R6ddcb7c6c9354e44">
            <a:alphaModFix/>
          </a:blip>
          <a:stretch>
            <a:fillRect/>
          </a:stretch>
        </p:blipFill>
        <p:spPr>
          <a:xfrm>
            <a:off x="0" y="1023650"/>
            <a:ext cx="4127272" cy="3143775"/>
          </a:xfrm>
          <a:prstGeom prst="rect">
            <a:avLst/>
          </a:prstGeom>
          <a:noFill/>
          <a:ln cap="flat" cmpd="sng" w="19050">
            <a:solidFill>
              <a:schemeClr val="dk1"/>
            </a:solidFill>
            <a:prstDash val="solid"/>
            <a:round/>
            <a:headEnd len="sm" w="sm" type="none"/>
            <a:tailEnd len="sm" w="sm" type="none"/>
          </a:ln>
        </p:spPr>
      </p:pic>
      <p:pic>
        <p:nvPicPr>
          <p:cNvPr id="156" name="Google Shape;156;p21" title="Screen Shot 2025-05-07 at 11.11.34 AM.png"/>
          <p:cNvPicPr preferRelativeResize="0"/>
          <p:nvPr/>
        </p:nvPicPr>
        <p:blipFill>
          <a:blip r:embed="R2ca36c9a02704b6f">
            <a:alphaModFix/>
          </a:blip>
          <a:stretch>
            <a:fillRect/>
          </a:stretch>
        </p:blipFill>
        <p:spPr>
          <a:xfrm>
            <a:off x="2688550" y="1023650"/>
            <a:ext cx="4742775" cy="314377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2"/>
          <p:cNvPicPr preferRelativeResize="0"/>
          <p:nvPr/>
        </p:nvPicPr>
        <p:blipFill rotWithShape="1">
          <a:blip r:embed="R198f17d4f9be40cb">
            <a:alphaModFix/>
          </a:blip>
          <a:srcRect b="2407" l="0" r="0" t="1659"/>
          <a:stretch/>
        </p:blipFill>
        <p:spPr>
          <a:xfrm>
            <a:off x="0" y="0"/>
            <a:ext cx="9179910" cy="5143501"/>
          </a:xfrm>
          <a:prstGeom prst="rect">
            <a:avLst/>
          </a:prstGeom>
          <a:noFill/>
          <a:ln>
            <a:noFill/>
          </a:ln>
        </p:spPr>
      </p:pic>
      <p:sp>
        <p:nvSpPr>
          <p:cNvPr id="162" name="Google Shape;162;p22"/>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163" name="Google Shape;163;p22" title="Screen Shot 2025-01-21 at 3.28.08 PM.png"/>
          <p:cNvPicPr preferRelativeResize="0"/>
          <p:nvPr/>
        </p:nvPicPr>
        <p:blipFill>
          <a:blip r:embed="R41521e15c0914677">
            <a:alphaModFix/>
          </a:blip>
          <a:stretch>
            <a:fillRect/>
          </a:stretch>
        </p:blipFill>
        <p:spPr>
          <a:xfrm>
            <a:off x="7769875" y="3807025"/>
            <a:ext cx="1410025" cy="1431725"/>
          </a:xfrm>
          <a:prstGeom prst="rect">
            <a:avLst/>
          </a:prstGeom>
          <a:noFill/>
          <a:ln>
            <a:noFill/>
          </a:ln>
        </p:spPr>
      </p:pic>
      <p:sp>
        <p:nvSpPr>
          <p:cNvPr id="164" name="Google Shape;164;p22"/>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65" name="Google Shape;165;p22"/>
          <p:cNvSpPr txBox="1"/>
          <p:nvPr>
            <p:ph idx="4294967295" type="title"/>
          </p:nvPr>
        </p:nvSpPr>
        <p:spPr>
          <a:xfrm>
            <a:off x="7348988" y="1073300"/>
            <a:ext cx="225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Go Bag</a:t>
            </a:r>
            <a:endParaRPr b="1" sz="1600"/>
          </a:p>
          <a:p>
            <a:pPr indent="0" lvl="0" marL="0" rtl="0" algn="l">
              <a:spcBef>
                <a:spcPts val="0"/>
              </a:spcBef>
              <a:spcAft>
                <a:spcPts val="0"/>
              </a:spcAft>
              <a:buNone/>
            </a:pPr>
            <a:r>
              <a:rPr b="1" lang="en" sz="1600"/>
              <a:t>Small Group</a:t>
            </a:r>
            <a:endParaRPr b="1" sz="1600"/>
          </a:p>
          <a:p>
            <a:pPr indent="0" lvl="0" marL="0" rtl="0" algn="l">
              <a:spcBef>
                <a:spcPts val="0"/>
              </a:spcBef>
              <a:spcAft>
                <a:spcPts val="0"/>
              </a:spcAft>
              <a:buNone/>
            </a:pPr>
            <a:r>
              <a:rPr b="1" lang="en" sz="1600"/>
              <a:t>Presentations</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Youth</a:t>
            </a:r>
            <a:endParaRPr sz="1600"/>
          </a:p>
          <a:p>
            <a:pPr indent="0" lvl="0" marL="0" rtl="0" algn="l">
              <a:spcBef>
                <a:spcPts val="0"/>
              </a:spcBef>
              <a:spcAft>
                <a:spcPts val="0"/>
              </a:spcAft>
              <a:buNone/>
            </a:pPr>
            <a:r>
              <a:rPr lang="en" sz="1600"/>
              <a:t>Older Adults</a:t>
            </a:r>
            <a:endParaRPr sz="1600"/>
          </a:p>
          <a:p>
            <a:pPr indent="0" lvl="0" marL="0" rtl="0" algn="l">
              <a:spcBef>
                <a:spcPts val="0"/>
              </a:spcBef>
              <a:spcAft>
                <a:spcPts val="0"/>
              </a:spcAft>
              <a:buNone/>
            </a:pPr>
            <a:r>
              <a:rPr lang="en" sz="1600"/>
              <a:t>Train-the-Trainer</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pic>
        <p:nvPicPr>
          <p:cNvPr id="166" name="Google Shape;166;p22" title="Screen Shot 2025-05-07 at 10.41.31 AM.png"/>
          <p:cNvPicPr preferRelativeResize="0"/>
          <p:nvPr/>
        </p:nvPicPr>
        <p:blipFill rotWithShape="1">
          <a:blip r:embed="Rd4ac5736ac444402">
            <a:alphaModFix/>
          </a:blip>
          <a:srcRect b="0" l="0" r="0" t="0"/>
          <a:stretch/>
        </p:blipFill>
        <p:spPr>
          <a:xfrm>
            <a:off x="5306013" y="911210"/>
            <a:ext cx="2042987" cy="3321065"/>
          </a:xfrm>
          <a:prstGeom prst="rect">
            <a:avLst/>
          </a:prstGeom>
          <a:noFill/>
          <a:ln cap="flat" cmpd="sng" w="19050">
            <a:solidFill>
              <a:schemeClr val="dk1"/>
            </a:solidFill>
            <a:prstDash val="solid"/>
            <a:round/>
            <a:headEnd len="sm" w="sm" type="none"/>
            <a:tailEnd len="sm" w="sm" type="none"/>
          </a:ln>
        </p:spPr>
      </p:pic>
      <p:pic>
        <p:nvPicPr>
          <p:cNvPr id="167" name="Google Shape;167;p22" title="Screen Shot 2025-05-07 at 10.46.41 AM.png"/>
          <p:cNvPicPr preferRelativeResize="0"/>
          <p:nvPr/>
        </p:nvPicPr>
        <p:blipFill>
          <a:blip r:embed="R934b8b47365345c7">
            <a:alphaModFix/>
          </a:blip>
          <a:stretch>
            <a:fillRect/>
          </a:stretch>
        </p:blipFill>
        <p:spPr>
          <a:xfrm>
            <a:off x="0" y="913912"/>
            <a:ext cx="5000826" cy="331567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3"/>
          <p:cNvPicPr preferRelativeResize="0"/>
          <p:nvPr/>
        </p:nvPicPr>
        <p:blipFill rotWithShape="1">
          <a:blip r:embed="Rda32df1d30e2453e">
            <a:alphaModFix/>
          </a:blip>
          <a:srcRect b="2407" l="0" r="0" t="1659"/>
          <a:stretch/>
        </p:blipFill>
        <p:spPr>
          <a:xfrm>
            <a:off x="0" y="0"/>
            <a:ext cx="9179910" cy="5143501"/>
          </a:xfrm>
          <a:prstGeom prst="rect">
            <a:avLst/>
          </a:prstGeom>
          <a:noFill/>
          <a:ln>
            <a:noFill/>
          </a:ln>
        </p:spPr>
      </p:pic>
      <p:sp>
        <p:nvSpPr>
          <p:cNvPr id="173" name="Google Shape;173;p23"/>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174" name="Google Shape;174;p23" title="Screen Shot 2025-01-21 at 3.28.08 PM.png"/>
          <p:cNvPicPr preferRelativeResize="0"/>
          <p:nvPr/>
        </p:nvPicPr>
        <p:blipFill>
          <a:blip r:embed="R7014ca5608dd464a">
            <a:alphaModFix/>
          </a:blip>
          <a:stretch>
            <a:fillRect/>
          </a:stretch>
        </p:blipFill>
        <p:spPr>
          <a:xfrm>
            <a:off x="7769875" y="3807025"/>
            <a:ext cx="1410025" cy="1431725"/>
          </a:xfrm>
          <a:prstGeom prst="rect">
            <a:avLst/>
          </a:prstGeom>
          <a:noFill/>
          <a:ln>
            <a:noFill/>
          </a:ln>
        </p:spPr>
      </p:pic>
      <p:sp>
        <p:nvSpPr>
          <p:cNvPr id="175" name="Google Shape;175;p23"/>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76" name="Google Shape;176;p23"/>
          <p:cNvSpPr txBox="1"/>
          <p:nvPr>
            <p:ph idx="4294967295" type="title"/>
          </p:nvPr>
        </p:nvSpPr>
        <p:spPr>
          <a:xfrm>
            <a:off x="7348988" y="1073300"/>
            <a:ext cx="225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Small Business</a:t>
            </a:r>
            <a:endParaRPr b="1" sz="1600"/>
          </a:p>
          <a:p>
            <a:pPr indent="0" lvl="0" marL="0" rtl="0" algn="l">
              <a:spcBef>
                <a:spcPts val="0"/>
              </a:spcBef>
              <a:spcAft>
                <a:spcPts val="0"/>
              </a:spcAft>
              <a:buNone/>
            </a:pPr>
            <a:r>
              <a:rPr b="1" lang="en" sz="1600"/>
              <a:t>Preparedness</a:t>
            </a:r>
            <a:endParaRPr b="1" sz="1600"/>
          </a:p>
          <a:p>
            <a:pPr indent="0" lvl="0" marL="0" rtl="0" algn="l">
              <a:spcBef>
                <a:spcPts val="0"/>
              </a:spcBef>
              <a:spcAft>
                <a:spcPts val="0"/>
              </a:spcAft>
              <a:buNone/>
            </a:pPr>
            <a:r>
              <a:rPr lang="en" sz="1600"/>
              <a:t>Since 2023</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Trained 13 small businesses in EH</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What’sApp</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pic>
        <p:nvPicPr>
          <p:cNvPr id="177" name="Google Shape;177;p23" title="Screen Shot 2025-05-07 at 11.27.51 AM.png"/>
          <p:cNvPicPr preferRelativeResize="0"/>
          <p:nvPr/>
        </p:nvPicPr>
        <p:blipFill>
          <a:blip r:embed="R653082ed72f543c6">
            <a:alphaModFix/>
          </a:blip>
          <a:stretch>
            <a:fillRect/>
          </a:stretch>
        </p:blipFill>
        <p:spPr>
          <a:xfrm>
            <a:off x="4385125" y="1079275"/>
            <a:ext cx="2963875" cy="2984950"/>
          </a:xfrm>
          <a:prstGeom prst="rect">
            <a:avLst/>
          </a:prstGeom>
          <a:noFill/>
          <a:ln cap="flat" cmpd="sng" w="19050">
            <a:solidFill>
              <a:schemeClr val="dk1"/>
            </a:solidFill>
            <a:prstDash val="solid"/>
            <a:round/>
            <a:headEnd len="sm" w="sm" type="none"/>
            <a:tailEnd len="sm" w="sm" type="none"/>
          </a:ln>
        </p:spPr>
      </p:pic>
      <p:pic>
        <p:nvPicPr>
          <p:cNvPr id="178" name="Google Shape;178;p23" title="Screen Shot 2025-05-07 at 11.28.03 AM.png"/>
          <p:cNvPicPr preferRelativeResize="0"/>
          <p:nvPr/>
        </p:nvPicPr>
        <p:blipFill>
          <a:blip r:embed="Re1131aef1b444b33">
            <a:alphaModFix/>
          </a:blip>
          <a:stretch>
            <a:fillRect/>
          </a:stretch>
        </p:blipFill>
        <p:spPr>
          <a:xfrm>
            <a:off x="126100" y="1469563"/>
            <a:ext cx="4175337" cy="220437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4"/>
          <p:cNvPicPr preferRelativeResize="0"/>
          <p:nvPr/>
        </p:nvPicPr>
        <p:blipFill rotWithShape="1">
          <a:blip r:embed="Rb3812d91a98f4b22">
            <a:alphaModFix/>
          </a:blip>
          <a:srcRect b="2407" l="0" r="0" t="1659"/>
          <a:stretch/>
        </p:blipFill>
        <p:spPr>
          <a:xfrm>
            <a:off x="0" y="0"/>
            <a:ext cx="9179910" cy="5143501"/>
          </a:xfrm>
          <a:prstGeom prst="rect">
            <a:avLst/>
          </a:prstGeom>
          <a:noFill/>
          <a:ln>
            <a:noFill/>
          </a:ln>
        </p:spPr>
      </p:pic>
      <p:sp>
        <p:nvSpPr>
          <p:cNvPr id="184" name="Google Shape;184;p24"/>
          <p:cNvSpPr txBox="1"/>
          <p:nvPr/>
        </p:nvSpPr>
        <p:spPr>
          <a:xfrm>
            <a:off x="461902" y="1289500"/>
            <a:ext cx="8256000" cy="160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a:p>
          <a:p>
            <a:pPr indent="0" lvl="0" marL="0" marR="0" rtl="0" algn="ctr">
              <a:spcBef>
                <a:spcPts val="0"/>
              </a:spcBef>
              <a:spcAft>
                <a:spcPts val="0"/>
              </a:spcAft>
              <a:buNone/>
            </a:pPr>
            <a:r>
              <a:t/>
            </a:r>
            <a:endParaRPr b="1"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185" name="Google Shape;185;p24" title="Screen Shot 2025-01-21 at 3.28.08 PM.png"/>
          <p:cNvPicPr preferRelativeResize="0"/>
          <p:nvPr/>
        </p:nvPicPr>
        <p:blipFill>
          <a:blip r:embed="Ra5a80d8d18db4db5">
            <a:alphaModFix/>
          </a:blip>
          <a:stretch>
            <a:fillRect/>
          </a:stretch>
        </p:blipFill>
        <p:spPr>
          <a:xfrm>
            <a:off x="7769875" y="3807025"/>
            <a:ext cx="1410025" cy="1431725"/>
          </a:xfrm>
          <a:prstGeom prst="rect">
            <a:avLst/>
          </a:prstGeom>
          <a:noFill/>
          <a:ln>
            <a:noFill/>
          </a:ln>
        </p:spPr>
      </p:pic>
      <p:sp>
        <p:nvSpPr>
          <p:cNvPr id="186" name="Google Shape;186;p24"/>
          <p:cNvSpPr txBox="1"/>
          <p:nvPr/>
        </p:nvSpPr>
        <p:spPr>
          <a:xfrm>
            <a:off x="4910000" y="2437225"/>
            <a:ext cx="21525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87" name="Google Shape;187;p24"/>
          <p:cNvSpPr txBox="1"/>
          <p:nvPr>
            <p:ph idx="4294967295" type="title"/>
          </p:nvPr>
        </p:nvSpPr>
        <p:spPr>
          <a:xfrm>
            <a:off x="7212913" y="1073300"/>
            <a:ext cx="225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Member Training</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CPR</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Stop the Bleed</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Nutrition &amp; </a:t>
            </a:r>
            <a:endParaRPr sz="1600"/>
          </a:p>
          <a:p>
            <a:pPr indent="0" lvl="0" marL="0" rtl="0" algn="l">
              <a:spcBef>
                <a:spcPts val="0"/>
              </a:spcBef>
              <a:spcAft>
                <a:spcPts val="0"/>
              </a:spcAft>
              <a:buNone/>
            </a:pPr>
            <a:r>
              <a:rPr lang="en" sz="1600"/>
              <a:t>Blackout Food Prep</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Financial Preparedness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p>
          <a:p>
            <a:pPr indent="0" lvl="0" marL="0" rtl="0" algn="l">
              <a:spcBef>
                <a:spcPts val="0"/>
              </a:spcBef>
              <a:spcAft>
                <a:spcPts val="0"/>
              </a:spcAft>
              <a:buNone/>
            </a:pPr>
            <a:r>
              <a:t/>
            </a:r>
            <a:endParaRPr/>
          </a:p>
        </p:txBody>
      </p:sp>
      <p:pic>
        <p:nvPicPr>
          <p:cNvPr id="188" name="Google Shape;188;p24" title="Screen Shot 2025-05-07 at 11.32.52 AM.png"/>
          <p:cNvPicPr preferRelativeResize="0"/>
          <p:nvPr/>
        </p:nvPicPr>
        <p:blipFill>
          <a:blip r:embed="R4cb0c79a7f384ddb">
            <a:alphaModFix/>
          </a:blip>
          <a:stretch>
            <a:fillRect/>
          </a:stretch>
        </p:blipFill>
        <p:spPr>
          <a:xfrm>
            <a:off x="2558325" y="1188525"/>
            <a:ext cx="4560389" cy="2930975"/>
          </a:xfrm>
          <a:prstGeom prst="rect">
            <a:avLst/>
          </a:prstGeom>
          <a:noFill/>
          <a:ln cap="flat" cmpd="sng" w="19050">
            <a:solidFill>
              <a:schemeClr val="dk1"/>
            </a:solidFill>
            <a:prstDash val="solid"/>
            <a:round/>
            <a:headEnd len="sm" w="sm" type="none"/>
            <a:tailEnd len="sm" w="sm" type="none"/>
          </a:ln>
        </p:spPr>
      </p:pic>
      <p:pic>
        <p:nvPicPr>
          <p:cNvPr id="189" name="Google Shape;189;p24" title="Screen Shot 2025-05-07 at 10.56.44 AM.png"/>
          <p:cNvPicPr preferRelativeResize="0"/>
          <p:nvPr/>
        </p:nvPicPr>
        <p:blipFill>
          <a:blip r:embed="R1e3167662e48474e">
            <a:alphaModFix/>
          </a:blip>
          <a:stretch>
            <a:fillRect/>
          </a:stretch>
        </p:blipFill>
        <p:spPr>
          <a:xfrm>
            <a:off x="-188400" y="1188525"/>
            <a:ext cx="4062350" cy="293097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47462" y="255015"/>
            <a:ext cx="3042285" cy="1092200"/>
          </a:xfrm>
          <a:prstGeom prst="rect"/>
        </p:spPr>
        <p:txBody>
          <a:bodyPr wrap="square" lIns="0" tIns="50800" rIns="0" bIns="0" rtlCol="0" vert="horz">
            <a:spAutoFit/>
          </a:bodyPr>
          <a:lstStyle/>
          <a:p>
            <a:pPr algn="ctr" marL="12065" marR="5080">
              <a:lnSpc>
                <a:spcPct val="90000"/>
              </a:lnSpc>
              <a:spcBef>
                <a:spcPts val="400"/>
              </a:spcBef>
            </a:pPr>
            <a:r>
              <a:rPr dirty="0" sz="2500" b="0">
                <a:solidFill>
                  <a:srgbClr val="000000"/>
                </a:solidFill>
                <a:latin typeface="Calibri"/>
                <a:cs typeface="Calibri"/>
              </a:rPr>
              <a:t>Empowering</a:t>
            </a:r>
            <a:r>
              <a:rPr dirty="0" sz="2500" spc="-85" b="0">
                <a:solidFill>
                  <a:srgbClr val="000000"/>
                </a:solidFill>
                <a:latin typeface="Calibri"/>
                <a:cs typeface="Calibri"/>
              </a:rPr>
              <a:t> </a:t>
            </a:r>
            <a:r>
              <a:rPr dirty="0" sz="2500" b="0">
                <a:solidFill>
                  <a:srgbClr val="000000"/>
                </a:solidFill>
                <a:latin typeface="Calibri"/>
                <a:cs typeface="Calibri"/>
              </a:rPr>
              <a:t>the</a:t>
            </a:r>
            <a:r>
              <a:rPr dirty="0" sz="2500" spc="-80" b="0">
                <a:solidFill>
                  <a:srgbClr val="000000"/>
                </a:solidFill>
                <a:latin typeface="Calibri"/>
                <a:cs typeface="Calibri"/>
              </a:rPr>
              <a:t> </a:t>
            </a:r>
            <a:r>
              <a:rPr dirty="0" sz="2500" spc="-20" b="0">
                <a:solidFill>
                  <a:srgbClr val="000000"/>
                </a:solidFill>
                <a:latin typeface="Calibri"/>
                <a:cs typeface="Calibri"/>
              </a:rPr>
              <a:t>Youth, </a:t>
            </a:r>
            <a:r>
              <a:rPr dirty="0" sz="2500" b="0">
                <a:solidFill>
                  <a:srgbClr val="000000"/>
                </a:solidFill>
                <a:latin typeface="Calibri"/>
                <a:cs typeface="Calibri"/>
              </a:rPr>
              <a:t>Building</a:t>
            </a:r>
            <a:r>
              <a:rPr dirty="0" sz="2500" spc="-75" b="0">
                <a:solidFill>
                  <a:srgbClr val="000000"/>
                </a:solidFill>
                <a:latin typeface="Calibri"/>
                <a:cs typeface="Calibri"/>
              </a:rPr>
              <a:t> </a:t>
            </a:r>
            <a:r>
              <a:rPr dirty="0" sz="2500" spc="-10" b="0">
                <a:solidFill>
                  <a:srgbClr val="000000"/>
                </a:solidFill>
                <a:latin typeface="Calibri"/>
                <a:cs typeface="Calibri"/>
              </a:rPr>
              <a:t>Resilient Communities</a:t>
            </a:r>
            <a:endParaRPr sz="2500">
              <a:latin typeface="Calibri"/>
              <a:cs typeface="Calibri"/>
            </a:endParaRPr>
          </a:p>
        </p:txBody>
      </p:sp>
      <p:sp>
        <p:nvSpPr>
          <p:cNvPr id="3" name="object 3" descr=""/>
          <p:cNvSpPr txBox="1"/>
          <p:nvPr/>
        </p:nvSpPr>
        <p:spPr>
          <a:xfrm>
            <a:off x="5889372" y="1613915"/>
            <a:ext cx="2959100" cy="876300"/>
          </a:xfrm>
          <a:prstGeom prst="rect">
            <a:avLst/>
          </a:prstGeom>
        </p:spPr>
        <p:txBody>
          <a:bodyPr wrap="square" lIns="0" tIns="45085" rIns="0" bIns="0" rtlCol="0" vert="horz">
            <a:spAutoFit/>
          </a:bodyPr>
          <a:lstStyle/>
          <a:p>
            <a:pPr algn="ctr" marL="360680" marR="354965">
              <a:lnSpc>
                <a:spcPts val="2180"/>
              </a:lnSpc>
              <a:spcBef>
                <a:spcPts val="355"/>
              </a:spcBef>
            </a:pPr>
            <a:r>
              <a:rPr dirty="0" sz="2000" spc="-35">
                <a:latin typeface="Calibri"/>
                <a:cs typeface="Calibri"/>
              </a:rPr>
              <a:t>Post-</a:t>
            </a:r>
            <a:r>
              <a:rPr dirty="0" sz="2000">
                <a:latin typeface="Calibri"/>
                <a:cs typeface="Calibri"/>
              </a:rPr>
              <a:t>Event</a:t>
            </a:r>
            <a:r>
              <a:rPr dirty="0" sz="2000" spc="-85">
                <a:latin typeface="Calibri"/>
                <a:cs typeface="Calibri"/>
              </a:rPr>
              <a:t> </a:t>
            </a:r>
            <a:r>
              <a:rPr dirty="0" sz="2000" spc="-10">
                <a:latin typeface="Calibri"/>
                <a:cs typeface="Calibri"/>
              </a:rPr>
              <a:t>Highlights: </a:t>
            </a:r>
            <a:r>
              <a:rPr dirty="0" sz="2000" spc="-40">
                <a:latin typeface="Calibri"/>
                <a:cs typeface="Calibri"/>
              </a:rPr>
              <a:t>Youth-</a:t>
            </a:r>
            <a:r>
              <a:rPr dirty="0" sz="2000">
                <a:latin typeface="Calibri"/>
                <a:cs typeface="Calibri"/>
              </a:rPr>
              <a:t>Led</a:t>
            </a:r>
            <a:r>
              <a:rPr dirty="0" sz="2000" spc="30">
                <a:latin typeface="Calibri"/>
                <a:cs typeface="Calibri"/>
              </a:rPr>
              <a:t> </a:t>
            </a:r>
            <a:r>
              <a:rPr dirty="0" sz="2000" spc="-10">
                <a:latin typeface="Calibri"/>
                <a:cs typeface="Calibri"/>
              </a:rPr>
              <a:t>Emergency</a:t>
            </a:r>
            <a:endParaRPr sz="2000">
              <a:latin typeface="Calibri"/>
              <a:cs typeface="Calibri"/>
            </a:endParaRPr>
          </a:p>
          <a:p>
            <a:pPr algn="ctr">
              <a:lnSpc>
                <a:spcPts val="2080"/>
              </a:lnSpc>
            </a:pPr>
            <a:r>
              <a:rPr dirty="0" sz="2000" spc="-10">
                <a:latin typeface="Calibri"/>
                <a:cs typeface="Calibri"/>
              </a:rPr>
              <a:t>Preparedness</a:t>
            </a:r>
            <a:r>
              <a:rPr dirty="0" sz="2000" spc="-35">
                <a:latin typeface="Calibri"/>
                <a:cs typeface="Calibri"/>
              </a:rPr>
              <a:t> </a:t>
            </a:r>
            <a:r>
              <a:rPr dirty="0" sz="2000" spc="-10">
                <a:latin typeface="Calibri"/>
                <a:cs typeface="Calibri"/>
              </a:rPr>
              <a:t>Education</a:t>
            </a:r>
            <a:r>
              <a:rPr dirty="0" sz="2000" spc="-35">
                <a:latin typeface="Calibri"/>
                <a:cs typeface="Calibri"/>
              </a:rPr>
              <a:t> </a:t>
            </a:r>
            <a:r>
              <a:rPr dirty="0" sz="2000" spc="-25">
                <a:latin typeface="Calibri"/>
                <a:cs typeface="Calibri"/>
              </a:rPr>
              <a:t>Day</a:t>
            </a:r>
            <a:endParaRPr sz="2000">
              <a:latin typeface="Calibri"/>
              <a:cs typeface="Calibri"/>
            </a:endParaRPr>
          </a:p>
        </p:txBody>
      </p:sp>
      <p:grpSp>
        <p:nvGrpSpPr>
          <p:cNvPr id="4" name="object 4" descr=""/>
          <p:cNvGrpSpPr/>
          <p:nvPr/>
        </p:nvGrpSpPr>
        <p:grpSpPr>
          <a:xfrm>
            <a:off x="0" y="0"/>
            <a:ext cx="5544820" cy="6858000"/>
            <a:chOff x="0" y="0"/>
            <a:chExt cx="5544820" cy="6858000"/>
          </a:xfrm>
        </p:grpSpPr>
        <p:pic>
          <p:nvPicPr>
            <p:cNvPr id="5" name="object 5" descr=""/>
            <p:cNvPicPr/>
            <p:nvPr/>
          </p:nvPicPr>
          <p:blipFill>
            <a:blip r:embed="R84aeabd9d05a4983" cstate="print"/>
            <a:stretch>
              <a:fillRect/>
            </a:stretch>
          </p:blipFill>
          <p:spPr>
            <a:xfrm>
              <a:off x="19" y="10"/>
              <a:ext cx="5542676" cy="6857578"/>
            </a:xfrm>
            <a:prstGeom prst="rect">
              <a:avLst/>
            </a:prstGeom>
          </p:spPr>
        </p:pic>
        <p:pic>
          <p:nvPicPr>
            <p:cNvPr id="6" name="object 6" descr=""/>
            <p:cNvPicPr/>
            <p:nvPr/>
          </p:nvPicPr>
          <p:blipFill>
            <a:blip r:embed="R253a52846c54414c" cstate="print"/>
            <a:stretch>
              <a:fillRect/>
            </a:stretch>
          </p:blipFill>
          <p:spPr>
            <a:xfrm>
              <a:off x="0" y="5224271"/>
              <a:ext cx="5544312" cy="1633727"/>
            </a:xfrm>
            <a:prstGeom prst="rect">
              <a:avLst/>
            </a:prstGeom>
          </p:spPr>
        </p:pic>
        <p:pic>
          <p:nvPicPr>
            <p:cNvPr id="7" name="object 7" descr=""/>
            <p:cNvPicPr/>
            <p:nvPr/>
          </p:nvPicPr>
          <p:blipFill>
            <a:blip r:embed="R9ea175d8c5ce4d90" cstate="print"/>
            <a:stretch>
              <a:fillRect/>
            </a:stretch>
          </p:blipFill>
          <p:spPr>
            <a:xfrm>
              <a:off x="0" y="0"/>
              <a:ext cx="2264664" cy="6854951"/>
            </a:xfrm>
            <a:prstGeom prst="rect">
              <a:avLst/>
            </a:prstGeom>
          </p:spPr>
        </p:pic>
        <p:pic>
          <p:nvPicPr>
            <p:cNvPr id="8" name="object 8" descr=""/>
            <p:cNvPicPr/>
            <p:nvPr/>
          </p:nvPicPr>
          <p:blipFill>
            <a:blip r:embed="R9127c539db7547f4" cstate="print"/>
            <a:stretch>
              <a:fillRect/>
            </a:stretch>
          </p:blipFill>
          <p:spPr>
            <a:xfrm>
              <a:off x="3343655" y="4422647"/>
              <a:ext cx="2200655" cy="2435352"/>
            </a:xfrm>
            <a:prstGeom prst="rect">
              <a:avLst/>
            </a:prstGeom>
          </p:spPr>
        </p:pic>
      </p:grpSp>
      <p:sp>
        <p:nvSpPr>
          <p:cNvPr id="9" name="object 9" descr=""/>
          <p:cNvSpPr txBox="1"/>
          <p:nvPr/>
        </p:nvSpPr>
        <p:spPr>
          <a:xfrm>
            <a:off x="5783624" y="4328159"/>
            <a:ext cx="3082925" cy="1574165"/>
          </a:xfrm>
          <a:prstGeom prst="rect">
            <a:avLst/>
          </a:prstGeom>
        </p:spPr>
        <p:txBody>
          <a:bodyPr wrap="square" lIns="0" tIns="58419" rIns="0" bIns="0" rtlCol="0" vert="horz">
            <a:spAutoFit/>
          </a:bodyPr>
          <a:lstStyle/>
          <a:p>
            <a:pPr marL="12700">
              <a:lnSpc>
                <a:spcPct val="100000"/>
              </a:lnSpc>
              <a:spcBef>
                <a:spcPts val="459"/>
              </a:spcBef>
            </a:pPr>
            <a:r>
              <a:rPr dirty="0" sz="1700">
                <a:latin typeface="Calibri"/>
                <a:cs typeface="Calibri"/>
              </a:rPr>
              <a:t>Carlos</a:t>
            </a:r>
            <a:r>
              <a:rPr dirty="0" sz="1700" spc="-35">
                <a:latin typeface="Calibri"/>
                <a:cs typeface="Calibri"/>
              </a:rPr>
              <a:t> </a:t>
            </a:r>
            <a:r>
              <a:rPr dirty="0" sz="1700">
                <a:latin typeface="Calibri"/>
                <a:cs typeface="Calibri"/>
              </a:rPr>
              <a:t>Cruz,</a:t>
            </a:r>
            <a:r>
              <a:rPr dirty="0" sz="1700" spc="-35">
                <a:latin typeface="Calibri"/>
                <a:cs typeface="Calibri"/>
              </a:rPr>
              <a:t> </a:t>
            </a:r>
            <a:r>
              <a:rPr dirty="0" sz="1700" spc="-25">
                <a:latin typeface="Calibri"/>
                <a:cs typeface="Calibri"/>
              </a:rPr>
              <a:t>MS</a:t>
            </a:r>
            <a:endParaRPr sz="1700">
              <a:latin typeface="Calibri"/>
              <a:cs typeface="Calibri"/>
            </a:endParaRPr>
          </a:p>
          <a:p>
            <a:pPr marL="12700">
              <a:lnSpc>
                <a:spcPct val="100000"/>
              </a:lnSpc>
              <a:spcBef>
                <a:spcPts val="360"/>
              </a:spcBef>
            </a:pPr>
            <a:r>
              <a:rPr dirty="0" sz="1700" spc="-25">
                <a:latin typeface="Calibri"/>
                <a:cs typeface="Calibri"/>
              </a:rPr>
              <a:t>Director,</a:t>
            </a:r>
            <a:r>
              <a:rPr dirty="0" sz="1700" spc="-20">
                <a:latin typeface="Calibri"/>
                <a:cs typeface="Calibri"/>
              </a:rPr>
              <a:t> </a:t>
            </a:r>
            <a:r>
              <a:rPr dirty="0" sz="1700" spc="-10">
                <a:latin typeface="Calibri"/>
                <a:cs typeface="Calibri"/>
              </a:rPr>
              <a:t>Emergency</a:t>
            </a:r>
            <a:r>
              <a:rPr dirty="0" sz="1700" spc="-15">
                <a:latin typeface="Calibri"/>
                <a:cs typeface="Calibri"/>
              </a:rPr>
              <a:t> </a:t>
            </a:r>
            <a:r>
              <a:rPr dirty="0" sz="1700" spc="-10">
                <a:latin typeface="Calibri"/>
                <a:cs typeface="Calibri"/>
              </a:rPr>
              <a:t>Preparedness</a:t>
            </a:r>
            <a:endParaRPr sz="1700">
              <a:latin typeface="Calibri"/>
              <a:cs typeface="Calibri"/>
            </a:endParaRPr>
          </a:p>
          <a:p>
            <a:pPr>
              <a:lnSpc>
                <a:spcPct val="100000"/>
              </a:lnSpc>
              <a:spcBef>
                <a:spcPts val="780"/>
              </a:spcBef>
            </a:pPr>
            <a:endParaRPr sz="1700">
              <a:latin typeface="Calibri"/>
              <a:cs typeface="Calibri"/>
            </a:endParaRPr>
          </a:p>
          <a:p>
            <a:pPr marL="12700">
              <a:lnSpc>
                <a:spcPct val="100000"/>
              </a:lnSpc>
            </a:pPr>
            <a:r>
              <a:rPr dirty="0" sz="1700" spc="-10">
                <a:latin typeface="Calibri"/>
                <a:cs typeface="Calibri"/>
              </a:rPr>
              <a:t>Jennifer</a:t>
            </a:r>
            <a:r>
              <a:rPr dirty="0" sz="1700" spc="-45">
                <a:latin typeface="Calibri"/>
                <a:cs typeface="Calibri"/>
              </a:rPr>
              <a:t> </a:t>
            </a:r>
            <a:r>
              <a:rPr dirty="0" sz="1700">
                <a:latin typeface="Calibri"/>
                <a:cs typeface="Calibri"/>
              </a:rPr>
              <a:t>Guzman,</a:t>
            </a:r>
            <a:r>
              <a:rPr dirty="0" sz="1700" spc="-40">
                <a:latin typeface="Calibri"/>
                <a:cs typeface="Calibri"/>
              </a:rPr>
              <a:t> </a:t>
            </a:r>
            <a:r>
              <a:rPr dirty="0" sz="1700" spc="-25">
                <a:latin typeface="Calibri"/>
                <a:cs typeface="Calibri"/>
              </a:rPr>
              <a:t>MPA</a:t>
            </a:r>
            <a:endParaRPr sz="1700">
              <a:latin typeface="Calibri"/>
              <a:cs typeface="Calibri"/>
            </a:endParaRPr>
          </a:p>
          <a:p>
            <a:pPr marL="12700">
              <a:lnSpc>
                <a:spcPct val="100000"/>
              </a:lnSpc>
              <a:spcBef>
                <a:spcPts val="455"/>
              </a:spcBef>
            </a:pPr>
            <a:r>
              <a:rPr dirty="0" sz="1700">
                <a:latin typeface="Calibri"/>
                <a:cs typeface="Calibri"/>
              </a:rPr>
              <a:t>Hospital</a:t>
            </a:r>
            <a:r>
              <a:rPr dirty="0" sz="1700" spc="-40">
                <a:latin typeface="Calibri"/>
                <a:cs typeface="Calibri"/>
              </a:rPr>
              <a:t> </a:t>
            </a:r>
            <a:r>
              <a:rPr dirty="0" sz="1700" spc="-10">
                <a:latin typeface="Calibri"/>
                <a:cs typeface="Calibri"/>
              </a:rPr>
              <a:t>Preparedness</a:t>
            </a:r>
            <a:r>
              <a:rPr dirty="0" sz="1700" spc="-40">
                <a:latin typeface="Calibri"/>
                <a:cs typeface="Calibri"/>
              </a:rPr>
              <a:t> </a:t>
            </a:r>
            <a:r>
              <a:rPr dirty="0" sz="1700" spc="-10">
                <a:latin typeface="Calibri"/>
                <a:cs typeface="Calibri"/>
              </a:rPr>
              <a:t>Coordinator</a:t>
            </a:r>
            <a:endParaRPr sz="170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429768" rIns="0" bIns="0" rtlCol="0" vert="horz">
            <a:spAutoFit/>
          </a:bodyPr>
          <a:lstStyle/>
          <a:p>
            <a:pPr marL="557530">
              <a:lnSpc>
                <a:spcPct val="100000"/>
              </a:lnSpc>
              <a:spcBef>
                <a:spcPts val="100"/>
              </a:spcBef>
            </a:pPr>
            <a:r>
              <a:rPr dirty="0" sz="3500" b="0">
                <a:latin typeface="Calibri"/>
                <a:cs typeface="Calibri"/>
              </a:rPr>
              <a:t>Introduction</a:t>
            </a:r>
            <a:r>
              <a:rPr dirty="0" sz="3500" spc="-105" b="0">
                <a:latin typeface="Calibri"/>
                <a:cs typeface="Calibri"/>
              </a:rPr>
              <a:t> </a:t>
            </a:r>
            <a:r>
              <a:rPr dirty="0" sz="3500" b="0">
                <a:latin typeface="Calibri"/>
                <a:cs typeface="Calibri"/>
              </a:rPr>
              <a:t>&amp;</a:t>
            </a:r>
            <a:r>
              <a:rPr dirty="0" sz="3500" spc="-95" b="0">
                <a:latin typeface="Calibri"/>
                <a:cs typeface="Calibri"/>
              </a:rPr>
              <a:t> </a:t>
            </a:r>
            <a:r>
              <a:rPr dirty="0" sz="3500" spc="-10" b="0">
                <a:latin typeface="Calibri"/>
                <a:cs typeface="Calibri"/>
              </a:rPr>
              <a:t>Purpose</a:t>
            </a:r>
            <a:endParaRPr sz="3500">
              <a:latin typeface="Calibri"/>
              <a:cs typeface="Calibri"/>
            </a:endParaRPr>
          </a:p>
        </p:txBody>
      </p:sp>
      <p:grpSp>
        <p:nvGrpSpPr>
          <p:cNvPr id="3" name="object 3" descr=""/>
          <p:cNvGrpSpPr/>
          <p:nvPr/>
        </p:nvGrpSpPr>
        <p:grpSpPr>
          <a:xfrm>
            <a:off x="1001226" y="2881481"/>
            <a:ext cx="1475740" cy="1475740"/>
            <a:chOff x="1001226" y="2881481"/>
            <a:chExt cx="1475740" cy="1475740"/>
          </a:xfrm>
        </p:grpSpPr>
        <p:sp>
          <p:nvSpPr>
            <p:cNvPr id="4" name="object 4" descr=""/>
            <p:cNvSpPr/>
            <p:nvPr/>
          </p:nvSpPr>
          <p:spPr>
            <a:xfrm>
              <a:off x="1001226" y="2881481"/>
              <a:ext cx="1475740" cy="1475740"/>
            </a:xfrm>
            <a:custGeom>
              <a:avLst/>
              <a:gdLst/>
              <a:ahLst/>
              <a:cxnLst/>
              <a:rect l="l" t="t" r="r" b="b"/>
              <a:pathLst>
                <a:path w="1475739" h="1475739">
                  <a:moveTo>
                    <a:pt x="737717" y="0"/>
                  </a:moveTo>
                  <a:lnTo>
                    <a:pt x="689212" y="1569"/>
                  </a:lnTo>
                  <a:lnTo>
                    <a:pt x="641545" y="6211"/>
                  </a:lnTo>
                  <a:lnTo>
                    <a:pt x="594813" y="13830"/>
                  </a:lnTo>
                  <a:lnTo>
                    <a:pt x="549112" y="24329"/>
                  </a:lnTo>
                  <a:lnTo>
                    <a:pt x="504542" y="37609"/>
                  </a:lnTo>
                  <a:lnTo>
                    <a:pt x="461198" y="53574"/>
                  </a:lnTo>
                  <a:lnTo>
                    <a:pt x="419177" y="72126"/>
                  </a:lnTo>
                  <a:lnTo>
                    <a:pt x="378578" y="93169"/>
                  </a:lnTo>
                  <a:lnTo>
                    <a:pt x="339497" y="116605"/>
                  </a:lnTo>
                  <a:lnTo>
                    <a:pt x="302031" y="142336"/>
                  </a:lnTo>
                  <a:lnTo>
                    <a:pt x="266278" y="170267"/>
                  </a:lnTo>
                  <a:lnTo>
                    <a:pt x="232335" y="200298"/>
                  </a:lnTo>
                  <a:lnTo>
                    <a:pt x="200299" y="232335"/>
                  </a:lnTo>
                  <a:lnTo>
                    <a:pt x="170267" y="266278"/>
                  </a:lnTo>
                  <a:lnTo>
                    <a:pt x="142336" y="302031"/>
                  </a:lnTo>
                  <a:lnTo>
                    <a:pt x="116605" y="339496"/>
                  </a:lnTo>
                  <a:lnTo>
                    <a:pt x="93169" y="378578"/>
                  </a:lnTo>
                  <a:lnTo>
                    <a:pt x="72126" y="419177"/>
                  </a:lnTo>
                  <a:lnTo>
                    <a:pt x="53574" y="461197"/>
                  </a:lnTo>
                  <a:lnTo>
                    <a:pt x="37609" y="504541"/>
                  </a:lnTo>
                  <a:lnTo>
                    <a:pt x="24329" y="549112"/>
                  </a:lnTo>
                  <a:lnTo>
                    <a:pt x="13831" y="594812"/>
                  </a:lnTo>
                  <a:lnTo>
                    <a:pt x="6211" y="641545"/>
                  </a:lnTo>
                  <a:lnTo>
                    <a:pt x="1569" y="689212"/>
                  </a:lnTo>
                  <a:lnTo>
                    <a:pt x="0" y="737717"/>
                  </a:lnTo>
                  <a:lnTo>
                    <a:pt x="1569" y="786222"/>
                  </a:lnTo>
                  <a:lnTo>
                    <a:pt x="6211" y="833890"/>
                  </a:lnTo>
                  <a:lnTo>
                    <a:pt x="13831" y="880622"/>
                  </a:lnTo>
                  <a:lnTo>
                    <a:pt x="24329" y="926323"/>
                  </a:lnTo>
                  <a:lnTo>
                    <a:pt x="37609" y="970893"/>
                  </a:lnTo>
                  <a:lnTo>
                    <a:pt x="53574" y="1014238"/>
                  </a:lnTo>
                  <a:lnTo>
                    <a:pt x="72126" y="1056258"/>
                  </a:lnTo>
                  <a:lnTo>
                    <a:pt x="93169" y="1096858"/>
                  </a:lnTo>
                  <a:lnTo>
                    <a:pt x="116605" y="1135939"/>
                  </a:lnTo>
                  <a:lnTo>
                    <a:pt x="142336" y="1173404"/>
                  </a:lnTo>
                  <a:lnTo>
                    <a:pt x="170267" y="1209158"/>
                  </a:lnTo>
                  <a:lnTo>
                    <a:pt x="200299" y="1243101"/>
                  </a:lnTo>
                  <a:lnTo>
                    <a:pt x="232335" y="1275137"/>
                  </a:lnTo>
                  <a:lnTo>
                    <a:pt x="266278" y="1305169"/>
                  </a:lnTo>
                  <a:lnTo>
                    <a:pt x="302031" y="1333099"/>
                  </a:lnTo>
                  <a:lnTo>
                    <a:pt x="339497" y="1358831"/>
                  </a:lnTo>
                  <a:lnTo>
                    <a:pt x="378578" y="1382267"/>
                  </a:lnTo>
                  <a:lnTo>
                    <a:pt x="419177" y="1403309"/>
                  </a:lnTo>
                  <a:lnTo>
                    <a:pt x="461198" y="1421862"/>
                  </a:lnTo>
                  <a:lnTo>
                    <a:pt x="504542" y="1437827"/>
                  </a:lnTo>
                  <a:lnTo>
                    <a:pt x="549112" y="1451107"/>
                  </a:lnTo>
                  <a:lnTo>
                    <a:pt x="594813" y="1461605"/>
                  </a:lnTo>
                  <a:lnTo>
                    <a:pt x="641545" y="1469224"/>
                  </a:lnTo>
                  <a:lnTo>
                    <a:pt x="689212" y="1473867"/>
                  </a:lnTo>
                  <a:lnTo>
                    <a:pt x="737717" y="1475436"/>
                  </a:lnTo>
                  <a:lnTo>
                    <a:pt x="786223" y="1473867"/>
                  </a:lnTo>
                  <a:lnTo>
                    <a:pt x="833890" y="1469224"/>
                  </a:lnTo>
                  <a:lnTo>
                    <a:pt x="880623" y="1461605"/>
                  </a:lnTo>
                  <a:lnTo>
                    <a:pt x="926323" y="1451107"/>
                  </a:lnTo>
                  <a:lnTo>
                    <a:pt x="970894" y="1437827"/>
                  </a:lnTo>
                  <a:lnTo>
                    <a:pt x="1014238" y="1421862"/>
                  </a:lnTo>
                  <a:lnTo>
                    <a:pt x="1056259" y="1403309"/>
                  </a:lnTo>
                  <a:lnTo>
                    <a:pt x="1096858" y="1382267"/>
                  </a:lnTo>
                  <a:lnTo>
                    <a:pt x="1135939" y="1358831"/>
                  </a:lnTo>
                  <a:lnTo>
                    <a:pt x="1173405" y="1333099"/>
                  </a:lnTo>
                  <a:lnTo>
                    <a:pt x="1209158" y="1305169"/>
                  </a:lnTo>
                  <a:lnTo>
                    <a:pt x="1243101" y="1275137"/>
                  </a:lnTo>
                  <a:lnTo>
                    <a:pt x="1275137" y="1243101"/>
                  </a:lnTo>
                  <a:lnTo>
                    <a:pt x="1305169" y="1209158"/>
                  </a:lnTo>
                  <a:lnTo>
                    <a:pt x="1333100" y="1173404"/>
                  </a:lnTo>
                  <a:lnTo>
                    <a:pt x="1358831" y="1135939"/>
                  </a:lnTo>
                  <a:lnTo>
                    <a:pt x="1382267" y="1096858"/>
                  </a:lnTo>
                  <a:lnTo>
                    <a:pt x="1403310" y="1056258"/>
                  </a:lnTo>
                  <a:lnTo>
                    <a:pt x="1421862" y="1014238"/>
                  </a:lnTo>
                  <a:lnTo>
                    <a:pt x="1437827" y="970893"/>
                  </a:lnTo>
                  <a:lnTo>
                    <a:pt x="1451107" y="926323"/>
                  </a:lnTo>
                  <a:lnTo>
                    <a:pt x="1461605" y="880622"/>
                  </a:lnTo>
                  <a:lnTo>
                    <a:pt x="1469224" y="833890"/>
                  </a:lnTo>
                  <a:lnTo>
                    <a:pt x="1473867" y="786222"/>
                  </a:lnTo>
                  <a:lnTo>
                    <a:pt x="1475436" y="737717"/>
                  </a:lnTo>
                  <a:lnTo>
                    <a:pt x="1473867" y="689212"/>
                  </a:lnTo>
                  <a:lnTo>
                    <a:pt x="1469224" y="641545"/>
                  </a:lnTo>
                  <a:lnTo>
                    <a:pt x="1461605" y="594812"/>
                  </a:lnTo>
                  <a:lnTo>
                    <a:pt x="1451107" y="549112"/>
                  </a:lnTo>
                  <a:lnTo>
                    <a:pt x="1437827" y="504541"/>
                  </a:lnTo>
                  <a:lnTo>
                    <a:pt x="1421862" y="461197"/>
                  </a:lnTo>
                  <a:lnTo>
                    <a:pt x="1403310" y="419177"/>
                  </a:lnTo>
                  <a:lnTo>
                    <a:pt x="1382267" y="378578"/>
                  </a:lnTo>
                  <a:lnTo>
                    <a:pt x="1358831" y="339496"/>
                  </a:lnTo>
                  <a:lnTo>
                    <a:pt x="1333100" y="302031"/>
                  </a:lnTo>
                  <a:lnTo>
                    <a:pt x="1305169" y="266278"/>
                  </a:lnTo>
                  <a:lnTo>
                    <a:pt x="1275137" y="232335"/>
                  </a:lnTo>
                  <a:lnTo>
                    <a:pt x="1243101" y="200298"/>
                  </a:lnTo>
                  <a:lnTo>
                    <a:pt x="1209158" y="170267"/>
                  </a:lnTo>
                  <a:lnTo>
                    <a:pt x="1173405" y="142336"/>
                  </a:lnTo>
                  <a:lnTo>
                    <a:pt x="1135939" y="116605"/>
                  </a:lnTo>
                  <a:lnTo>
                    <a:pt x="1096858" y="93169"/>
                  </a:lnTo>
                  <a:lnTo>
                    <a:pt x="1056259" y="72126"/>
                  </a:lnTo>
                  <a:lnTo>
                    <a:pt x="1014238" y="53574"/>
                  </a:lnTo>
                  <a:lnTo>
                    <a:pt x="970894" y="37609"/>
                  </a:lnTo>
                  <a:lnTo>
                    <a:pt x="926323" y="24329"/>
                  </a:lnTo>
                  <a:lnTo>
                    <a:pt x="880623" y="13830"/>
                  </a:lnTo>
                  <a:lnTo>
                    <a:pt x="833890" y="6211"/>
                  </a:lnTo>
                  <a:lnTo>
                    <a:pt x="786223" y="1569"/>
                  </a:lnTo>
                  <a:lnTo>
                    <a:pt x="737717" y="0"/>
                  </a:lnTo>
                  <a:close/>
                </a:path>
              </a:pathLst>
            </a:custGeom>
            <a:solidFill>
              <a:srgbClr val="C0504D"/>
            </a:solidFill>
          </p:spPr>
          <p:txBody>
            <a:bodyPr wrap="square" lIns="0" tIns="0" rIns="0" bIns="0" rtlCol="0"/>
            <a:lstStyle/>
            <a:p/>
          </p:txBody>
        </p:sp>
        <p:pic>
          <p:nvPicPr>
            <p:cNvPr id="5" name="object 5" descr=""/>
            <p:cNvPicPr/>
            <p:nvPr/>
          </p:nvPicPr>
          <p:blipFill>
            <a:blip r:embed="Re86db013cfad4b16" cstate="print"/>
            <a:stretch>
              <a:fillRect/>
            </a:stretch>
          </p:blipFill>
          <p:spPr>
            <a:xfrm>
              <a:off x="1313687" y="3194304"/>
              <a:ext cx="850391" cy="850392"/>
            </a:xfrm>
            <a:prstGeom prst="rect">
              <a:avLst/>
            </a:prstGeom>
          </p:spPr>
        </p:pic>
      </p:grpSp>
      <p:sp>
        <p:nvSpPr>
          <p:cNvPr id="6" name="object 6" descr=""/>
          <p:cNvSpPr txBox="1"/>
          <p:nvPr/>
        </p:nvSpPr>
        <p:spPr>
          <a:xfrm>
            <a:off x="627854" y="4767072"/>
            <a:ext cx="2222500" cy="525780"/>
          </a:xfrm>
          <a:prstGeom prst="rect">
            <a:avLst/>
          </a:prstGeom>
        </p:spPr>
        <p:txBody>
          <a:bodyPr wrap="square" lIns="0" tIns="35560" rIns="0" bIns="0" rtlCol="0" vert="horz">
            <a:spAutoFit/>
          </a:bodyPr>
          <a:lstStyle/>
          <a:p>
            <a:pPr marL="12700" marR="5080" indent="96520">
              <a:lnSpc>
                <a:spcPts val="1900"/>
              </a:lnSpc>
              <a:spcBef>
                <a:spcPts val="280"/>
              </a:spcBef>
            </a:pPr>
            <a:r>
              <a:rPr dirty="0" sz="1700">
                <a:solidFill>
                  <a:srgbClr val="C0504D"/>
                </a:solidFill>
                <a:latin typeface="Calibri"/>
                <a:cs typeface="Calibri"/>
              </a:rPr>
              <a:t>DOHMH</a:t>
            </a:r>
            <a:r>
              <a:rPr dirty="0" sz="1700" spc="-35">
                <a:solidFill>
                  <a:srgbClr val="C0504D"/>
                </a:solidFill>
                <a:latin typeface="Calibri"/>
                <a:cs typeface="Calibri"/>
              </a:rPr>
              <a:t> </a:t>
            </a:r>
            <a:r>
              <a:rPr dirty="0" sz="1700" spc="-10">
                <a:solidFill>
                  <a:srgbClr val="C0504D"/>
                </a:solidFill>
                <a:latin typeface="Calibri"/>
                <a:cs typeface="Calibri"/>
              </a:rPr>
              <a:t>DELIVERABLE: </a:t>
            </a:r>
            <a:r>
              <a:rPr dirty="0" sz="1700">
                <a:solidFill>
                  <a:srgbClr val="C0504D"/>
                </a:solidFill>
                <a:latin typeface="Calibri"/>
                <a:cs typeface="Calibri"/>
              </a:rPr>
              <a:t>COMMUNITY</a:t>
            </a:r>
            <a:r>
              <a:rPr dirty="0" sz="1700" spc="-45">
                <a:solidFill>
                  <a:srgbClr val="C0504D"/>
                </a:solidFill>
                <a:latin typeface="Calibri"/>
                <a:cs typeface="Calibri"/>
              </a:rPr>
              <a:t> </a:t>
            </a:r>
            <a:r>
              <a:rPr dirty="0" sz="1700" spc="-10">
                <a:solidFill>
                  <a:srgbClr val="C0504D"/>
                </a:solidFill>
                <a:latin typeface="Calibri"/>
                <a:cs typeface="Calibri"/>
              </a:rPr>
              <a:t>OUTREACH</a:t>
            </a:r>
            <a:endParaRPr sz="1700">
              <a:latin typeface="Calibri"/>
              <a:cs typeface="Calibri"/>
            </a:endParaRPr>
          </a:p>
        </p:txBody>
      </p:sp>
      <p:grpSp>
        <p:nvGrpSpPr>
          <p:cNvPr id="7" name="object 7" descr=""/>
          <p:cNvGrpSpPr/>
          <p:nvPr/>
        </p:nvGrpSpPr>
        <p:grpSpPr>
          <a:xfrm>
            <a:off x="3843257" y="2881481"/>
            <a:ext cx="1475740" cy="1475740"/>
            <a:chOff x="3843257" y="2881481"/>
            <a:chExt cx="1475740" cy="1475740"/>
          </a:xfrm>
        </p:grpSpPr>
        <p:sp>
          <p:nvSpPr>
            <p:cNvPr id="8" name="object 8" descr=""/>
            <p:cNvSpPr/>
            <p:nvPr/>
          </p:nvSpPr>
          <p:spPr>
            <a:xfrm>
              <a:off x="3843257" y="2881481"/>
              <a:ext cx="1475740" cy="1475740"/>
            </a:xfrm>
            <a:custGeom>
              <a:avLst/>
              <a:gdLst/>
              <a:ahLst/>
              <a:cxnLst/>
              <a:rect l="l" t="t" r="r" b="b"/>
              <a:pathLst>
                <a:path w="1475739" h="1475739">
                  <a:moveTo>
                    <a:pt x="737718" y="0"/>
                  </a:moveTo>
                  <a:lnTo>
                    <a:pt x="689213" y="1569"/>
                  </a:lnTo>
                  <a:lnTo>
                    <a:pt x="641546" y="6211"/>
                  </a:lnTo>
                  <a:lnTo>
                    <a:pt x="594813" y="13830"/>
                  </a:lnTo>
                  <a:lnTo>
                    <a:pt x="549113" y="24329"/>
                  </a:lnTo>
                  <a:lnTo>
                    <a:pt x="504542" y="37609"/>
                  </a:lnTo>
                  <a:lnTo>
                    <a:pt x="461198" y="53574"/>
                  </a:lnTo>
                  <a:lnTo>
                    <a:pt x="419177" y="72126"/>
                  </a:lnTo>
                  <a:lnTo>
                    <a:pt x="378578" y="93169"/>
                  </a:lnTo>
                  <a:lnTo>
                    <a:pt x="339497" y="116605"/>
                  </a:lnTo>
                  <a:lnTo>
                    <a:pt x="302031" y="142336"/>
                  </a:lnTo>
                  <a:lnTo>
                    <a:pt x="266278" y="170267"/>
                  </a:lnTo>
                  <a:lnTo>
                    <a:pt x="232335" y="200298"/>
                  </a:lnTo>
                  <a:lnTo>
                    <a:pt x="200299" y="232335"/>
                  </a:lnTo>
                  <a:lnTo>
                    <a:pt x="170267" y="266278"/>
                  </a:lnTo>
                  <a:lnTo>
                    <a:pt x="142336" y="302031"/>
                  </a:lnTo>
                  <a:lnTo>
                    <a:pt x="116605" y="339496"/>
                  </a:lnTo>
                  <a:lnTo>
                    <a:pt x="93169" y="378578"/>
                  </a:lnTo>
                  <a:lnTo>
                    <a:pt x="72126" y="419177"/>
                  </a:lnTo>
                  <a:lnTo>
                    <a:pt x="53574" y="461197"/>
                  </a:lnTo>
                  <a:lnTo>
                    <a:pt x="37609" y="504541"/>
                  </a:lnTo>
                  <a:lnTo>
                    <a:pt x="24329" y="549112"/>
                  </a:lnTo>
                  <a:lnTo>
                    <a:pt x="13830" y="594812"/>
                  </a:lnTo>
                  <a:lnTo>
                    <a:pt x="6211" y="641545"/>
                  </a:lnTo>
                  <a:lnTo>
                    <a:pt x="1569" y="689212"/>
                  </a:lnTo>
                  <a:lnTo>
                    <a:pt x="0" y="737717"/>
                  </a:lnTo>
                  <a:lnTo>
                    <a:pt x="1569" y="786222"/>
                  </a:lnTo>
                  <a:lnTo>
                    <a:pt x="6211" y="833890"/>
                  </a:lnTo>
                  <a:lnTo>
                    <a:pt x="13830" y="880622"/>
                  </a:lnTo>
                  <a:lnTo>
                    <a:pt x="24329" y="926323"/>
                  </a:lnTo>
                  <a:lnTo>
                    <a:pt x="37609" y="970893"/>
                  </a:lnTo>
                  <a:lnTo>
                    <a:pt x="53574" y="1014238"/>
                  </a:lnTo>
                  <a:lnTo>
                    <a:pt x="72126" y="1056258"/>
                  </a:lnTo>
                  <a:lnTo>
                    <a:pt x="93169" y="1096858"/>
                  </a:lnTo>
                  <a:lnTo>
                    <a:pt x="116605" y="1135939"/>
                  </a:lnTo>
                  <a:lnTo>
                    <a:pt x="142336" y="1173404"/>
                  </a:lnTo>
                  <a:lnTo>
                    <a:pt x="170267" y="1209158"/>
                  </a:lnTo>
                  <a:lnTo>
                    <a:pt x="200299" y="1243101"/>
                  </a:lnTo>
                  <a:lnTo>
                    <a:pt x="232335" y="1275137"/>
                  </a:lnTo>
                  <a:lnTo>
                    <a:pt x="266278" y="1305169"/>
                  </a:lnTo>
                  <a:lnTo>
                    <a:pt x="302031" y="1333099"/>
                  </a:lnTo>
                  <a:lnTo>
                    <a:pt x="339497" y="1358831"/>
                  </a:lnTo>
                  <a:lnTo>
                    <a:pt x="378578" y="1382267"/>
                  </a:lnTo>
                  <a:lnTo>
                    <a:pt x="419177" y="1403309"/>
                  </a:lnTo>
                  <a:lnTo>
                    <a:pt x="461198" y="1421862"/>
                  </a:lnTo>
                  <a:lnTo>
                    <a:pt x="504542" y="1437827"/>
                  </a:lnTo>
                  <a:lnTo>
                    <a:pt x="549113" y="1451107"/>
                  </a:lnTo>
                  <a:lnTo>
                    <a:pt x="594813" y="1461605"/>
                  </a:lnTo>
                  <a:lnTo>
                    <a:pt x="641546" y="1469224"/>
                  </a:lnTo>
                  <a:lnTo>
                    <a:pt x="689213" y="1473867"/>
                  </a:lnTo>
                  <a:lnTo>
                    <a:pt x="737718" y="1475436"/>
                  </a:lnTo>
                  <a:lnTo>
                    <a:pt x="786223" y="1473867"/>
                  </a:lnTo>
                  <a:lnTo>
                    <a:pt x="833891" y="1469224"/>
                  </a:lnTo>
                  <a:lnTo>
                    <a:pt x="880623" y="1461605"/>
                  </a:lnTo>
                  <a:lnTo>
                    <a:pt x="926323" y="1451107"/>
                  </a:lnTo>
                  <a:lnTo>
                    <a:pt x="970894" y="1437827"/>
                  </a:lnTo>
                  <a:lnTo>
                    <a:pt x="1014238" y="1421862"/>
                  </a:lnTo>
                  <a:lnTo>
                    <a:pt x="1056259" y="1403309"/>
                  </a:lnTo>
                  <a:lnTo>
                    <a:pt x="1096858" y="1382267"/>
                  </a:lnTo>
                  <a:lnTo>
                    <a:pt x="1135939" y="1358831"/>
                  </a:lnTo>
                  <a:lnTo>
                    <a:pt x="1173405" y="1333099"/>
                  </a:lnTo>
                  <a:lnTo>
                    <a:pt x="1209158" y="1305169"/>
                  </a:lnTo>
                  <a:lnTo>
                    <a:pt x="1243101" y="1275137"/>
                  </a:lnTo>
                  <a:lnTo>
                    <a:pt x="1275138" y="1243101"/>
                  </a:lnTo>
                  <a:lnTo>
                    <a:pt x="1305170" y="1209158"/>
                  </a:lnTo>
                  <a:lnTo>
                    <a:pt x="1333100" y="1173404"/>
                  </a:lnTo>
                  <a:lnTo>
                    <a:pt x="1358832" y="1135939"/>
                  </a:lnTo>
                  <a:lnTo>
                    <a:pt x="1382268" y="1096858"/>
                  </a:lnTo>
                  <a:lnTo>
                    <a:pt x="1403310" y="1056258"/>
                  </a:lnTo>
                  <a:lnTo>
                    <a:pt x="1421863" y="1014238"/>
                  </a:lnTo>
                  <a:lnTo>
                    <a:pt x="1437828" y="970893"/>
                  </a:lnTo>
                  <a:lnTo>
                    <a:pt x="1451108" y="926323"/>
                  </a:lnTo>
                  <a:lnTo>
                    <a:pt x="1461606" y="880622"/>
                  </a:lnTo>
                  <a:lnTo>
                    <a:pt x="1469225" y="833890"/>
                  </a:lnTo>
                  <a:lnTo>
                    <a:pt x="1473868" y="786222"/>
                  </a:lnTo>
                  <a:lnTo>
                    <a:pt x="1475437" y="737717"/>
                  </a:lnTo>
                  <a:lnTo>
                    <a:pt x="1473868" y="689212"/>
                  </a:lnTo>
                  <a:lnTo>
                    <a:pt x="1469225" y="641545"/>
                  </a:lnTo>
                  <a:lnTo>
                    <a:pt x="1461606" y="594812"/>
                  </a:lnTo>
                  <a:lnTo>
                    <a:pt x="1451108" y="549112"/>
                  </a:lnTo>
                  <a:lnTo>
                    <a:pt x="1437828" y="504541"/>
                  </a:lnTo>
                  <a:lnTo>
                    <a:pt x="1421863" y="461197"/>
                  </a:lnTo>
                  <a:lnTo>
                    <a:pt x="1403310" y="419177"/>
                  </a:lnTo>
                  <a:lnTo>
                    <a:pt x="1382268" y="378578"/>
                  </a:lnTo>
                  <a:lnTo>
                    <a:pt x="1358832" y="339496"/>
                  </a:lnTo>
                  <a:lnTo>
                    <a:pt x="1333100" y="302031"/>
                  </a:lnTo>
                  <a:lnTo>
                    <a:pt x="1305170" y="266278"/>
                  </a:lnTo>
                  <a:lnTo>
                    <a:pt x="1275138" y="232335"/>
                  </a:lnTo>
                  <a:lnTo>
                    <a:pt x="1243101" y="200298"/>
                  </a:lnTo>
                  <a:lnTo>
                    <a:pt x="1209158" y="170267"/>
                  </a:lnTo>
                  <a:lnTo>
                    <a:pt x="1173405" y="142336"/>
                  </a:lnTo>
                  <a:lnTo>
                    <a:pt x="1135939" y="116605"/>
                  </a:lnTo>
                  <a:lnTo>
                    <a:pt x="1096858" y="93169"/>
                  </a:lnTo>
                  <a:lnTo>
                    <a:pt x="1056259" y="72126"/>
                  </a:lnTo>
                  <a:lnTo>
                    <a:pt x="1014238" y="53574"/>
                  </a:lnTo>
                  <a:lnTo>
                    <a:pt x="970894" y="37609"/>
                  </a:lnTo>
                  <a:lnTo>
                    <a:pt x="926323" y="24329"/>
                  </a:lnTo>
                  <a:lnTo>
                    <a:pt x="880623" y="13830"/>
                  </a:lnTo>
                  <a:lnTo>
                    <a:pt x="833891" y="6211"/>
                  </a:lnTo>
                  <a:lnTo>
                    <a:pt x="786223" y="1569"/>
                  </a:lnTo>
                  <a:lnTo>
                    <a:pt x="737718" y="0"/>
                  </a:lnTo>
                  <a:close/>
                </a:path>
              </a:pathLst>
            </a:custGeom>
            <a:solidFill>
              <a:srgbClr val="9BBB59"/>
            </a:solidFill>
          </p:spPr>
          <p:txBody>
            <a:bodyPr wrap="square" lIns="0" tIns="0" rIns="0" bIns="0" rtlCol="0"/>
            <a:lstStyle/>
            <a:p/>
          </p:txBody>
        </p:sp>
        <p:pic>
          <p:nvPicPr>
            <p:cNvPr id="9" name="object 9" descr=""/>
            <p:cNvPicPr/>
            <p:nvPr/>
          </p:nvPicPr>
          <p:blipFill>
            <a:blip r:embed="R200e8de3f99044a3" cstate="print"/>
            <a:stretch>
              <a:fillRect/>
            </a:stretch>
          </p:blipFill>
          <p:spPr>
            <a:xfrm>
              <a:off x="4157472" y="3194304"/>
              <a:ext cx="847344" cy="850392"/>
            </a:xfrm>
            <a:prstGeom prst="rect">
              <a:avLst/>
            </a:prstGeom>
          </p:spPr>
        </p:pic>
      </p:grpSp>
      <p:sp>
        <p:nvSpPr>
          <p:cNvPr id="10" name="object 10" descr=""/>
          <p:cNvSpPr txBox="1"/>
          <p:nvPr/>
        </p:nvSpPr>
        <p:spPr>
          <a:xfrm>
            <a:off x="3672831" y="4767072"/>
            <a:ext cx="1816100" cy="525780"/>
          </a:xfrm>
          <a:prstGeom prst="rect">
            <a:avLst/>
          </a:prstGeom>
        </p:spPr>
        <p:txBody>
          <a:bodyPr wrap="square" lIns="0" tIns="35560" rIns="0" bIns="0" rtlCol="0" vert="horz">
            <a:spAutoFit/>
          </a:bodyPr>
          <a:lstStyle/>
          <a:p>
            <a:pPr marL="95250" marR="5080" indent="-83185">
              <a:lnSpc>
                <a:spcPts val="1900"/>
              </a:lnSpc>
              <a:spcBef>
                <a:spcPts val="280"/>
              </a:spcBef>
            </a:pPr>
            <a:r>
              <a:rPr dirty="0" sz="1700">
                <a:solidFill>
                  <a:srgbClr val="9BBB59"/>
                </a:solidFill>
                <a:latin typeface="Calibri"/>
                <a:cs typeface="Calibri"/>
              </a:rPr>
              <a:t>GOAL:</a:t>
            </a:r>
            <a:r>
              <a:rPr dirty="0" sz="1700" spc="-55">
                <a:solidFill>
                  <a:srgbClr val="9BBB59"/>
                </a:solidFill>
                <a:latin typeface="Calibri"/>
                <a:cs typeface="Calibri"/>
              </a:rPr>
              <a:t> </a:t>
            </a:r>
            <a:r>
              <a:rPr dirty="0" sz="1700">
                <a:solidFill>
                  <a:srgbClr val="9BBB59"/>
                </a:solidFill>
                <a:latin typeface="Calibri"/>
                <a:cs typeface="Calibri"/>
              </a:rPr>
              <a:t>ENGAGE</a:t>
            </a:r>
            <a:r>
              <a:rPr dirty="0" sz="1700" spc="-60">
                <a:solidFill>
                  <a:srgbClr val="9BBB59"/>
                </a:solidFill>
                <a:latin typeface="Calibri"/>
                <a:cs typeface="Calibri"/>
              </a:rPr>
              <a:t> </a:t>
            </a:r>
            <a:r>
              <a:rPr dirty="0" sz="1700" spc="-25">
                <a:solidFill>
                  <a:srgbClr val="9BBB59"/>
                </a:solidFill>
                <a:latin typeface="Calibri"/>
                <a:cs typeface="Calibri"/>
              </a:rPr>
              <a:t>AND </a:t>
            </a:r>
            <a:r>
              <a:rPr dirty="0" sz="1700">
                <a:solidFill>
                  <a:srgbClr val="9BBB59"/>
                </a:solidFill>
                <a:latin typeface="Calibri"/>
                <a:cs typeface="Calibri"/>
              </a:rPr>
              <a:t>EMPOWER</a:t>
            </a:r>
            <a:r>
              <a:rPr dirty="0" sz="1700" spc="-60">
                <a:solidFill>
                  <a:srgbClr val="9BBB59"/>
                </a:solidFill>
                <a:latin typeface="Calibri"/>
                <a:cs typeface="Calibri"/>
              </a:rPr>
              <a:t> </a:t>
            </a:r>
            <a:r>
              <a:rPr dirty="0" sz="1700" spc="-10">
                <a:solidFill>
                  <a:srgbClr val="9BBB59"/>
                </a:solidFill>
                <a:latin typeface="Calibri"/>
                <a:cs typeface="Calibri"/>
              </a:rPr>
              <a:t>YOUTH</a:t>
            </a:r>
            <a:endParaRPr sz="1700">
              <a:latin typeface="Calibri"/>
              <a:cs typeface="Calibri"/>
            </a:endParaRPr>
          </a:p>
        </p:txBody>
      </p:sp>
      <p:grpSp>
        <p:nvGrpSpPr>
          <p:cNvPr id="11" name="object 11" descr=""/>
          <p:cNvGrpSpPr/>
          <p:nvPr/>
        </p:nvGrpSpPr>
        <p:grpSpPr>
          <a:xfrm>
            <a:off x="6685290" y="2881481"/>
            <a:ext cx="1475740" cy="1475740"/>
            <a:chOff x="6685290" y="2881481"/>
            <a:chExt cx="1475740" cy="1475740"/>
          </a:xfrm>
        </p:grpSpPr>
        <p:sp>
          <p:nvSpPr>
            <p:cNvPr id="12" name="object 12" descr=""/>
            <p:cNvSpPr/>
            <p:nvPr/>
          </p:nvSpPr>
          <p:spPr>
            <a:xfrm>
              <a:off x="6685290" y="2881481"/>
              <a:ext cx="1475740" cy="1475740"/>
            </a:xfrm>
            <a:custGeom>
              <a:avLst/>
              <a:gdLst/>
              <a:ahLst/>
              <a:cxnLst/>
              <a:rect l="l" t="t" r="r" b="b"/>
              <a:pathLst>
                <a:path w="1475740" h="1475739">
                  <a:moveTo>
                    <a:pt x="737718" y="0"/>
                  </a:moveTo>
                  <a:lnTo>
                    <a:pt x="689213" y="1569"/>
                  </a:lnTo>
                  <a:lnTo>
                    <a:pt x="641546" y="6211"/>
                  </a:lnTo>
                  <a:lnTo>
                    <a:pt x="594813" y="13830"/>
                  </a:lnTo>
                  <a:lnTo>
                    <a:pt x="549113" y="24329"/>
                  </a:lnTo>
                  <a:lnTo>
                    <a:pt x="504542" y="37609"/>
                  </a:lnTo>
                  <a:lnTo>
                    <a:pt x="461198" y="53574"/>
                  </a:lnTo>
                  <a:lnTo>
                    <a:pt x="419177" y="72126"/>
                  </a:lnTo>
                  <a:lnTo>
                    <a:pt x="378578" y="93169"/>
                  </a:lnTo>
                  <a:lnTo>
                    <a:pt x="339497" y="116605"/>
                  </a:lnTo>
                  <a:lnTo>
                    <a:pt x="302031" y="142336"/>
                  </a:lnTo>
                  <a:lnTo>
                    <a:pt x="266278" y="170267"/>
                  </a:lnTo>
                  <a:lnTo>
                    <a:pt x="232335" y="200298"/>
                  </a:lnTo>
                  <a:lnTo>
                    <a:pt x="200299" y="232335"/>
                  </a:lnTo>
                  <a:lnTo>
                    <a:pt x="170267" y="266278"/>
                  </a:lnTo>
                  <a:lnTo>
                    <a:pt x="142336" y="302031"/>
                  </a:lnTo>
                  <a:lnTo>
                    <a:pt x="116605" y="339496"/>
                  </a:lnTo>
                  <a:lnTo>
                    <a:pt x="93169" y="378578"/>
                  </a:lnTo>
                  <a:lnTo>
                    <a:pt x="72126" y="419177"/>
                  </a:lnTo>
                  <a:lnTo>
                    <a:pt x="53574" y="461197"/>
                  </a:lnTo>
                  <a:lnTo>
                    <a:pt x="37609" y="504541"/>
                  </a:lnTo>
                  <a:lnTo>
                    <a:pt x="24329" y="549112"/>
                  </a:lnTo>
                  <a:lnTo>
                    <a:pt x="13830" y="594812"/>
                  </a:lnTo>
                  <a:lnTo>
                    <a:pt x="6211" y="641545"/>
                  </a:lnTo>
                  <a:lnTo>
                    <a:pt x="1569" y="689212"/>
                  </a:lnTo>
                  <a:lnTo>
                    <a:pt x="0" y="737717"/>
                  </a:lnTo>
                  <a:lnTo>
                    <a:pt x="1569" y="786222"/>
                  </a:lnTo>
                  <a:lnTo>
                    <a:pt x="6211" y="833890"/>
                  </a:lnTo>
                  <a:lnTo>
                    <a:pt x="13830" y="880622"/>
                  </a:lnTo>
                  <a:lnTo>
                    <a:pt x="24329" y="926323"/>
                  </a:lnTo>
                  <a:lnTo>
                    <a:pt x="37609" y="970893"/>
                  </a:lnTo>
                  <a:lnTo>
                    <a:pt x="53574" y="1014238"/>
                  </a:lnTo>
                  <a:lnTo>
                    <a:pt x="72126" y="1056258"/>
                  </a:lnTo>
                  <a:lnTo>
                    <a:pt x="93169" y="1096858"/>
                  </a:lnTo>
                  <a:lnTo>
                    <a:pt x="116605" y="1135939"/>
                  </a:lnTo>
                  <a:lnTo>
                    <a:pt x="142336" y="1173404"/>
                  </a:lnTo>
                  <a:lnTo>
                    <a:pt x="170267" y="1209158"/>
                  </a:lnTo>
                  <a:lnTo>
                    <a:pt x="200299" y="1243101"/>
                  </a:lnTo>
                  <a:lnTo>
                    <a:pt x="232335" y="1275137"/>
                  </a:lnTo>
                  <a:lnTo>
                    <a:pt x="266278" y="1305169"/>
                  </a:lnTo>
                  <a:lnTo>
                    <a:pt x="302031" y="1333099"/>
                  </a:lnTo>
                  <a:lnTo>
                    <a:pt x="339497" y="1358831"/>
                  </a:lnTo>
                  <a:lnTo>
                    <a:pt x="378578" y="1382267"/>
                  </a:lnTo>
                  <a:lnTo>
                    <a:pt x="419177" y="1403309"/>
                  </a:lnTo>
                  <a:lnTo>
                    <a:pt x="461198" y="1421862"/>
                  </a:lnTo>
                  <a:lnTo>
                    <a:pt x="504542" y="1437827"/>
                  </a:lnTo>
                  <a:lnTo>
                    <a:pt x="549113" y="1451107"/>
                  </a:lnTo>
                  <a:lnTo>
                    <a:pt x="594813" y="1461605"/>
                  </a:lnTo>
                  <a:lnTo>
                    <a:pt x="641546" y="1469224"/>
                  </a:lnTo>
                  <a:lnTo>
                    <a:pt x="689213" y="1473867"/>
                  </a:lnTo>
                  <a:lnTo>
                    <a:pt x="737718" y="1475436"/>
                  </a:lnTo>
                  <a:lnTo>
                    <a:pt x="786223" y="1473867"/>
                  </a:lnTo>
                  <a:lnTo>
                    <a:pt x="833891" y="1469224"/>
                  </a:lnTo>
                  <a:lnTo>
                    <a:pt x="880623" y="1461605"/>
                  </a:lnTo>
                  <a:lnTo>
                    <a:pt x="926323" y="1451107"/>
                  </a:lnTo>
                  <a:lnTo>
                    <a:pt x="970894" y="1437827"/>
                  </a:lnTo>
                  <a:lnTo>
                    <a:pt x="1014238" y="1421862"/>
                  </a:lnTo>
                  <a:lnTo>
                    <a:pt x="1056259" y="1403309"/>
                  </a:lnTo>
                  <a:lnTo>
                    <a:pt x="1096858" y="1382267"/>
                  </a:lnTo>
                  <a:lnTo>
                    <a:pt x="1135939" y="1358831"/>
                  </a:lnTo>
                  <a:lnTo>
                    <a:pt x="1173405" y="1333099"/>
                  </a:lnTo>
                  <a:lnTo>
                    <a:pt x="1209158" y="1305169"/>
                  </a:lnTo>
                  <a:lnTo>
                    <a:pt x="1243101" y="1275137"/>
                  </a:lnTo>
                  <a:lnTo>
                    <a:pt x="1275137" y="1243101"/>
                  </a:lnTo>
                  <a:lnTo>
                    <a:pt x="1305169" y="1209158"/>
                  </a:lnTo>
                  <a:lnTo>
                    <a:pt x="1333099" y="1173404"/>
                  </a:lnTo>
                  <a:lnTo>
                    <a:pt x="1358831" y="1135939"/>
                  </a:lnTo>
                  <a:lnTo>
                    <a:pt x="1382267" y="1096858"/>
                  </a:lnTo>
                  <a:lnTo>
                    <a:pt x="1403309" y="1056258"/>
                  </a:lnTo>
                  <a:lnTo>
                    <a:pt x="1421862" y="1014238"/>
                  </a:lnTo>
                  <a:lnTo>
                    <a:pt x="1437827" y="970893"/>
                  </a:lnTo>
                  <a:lnTo>
                    <a:pt x="1451107" y="926323"/>
                  </a:lnTo>
                  <a:lnTo>
                    <a:pt x="1461605" y="880622"/>
                  </a:lnTo>
                  <a:lnTo>
                    <a:pt x="1469224" y="833890"/>
                  </a:lnTo>
                  <a:lnTo>
                    <a:pt x="1473867" y="786222"/>
                  </a:lnTo>
                  <a:lnTo>
                    <a:pt x="1475436" y="737717"/>
                  </a:lnTo>
                  <a:lnTo>
                    <a:pt x="1473867" y="689212"/>
                  </a:lnTo>
                  <a:lnTo>
                    <a:pt x="1469224" y="641545"/>
                  </a:lnTo>
                  <a:lnTo>
                    <a:pt x="1461605" y="594812"/>
                  </a:lnTo>
                  <a:lnTo>
                    <a:pt x="1451107" y="549112"/>
                  </a:lnTo>
                  <a:lnTo>
                    <a:pt x="1437827" y="504541"/>
                  </a:lnTo>
                  <a:lnTo>
                    <a:pt x="1421862" y="461197"/>
                  </a:lnTo>
                  <a:lnTo>
                    <a:pt x="1403309" y="419177"/>
                  </a:lnTo>
                  <a:lnTo>
                    <a:pt x="1382267" y="378578"/>
                  </a:lnTo>
                  <a:lnTo>
                    <a:pt x="1358831" y="339496"/>
                  </a:lnTo>
                  <a:lnTo>
                    <a:pt x="1333099" y="302031"/>
                  </a:lnTo>
                  <a:lnTo>
                    <a:pt x="1305169" y="266278"/>
                  </a:lnTo>
                  <a:lnTo>
                    <a:pt x="1275137" y="232335"/>
                  </a:lnTo>
                  <a:lnTo>
                    <a:pt x="1243101" y="200298"/>
                  </a:lnTo>
                  <a:lnTo>
                    <a:pt x="1209158" y="170267"/>
                  </a:lnTo>
                  <a:lnTo>
                    <a:pt x="1173405" y="142336"/>
                  </a:lnTo>
                  <a:lnTo>
                    <a:pt x="1135939" y="116605"/>
                  </a:lnTo>
                  <a:lnTo>
                    <a:pt x="1096858" y="93169"/>
                  </a:lnTo>
                  <a:lnTo>
                    <a:pt x="1056259" y="72126"/>
                  </a:lnTo>
                  <a:lnTo>
                    <a:pt x="1014238" y="53574"/>
                  </a:lnTo>
                  <a:lnTo>
                    <a:pt x="970894" y="37609"/>
                  </a:lnTo>
                  <a:lnTo>
                    <a:pt x="926323" y="24329"/>
                  </a:lnTo>
                  <a:lnTo>
                    <a:pt x="880623" y="13830"/>
                  </a:lnTo>
                  <a:lnTo>
                    <a:pt x="833891" y="6211"/>
                  </a:lnTo>
                  <a:lnTo>
                    <a:pt x="786223" y="1569"/>
                  </a:lnTo>
                  <a:lnTo>
                    <a:pt x="737718" y="0"/>
                  </a:lnTo>
                  <a:close/>
                </a:path>
              </a:pathLst>
            </a:custGeom>
            <a:solidFill>
              <a:srgbClr val="8064A2"/>
            </a:solidFill>
          </p:spPr>
          <p:txBody>
            <a:bodyPr wrap="square" lIns="0" tIns="0" rIns="0" bIns="0" rtlCol="0"/>
            <a:lstStyle/>
            <a:p/>
          </p:txBody>
        </p:sp>
        <p:pic>
          <p:nvPicPr>
            <p:cNvPr id="13" name="object 13" descr=""/>
            <p:cNvPicPr/>
            <p:nvPr/>
          </p:nvPicPr>
          <p:blipFill>
            <a:blip r:embed="Rbb9d42f89e304fc4" cstate="print"/>
            <a:stretch>
              <a:fillRect/>
            </a:stretch>
          </p:blipFill>
          <p:spPr>
            <a:xfrm>
              <a:off x="6998208" y="3194304"/>
              <a:ext cx="850392" cy="850392"/>
            </a:xfrm>
            <a:prstGeom prst="rect">
              <a:avLst/>
            </a:prstGeom>
          </p:spPr>
        </p:pic>
      </p:grpSp>
      <p:sp>
        <p:nvSpPr>
          <p:cNvPr id="14" name="object 14" descr=""/>
          <p:cNvSpPr txBox="1"/>
          <p:nvPr/>
        </p:nvSpPr>
        <p:spPr>
          <a:xfrm>
            <a:off x="6205808" y="4767072"/>
            <a:ext cx="2434590" cy="754380"/>
          </a:xfrm>
          <a:prstGeom prst="rect">
            <a:avLst/>
          </a:prstGeom>
        </p:spPr>
        <p:txBody>
          <a:bodyPr wrap="square" lIns="0" tIns="36830" rIns="0" bIns="0" rtlCol="0" vert="horz">
            <a:spAutoFit/>
          </a:bodyPr>
          <a:lstStyle/>
          <a:p>
            <a:pPr algn="ctr" marL="12700" marR="5080" indent="-635">
              <a:lnSpc>
                <a:spcPct val="90600"/>
              </a:lnSpc>
              <a:spcBef>
                <a:spcPts val="290"/>
              </a:spcBef>
            </a:pPr>
            <a:r>
              <a:rPr dirty="0" sz="1700">
                <a:solidFill>
                  <a:srgbClr val="8064A2"/>
                </a:solidFill>
                <a:latin typeface="Calibri"/>
                <a:cs typeface="Calibri"/>
              </a:rPr>
              <a:t>PURPOSE:</a:t>
            </a:r>
            <a:r>
              <a:rPr dirty="0" sz="1700" spc="-20">
                <a:solidFill>
                  <a:srgbClr val="8064A2"/>
                </a:solidFill>
                <a:latin typeface="Calibri"/>
                <a:cs typeface="Calibri"/>
              </a:rPr>
              <a:t> </a:t>
            </a:r>
            <a:r>
              <a:rPr dirty="0" sz="1700" spc="-10">
                <a:solidFill>
                  <a:srgbClr val="8064A2"/>
                </a:solidFill>
                <a:latin typeface="Calibri"/>
                <a:cs typeface="Calibri"/>
              </a:rPr>
              <a:t>SHOWCASE </a:t>
            </a:r>
            <a:r>
              <a:rPr dirty="0" sz="1700">
                <a:solidFill>
                  <a:srgbClr val="8064A2"/>
                </a:solidFill>
                <a:latin typeface="Calibri"/>
                <a:cs typeface="Calibri"/>
              </a:rPr>
              <a:t>YOUTH</a:t>
            </a:r>
            <a:r>
              <a:rPr dirty="0" sz="1700" spc="-55">
                <a:solidFill>
                  <a:srgbClr val="8064A2"/>
                </a:solidFill>
                <a:latin typeface="Calibri"/>
                <a:cs typeface="Calibri"/>
              </a:rPr>
              <a:t> </a:t>
            </a:r>
            <a:r>
              <a:rPr dirty="0" sz="1700" spc="-10">
                <a:solidFill>
                  <a:srgbClr val="8064A2"/>
                </a:solidFill>
                <a:latin typeface="Calibri"/>
                <a:cs typeface="Calibri"/>
              </a:rPr>
              <a:t>INVOLVEMENT</a:t>
            </a:r>
            <a:r>
              <a:rPr dirty="0" sz="1700" spc="-55">
                <a:solidFill>
                  <a:srgbClr val="8064A2"/>
                </a:solidFill>
                <a:latin typeface="Calibri"/>
                <a:cs typeface="Calibri"/>
              </a:rPr>
              <a:t> </a:t>
            </a:r>
            <a:r>
              <a:rPr dirty="0" sz="1700">
                <a:solidFill>
                  <a:srgbClr val="8064A2"/>
                </a:solidFill>
                <a:latin typeface="Calibri"/>
                <a:cs typeface="Calibri"/>
              </a:rPr>
              <a:t>AS</a:t>
            </a:r>
            <a:r>
              <a:rPr dirty="0" sz="1700" spc="-55">
                <a:solidFill>
                  <a:srgbClr val="8064A2"/>
                </a:solidFill>
                <a:latin typeface="Calibri"/>
                <a:cs typeface="Calibri"/>
              </a:rPr>
              <a:t> </a:t>
            </a:r>
            <a:r>
              <a:rPr dirty="0" sz="1700" spc="-50">
                <a:solidFill>
                  <a:srgbClr val="8064A2"/>
                </a:solidFill>
                <a:latin typeface="Calibri"/>
                <a:cs typeface="Calibri"/>
              </a:rPr>
              <a:t>A </a:t>
            </a:r>
            <a:r>
              <a:rPr dirty="0" sz="1700" spc="-10">
                <a:solidFill>
                  <a:srgbClr val="8064A2"/>
                </a:solidFill>
                <a:latin typeface="Calibri"/>
                <a:cs typeface="Calibri"/>
              </a:rPr>
              <a:t>STRATEGY</a:t>
            </a:r>
            <a:endParaRPr sz="170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7390" y="896619"/>
            <a:ext cx="1391285" cy="833119"/>
          </a:xfrm>
          <a:prstGeom prst="rect"/>
        </p:spPr>
        <p:txBody>
          <a:bodyPr wrap="square" lIns="0" tIns="63500" rIns="0" bIns="0" rtlCol="0" vert="horz">
            <a:spAutoFit/>
          </a:bodyPr>
          <a:lstStyle/>
          <a:p>
            <a:pPr marL="12700" marR="5080">
              <a:lnSpc>
                <a:spcPts val="3000"/>
              </a:lnSpc>
              <a:spcBef>
                <a:spcPts val="500"/>
              </a:spcBef>
            </a:pPr>
            <a:r>
              <a:rPr dirty="0" sz="2800" spc="-10" b="0">
                <a:latin typeface="Calibri"/>
                <a:cs typeface="Calibri"/>
              </a:rPr>
              <a:t>Event Overview</a:t>
            </a:r>
            <a:endParaRPr sz="2800">
              <a:latin typeface="Calibri"/>
              <a:cs typeface="Calibri"/>
            </a:endParaRPr>
          </a:p>
        </p:txBody>
      </p:sp>
      <p:pic>
        <p:nvPicPr>
          <p:cNvPr id="3" name="object 3" descr=""/>
          <p:cNvPicPr/>
          <p:nvPr/>
        </p:nvPicPr>
        <p:blipFill>
          <a:blip r:embed="R88ef348da1ec4b07" cstate="print"/>
          <a:stretch>
            <a:fillRect/>
          </a:stretch>
        </p:blipFill>
        <p:spPr>
          <a:xfrm>
            <a:off x="3756457" y="640080"/>
            <a:ext cx="4309633" cy="557881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63728" rIns="0" bIns="0" rtlCol="0" vert="horz">
            <a:spAutoFit/>
          </a:bodyPr>
          <a:lstStyle/>
          <a:p>
            <a:pPr marL="12700">
              <a:lnSpc>
                <a:spcPct val="100000"/>
              </a:lnSpc>
              <a:spcBef>
                <a:spcPts val="100"/>
              </a:spcBef>
            </a:pPr>
            <a:r>
              <a:rPr dirty="0" u="heavy" sz="4500" b="0">
                <a:solidFill>
                  <a:srgbClr val="000000"/>
                </a:solidFill>
                <a:uFill>
                  <a:solidFill>
                    <a:srgbClr val="000000"/>
                  </a:solidFill>
                </a:uFill>
                <a:latin typeface="Calibri"/>
                <a:cs typeface="Calibri"/>
              </a:rPr>
              <a:t>Operational</a:t>
            </a:r>
            <a:r>
              <a:rPr dirty="0" u="heavy" sz="4500" spc="-229" b="0">
                <a:solidFill>
                  <a:srgbClr val="000000"/>
                </a:solidFill>
                <a:uFill>
                  <a:solidFill>
                    <a:srgbClr val="000000"/>
                  </a:solidFill>
                </a:uFill>
                <a:latin typeface="Calibri"/>
                <a:cs typeface="Calibri"/>
              </a:rPr>
              <a:t> </a:t>
            </a:r>
            <a:r>
              <a:rPr dirty="0" u="heavy" sz="4500" spc="-10" b="0">
                <a:solidFill>
                  <a:srgbClr val="000000"/>
                </a:solidFill>
                <a:uFill>
                  <a:solidFill>
                    <a:srgbClr val="000000"/>
                  </a:solidFill>
                </a:uFill>
                <a:latin typeface="Calibri"/>
                <a:cs typeface="Calibri"/>
              </a:rPr>
              <a:t>Planning</a:t>
            </a:r>
            <a:endParaRPr sz="4500">
              <a:latin typeface="Calibri"/>
              <a:cs typeface="Calibri"/>
            </a:endParaRPr>
          </a:p>
        </p:txBody>
      </p:sp>
      <p:grpSp>
        <p:nvGrpSpPr>
          <p:cNvPr id="3" name="object 3" descr=""/>
          <p:cNvGrpSpPr/>
          <p:nvPr/>
        </p:nvGrpSpPr>
        <p:grpSpPr>
          <a:xfrm>
            <a:off x="628650" y="1620837"/>
            <a:ext cx="7886700" cy="915669"/>
            <a:chOff x="628650" y="1620837"/>
            <a:chExt cx="7886700" cy="915669"/>
          </a:xfrm>
        </p:grpSpPr>
        <p:sp>
          <p:nvSpPr>
            <p:cNvPr id="4" name="object 4" descr=""/>
            <p:cNvSpPr/>
            <p:nvPr/>
          </p:nvSpPr>
          <p:spPr>
            <a:xfrm>
              <a:off x="628650" y="1620837"/>
              <a:ext cx="7886700" cy="915669"/>
            </a:xfrm>
            <a:custGeom>
              <a:avLst/>
              <a:gdLst/>
              <a:ahLst/>
              <a:cxnLst/>
              <a:rect l="l" t="t" r="r" b="b"/>
              <a:pathLst>
                <a:path w="7886700" h="915669">
                  <a:moveTo>
                    <a:pt x="7795171" y="0"/>
                  </a:moveTo>
                  <a:lnTo>
                    <a:pt x="91528" y="0"/>
                  </a:lnTo>
                  <a:lnTo>
                    <a:pt x="55901" y="7192"/>
                  </a:lnTo>
                  <a:lnTo>
                    <a:pt x="26808" y="26808"/>
                  </a:lnTo>
                  <a:lnTo>
                    <a:pt x="7192" y="55902"/>
                  </a:lnTo>
                  <a:lnTo>
                    <a:pt x="0" y="91530"/>
                  </a:lnTo>
                  <a:lnTo>
                    <a:pt x="0" y="823781"/>
                  </a:lnTo>
                  <a:lnTo>
                    <a:pt x="7192" y="859408"/>
                  </a:lnTo>
                  <a:lnTo>
                    <a:pt x="26808" y="888502"/>
                  </a:lnTo>
                  <a:lnTo>
                    <a:pt x="55901" y="908117"/>
                  </a:lnTo>
                  <a:lnTo>
                    <a:pt x="91528" y="915310"/>
                  </a:lnTo>
                  <a:lnTo>
                    <a:pt x="7795171" y="915310"/>
                  </a:lnTo>
                  <a:lnTo>
                    <a:pt x="7830798" y="908117"/>
                  </a:lnTo>
                  <a:lnTo>
                    <a:pt x="7859891" y="888502"/>
                  </a:lnTo>
                  <a:lnTo>
                    <a:pt x="7879507" y="859408"/>
                  </a:lnTo>
                  <a:lnTo>
                    <a:pt x="7886700" y="823781"/>
                  </a:lnTo>
                  <a:lnTo>
                    <a:pt x="7886700" y="91530"/>
                  </a:lnTo>
                  <a:lnTo>
                    <a:pt x="7879507" y="55902"/>
                  </a:lnTo>
                  <a:lnTo>
                    <a:pt x="7859891" y="26808"/>
                  </a:lnTo>
                  <a:lnTo>
                    <a:pt x="7830798" y="7192"/>
                  </a:lnTo>
                  <a:lnTo>
                    <a:pt x="7795171" y="0"/>
                  </a:lnTo>
                  <a:close/>
                </a:path>
              </a:pathLst>
            </a:custGeom>
            <a:solidFill>
              <a:srgbClr val="F2F2F2"/>
            </a:solidFill>
          </p:spPr>
          <p:txBody>
            <a:bodyPr wrap="square" lIns="0" tIns="0" rIns="0" bIns="0" rtlCol="0"/>
            <a:lstStyle/>
            <a:p/>
          </p:txBody>
        </p:sp>
        <p:pic>
          <p:nvPicPr>
            <p:cNvPr id="5" name="object 5" descr=""/>
            <p:cNvPicPr/>
            <p:nvPr/>
          </p:nvPicPr>
          <p:blipFill>
            <a:blip r:embed="R2b022511787b4413" cstate="print"/>
            <a:stretch>
              <a:fillRect/>
            </a:stretch>
          </p:blipFill>
          <p:spPr>
            <a:xfrm>
              <a:off x="905256" y="1825752"/>
              <a:ext cx="505968" cy="505968"/>
            </a:xfrm>
            <a:prstGeom prst="rect">
              <a:avLst/>
            </a:prstGeom>
          </p:spPr>
        </p:pic>
      </p:grpSp>
      <p:grpSp>
        <p:nvGrpSpPr>
          <p:cNvPr id="6" name="object 6" descr=""/>
          <p:cNvGrpSpPr/>
          <p:nvPr/>
        </p:nvGrpSpPr>
        <p:grpSpPr>
          <a:xfrm>
            <a:off x="628650" y="2764976"/>
            <a:ext cx="7886700" cy="915669"/>
            <a:chOff x="628650" y="2764976"/>
            <a:chExt cx="7886700" cy="915669"/>
          </a:xfrm>
        </p:grpSpPr>
        <p:sp>
          <p:nvSpPr>
            <p:cNvPr id="7" name="object 7" descr=""/>
            <p:cNvSpPr/>
            <p:nvPr/>
          </p:nvSpPr>
          <p:spPr>
            <a:xfrm>
              <a:off x="628650" y="2764976"/>
              <a:ext cx="7886700" cy="915669"/>
            </a:xfrm>
            <a:custGeom>
              <a:avLst/>
              <a:gdLst/>
              <a:ahLst/>
              <a:cxnLst/>
              <a:rect l="l" t="t" r="r" b="b"/>
              <a:pathLst>
                <a:path w="7886700" h="915670">
                  <a:moveTo>
                    <a:pt x="7795171" y="0"/>
                  </a:moveTo>
                  <a:lnTo>
                    <a:pt x="91528" y="0"/>
                  </a:lnTo>
                  <a:lnTo>
                    <a:pt x="55901" y="7192"/>
                  </a:lnTo>
                  <a:lnTo>
                    <a:pt x="26808" y="26808"/>
                  </a:lnTo>
                  <a:lnTo>
                    <a:pt x="7192" y="55902"/>
                  </a:lnTo>
                  <a:lnTo>
                    <a:pt x="0" y="91530"/>
                  </a:lnTo>
                  <a:lnTo>
                    <a:pt x="0" y="823781"/>
                  </a:lnTo>
                  <a:lnTo>
                    <a:pt x="7192" y="859408"/>
                  </a:lnTo>
                  <a:lnTo>
                    <a:pt x="26808" y="888502"/>
                  </a:lnTo>
                  <a:lnTo>
                    <a:pt x="55901" y="908117"/>
                  </a:lnTo>
                  <a:lnTo>
                    <a:pt x="91528" y="915310"/>
                  </a:lnTo>
                  <a:lnTo>
                    <a:pt x="7795171" y="915310"/>
                  </a:lnTo>
                  <a:lnTo>
                    <a:pt x="7830798" y="908117"/>
                  </a:lnTo>
                  <a:lnTo>
                    <a:pt x="7859891" y="888502"/>
                  </a:lnTo>
                  <a:lnTo>
                    <a:pt x="7879507" y="859408"/>
                  </a:lnTo>
                  <a:lnTo>
                    <a:pt x="7886700" y="823781"/>
                  </a:lnTo>
                  <a:lnTo>
                    <a:pt x="7886700" y="91530"/>
                  </a:lnTo>
                  <a:lnTo>
                    <a:pt x="7879507" y="55902"/>
                  </a:lnTo>
                  <a:lnTo>
                    <a:pt x="7859891" y="26808"/>
                  </a:lnTo>
                  <a:lnTo>
                    <a:pt x="7830798" y="7192"/>
                  </a:lnTo>
                  <a:lnTo>
                    <a:pt x="7795171" y="0"/>
                  </a:lnTo>
                  <a:close/>
                </a:path>
              </a:pathLst>
            </a:custGeom>
            <a:solidFill>
              <a:srgbClr val="F2F2F2"/>
            </a:solidFill>
          </p:spPr>
          <p:txBody>
            <a:bodyPr wrap="square" lIns="0" tIns="0" rIns="0" bIns="0" rtlCol="0"/>
            <a:lstStyle/>
            <a:p/>
          </p:txBody>
        </p:sp>
        <p:pic>
          <p:nvPicPr>
            <p:cNvPr id="8" name="object 8" descr=""/>
            <p:cNvPicPr/>
            <p:nvPr/>
          </p:nvPicPr>
          <p:blipFill>
            <a:blip r:embed="R0b055dbfdd974307" cstate="print"/>
            <a:stretch>
              <a:fillRect/>
            </a:stretch>
          </p:blipFill>
          <p:spPr>
            <a:xfrm>
              <a:off x="905256" y="2968752"/>
              <a:ext cx="505968" cy="505968"/>
            </a:xfrm>
            <a:prstGeom prst="rect">
              <a:avLst/>
            </a:prstGeom>
          </p:spPr>
        </p:pic>
      </p:grpSp>
      <p:grpSp>
        <p:nvGrpSpPr>
          <p:cNvPr id="9" name="object 9" descr=""/>
          <p:cNvGrpSpPr/>
          <p:nvPr/>
        </p:nvGrpSpPr>
        <p:grpSpPr>
          <a:xfrm>
            <a:off x="628650" y="3909114"/>
            <a:ext cx="7886700" cy="915669"/>
            <a:chOff x="628650" y="3909114"/>
            <a:chExt cx="7886700" cy="915669"/>
          </a:xfrm>
        </p:grpSpPr>
        <p:sp>
          <p:nvSpPr>
            <p:cNvPr id="10" name="object 10" descr=""/>
            <p:cNvSpPr/>
            <p:nvPr/>
          </p:nvSpPr>
          <p:spPr>
            <a:xfrm>
              <a:off x="628650" y="3909114"/>
              <a:ext cx="7886700" cy="915669"/>
            </a:xfrm>
            <a:custGeom>
              <a:avLst/>
              <a:gdLst/>
              <a:ahLst/>
              <a:cxnLst/>
              <a:rect l="l" t="t" r="r" b="b"/>
              <a:pathLst>
                <a:path w="7886700" h="915670">
                  <a:moveTo>
                    <a:pt x="7795171" y="0"/>
                  </a:moveTo>
                  <a:lnTo>
                    <a:pt x="91528" y="0"/>
                  </a:lnTo>
                  <a:lnTo>
                    <a:pt x="55901" y="7192"/>
                  </a:lnTo>
                  <a:lnTo>
                    <a:pt x="26808" y="26808"/>
                  </a:lnTo>
                  <a:lnTo>
                    <a:pt x="7192" y="55902"/>
                  </a:lnTo>
                  <a:lnTo>
                    <a:pt x="0" y="91530"/>
                  </a:lnTo>
                  <a:lnTo>
                    <a:pt x="0" y="823781"/>
                  </a:lnTo>
                  <a:lnTo>
                    <a:pt x="7192" y="859408"/>
                  </a:lnTo>
                  <a:lnTo>
                    <a:pt x="26808" y="888502"/>
                  </a:lnTo>
                  <a:lnTo>
                    <a:pt x="55901" y="908117"/>
                  </a:lnTo>
                  <a:lnTo>
                    <a:pt x="91528" y="915310"/>
                  </a:lnTo>
                  <a:lnTo>
                    <a:pt x="7795171" y="915310"/>
                  </a:lnTo>
                  <a:lnTo>
                    <a:pt x="7830798" y="908117"/>
                  </a:lnTo>
                  <a:lnTo>
                    <a:pt x="7859891" y="888502"/>
                  </a:lnTo>
                  <a:lnTo>
                    <a:pt x="7879507" y="859408"/>
                  </a:lnTo>
                  <a:lnTo>
                    <a:pt x="7886700" y="823781"/>
                  </a:lnTo>
                  <a:lnTo>
                    <a:pt x="7886700" y="91530"/>
                  </a:lnTo>
                  <a:lnTo>
                    <a:pt x="7879507" y="55902"/>
                  </a:lnTo>
                  <a:lnTo>
                    <a:pt x="7859891" y="26808"/>
                  </a:lnTo>
                  <a:lnTo>
                    <a:pt x="7830798" y="7192"/>
                  </a:lnTo>
                  <a:lnTo>
                    <a:pt x="7795171" y="0"/>
                  </a:lnTo>
                  <a:close/>
                </a:path>
              </a:pathLst>
            </a:custGeom>
            <a:solidFill>
              <a:srgbClr val="F2F2F2"/>
            </a:solidFill>
          </p:spPr>
          <p:txBody>
            <a:bodyPr wrap="square" lIns="0" tIns="0" rIns="0" bIns="0" rtlCol="0"/>
            <a:lstStyle/>
            <a:p/>
          </p:txBody>
        </p:sp>
        <p:pic>
          <p:nvPicPr>
            <p:cNvPr id="11" name="object 11" descr=""/>
            <p:cNvPicPr/>
            <p:nvPr/>
          </p:nvPicPr>
          <p:blipFill>
            <a:blip r:embed="R5369550f670b4c16" cstate="print"/>
            <a:stretch>
              <a:fillRect/>
            </a:stretch>
          </p:blipFill>
          <p:spPr>
            <a:xfrm>
              <a:off x="905256" y="4114799"/>
              <a:ext cx="505968" cy="505968"/>
            </a:xfrm>
            <a:prstGeom prst="rect">
              <a:avLst/>
            </a:prstGeom>
          </p:spPr>
        </p:pic>
      </p:grpSp>
      <p:grpSp>
        <p:nvGrpSpPr>
          <p:cNvPr id="12" name="object 12" descr=""/>
          <p:cNvGrpSpPr/>
          <p:nvPr/>
        </p:nvGrpSpPr>
        <p:grpSpPr>
          <a:xfrm>
            <a:off x="628650" y="5053253"/>
            <a:ext cx="7886700" cy="915669"/>
            <a:chOff x="628650" y="5053253"/>
            <a:chExt cx="7886700" cy="915669"/>
          </a:xfrm>
        </p:grpSpPr>
        <p:sp>
          <p:nvSpPr>
            <p:cNvPr id="13" name="object 13" descr=""/>
            <p:cNvSpPr/>
            <p:nvPr/>
          </p:nvSpPr>
          <p:spPr>
            <a:xfrm>
              <a:off x="628650" y="5053253"/>
              <a:ext cx="7886700" cy="915669"/>
            </a:xfrm>
            <a:custGeom>
              <a:avLst/>
              <a:gdLst/>
              <a:ahLst/>
              <a:cxnLst/>
              <a:rect l="l" t="t" r="r" b="b"/>
              <a:pathLst>
                <a:path w="7886700" h="915670">
                  <a:moveTo>
                    <a:pt x="7795171" y="0"/>
                  </a:moveTo>
                  <a:lnTo>
                    <a:pt x="91528" y="0"/>
                  </a:lnTo>
                  <a:lnTo>
                    <a:pt x="55901" y="7192"/>
                  </a:lnTo>
                  <a:lnTo>
                    <a:pt x="26808" y="26808"/>
                  </a:lnTo>
                  <a:lnTo>
                    <a:pt x="7192" y="55901"/>
                  </a:lnTo>
                  <a:lnTo>
                    <a:pt x="0" y="91528"/>
                  </a:lnTo>
                  <a:lnTo>
                    <a:pt x="0" y="823780"/>
                  </a:lnTo>
                  <a:lnTo>
                    <a:pt x="7192" y="859408"/>
                  </a:lnTo>
                  <a:lnTo>
                    <a:pt x="26808" y="888501"/>
                  </a:lnTo>
                  <a:lnTo>
                    <a:pt x="55901" y="908117"/>
                  </a:lnTo>
                  <a:lnTo>
                    <a:pt x="91528" y="915310"/>
                  </a:lnTo>
                  <a:lnTo>
                    <a:pt x="7795171" y="915310"/>
                  </a:lnTo>
                  <a:lnTo>
                    <a:pt x="7830798" y="908117"/>
                  </a:lnTo>
                  <a:lnTo>
                    <a:pt x="7859891" y="888501"/>
                  </a:lnTo>
                  <a:lnTo>
                    <a:pt x="7879507" y="859408"/>
                  </a:lnTo>
                  <a:lnTo>
                    <a:pt x="7886700" y="823780"/>
                  </a:lnTo>
                  <a:lnTo>
                    <a:pt x="7886700" y="91528"/>
                  </a:lnTo>
                  <a:lnTo>
                    <a:pt x="7879507" y="55901"/>
                  </a:lnTo>
                  <a:lnTo>
                    <a:pt x="7859891" y="26808"/>
                  </a:lnTo>
                  <a:lnTo>
                    <a:pt x="7830798" y="7192"/>
                  </a:lnTo>
                  <a:lnTo>
                    <a:pt x="7795171" y="0"/>
                  </a:lnTo>
                  <a:close/>
                </a:path>
              </a:pathLst>
            </a:custGeom>
            <a:solidFill>
              <a:srgbClr val="F2F2F2"/>
            </a:solidFill>
          </p:spPr>
          <p:txBody>
            <a:bodyPr wrap="square" lIns="0" tIns="0" rIns="0" bIns="0" rtlCol="0"/>
            <a:lstStyle/>
            <a:p/>
          </p:txBody>
        </p:sp>
        <p:pic>
          <p:nvPicPr>
            <p:cNvPr id="14" name="object 14" descr=""/>
            <p:cNvPicPr/>
            <p:nvPr/>
          </p:nvPicPr>
          <p:blipFill>
            <a:blip r:embed="R6e524f4aa6674746" cstate="print"/>
            <a:stretch>
              <a:fillRect/>
            </a:stretch>
          </p:blipFill>
          <p:spPr>
            <a:xfrm>
              <a:off x="905256" y="5257800"/>
              <a:ext cx="505968" cy="505968"/>
            </a:xfrm>
            <a:prstGeom prst="rect">
              <a:avLst/>
            </a:prstGeom>
          </p:spPr>
        </p:pic>
      </p:grpSp>
      <p:sp>
        <p:nvSpPr>
          <p:cNvPr id="15" name="object 15" descr=""/>
          <p:cNvSpPr txBox="1">
            <a:spLocks noGrp="1"/>
          </p:cNvSpPr>
          <p:nvPr>
            <p:ph type="body" idx="1"/>
          </p:nvPr>
        </p:nvSpPr>
        <p:spPr>
          <a:prstGeom prst="rect"/>
        </p:spPr>
        <p:txBody>
          <a:bodyPr wrap="square" lIns="0" tIns="12700" rIns="0" bIns="0" rtlCol="0" vert="horz">
            <a:spAutoFit/>
          </a:bodyPr>
          <a:lstStyle/>
          <a:p>
            <a:pPr marL="12700">
              <a:lnSpc>
                <a:spcPct val="100000"/>
              </a:lnSpc>
              <a:spcBef>
                <a:spcPts val="100"/>
              </a:spcBef>
            </a:pPr>
            <a:r>
              <a:rPr dirty="0" spc="-10"/>
              <a:t>Registration</a:t>
            </a:r>
            <a:r>
              <a:rPr dirty="0" spc="-45"/>
              <a:t> </a:t>
            </a:r>
            <a:r>
              <a:rPr dirty="0"/>
              <a:t>&amp;</a:t>
            </a:r>
            <a:r>
              <a:rPr dirty="0" spc="-45"/>
              <a:t> </a:t>
            </a:r>
            <a:r>
              <a:rPr dirty="0" spc="-10"/>
              <a:t>Consent</a:t>
            </a:r>
          </a:p>
          <a:p>
            <a:pPr>
              <a:lnSpc>
                <a:spcPct val="100000"/>
              </a:lnSpc>
            </a:pPr>
          </a:p>
          <a:p>
            <a:pPr>
              <a:lnSpc>
                <a:spcPct val="100000"/>
              </a:lnSpc>
              <a:spcBef>
                <a:spcPts val="985"/>
              </a:spcBef>
            </a:pPr>
          </a:p>
          <a:p>
            <a:pPr marL="12700">
              <a:lnSpc>
                <a:spcPct val="100000"/>
              </a:lnSpc>
            </a:pPr>
            <a:r>
              <a:rPr dirty="0" spc="-20"/>
              <a:t>Volunteer</a:t>
            </a:r>
            <a:r>
              <a:rPr dirty="0" spc="-35"/>
              <a:t> </a:t>
            </a:r>
            <a:r>
              <a:rPr dirty="0" spc="-10"/>
              <a:t>Coordination</a:t>
            </a:r>
          </a:p>
          <a:p>
            <a:pPr marL="12700" marR="5080">
              <a:lnSpc>
                <a:spcPts val="9020"/>
              </a:lnSpc>
              <a:spcBef>
                <a:spcPts val="1145"/>
              </a:spcBef>
            </a:pPr>
            <a:r>
              <a:rPr dirty="0"/>
              <a:t>Staff</a:t>
            </a:r>
            <a:r>
              <a:rPr dirty="0" spc="-55"/>
              <a:t> </a:t>
            </a:r>
            <a:r>
              <a:rPr dirty="0"/>
              <a:t>Roles:</a:t>
            </a:r>
            <a:r>
              <a:rPr dirty="0" spc="-50"/>
              <a:t> </a:t>
            </a:r>
            <a:r>
              <a:rPr dirty="0" spc="-40"/>
              <a:t>Set-</a:t>
            </a:r>
            <a:r>
              <a:rPr dirty="0"/>
              <a:t>up,</a:t>
            </a:r>
            <a:r>
              <a:rPr dirty="0" spc="-50"/>
              <a:t> </a:t>
            </a:r>
            <a:r>
              <a:rPr dirty="0" spc="-30"/>
              <a:t>Safety,</a:t>
            </a:r>
            <a:r>
              <a:rPr dirty="0" spc="-50"/>
              <a:t> </a:t>
            </a:r>
            <a:r>
              <a:rPr dirty="0" spc="-10"/>
              <a:t>Hands-</a:t>
            </a:r>
            <a:r>
              <a:rPr dirty="0"/>
              <a:t>on</a:t>
            </a:r>
            <a:r>
              <a:rPr dirty="0" spc="-55"/>
              <a:t> </a:t>
            </a:r>
            <a:r>
              <a:rPr dirty="0" spc="-10"/>
              <a:t>Trainers </a:t>
            </a:r>
            <a:r>
              <a:rPr dirty="0"/>
              <a:t>Food</a:t>
            </a:r>
            <a:r>
              <a:rPr dirty="0" spc="-40"/>
              <a:t> </a:t>
            </a:r>
            <a:r>
              <a:rPr dirty="0"/>
              <a:t>&amp;</a:t>
            </a:r>
            <a:r>
              <a:rPr dirty="0" spc="-40"/>
              <a:t> </a:t>
            </a:r>
            <a:r>
              <a:rPr dirty="0"/>
              <a:t>Supplies</a:t>
            </a:r>
            <a:r>
              <a:rPr dirty="0" spc="-35"/>
              <a:t> </a:t>
            </a:r>
            <a:r>
              <a:rPr dirty="0" spc="-10"/>
              <a:t>Provided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280f02a4a13c4a42" cstate="print"/>
          <a:stretch>
            <a:fillRect/>
          </a:stretch>
        </p:blipFill>
        <p:spPr>
          <a:xfrm>
            <a:off x="729643" y="346166"/>
            <a:ext cx="1581883" cy="1581884"/>
          </a:xfrm>
          <a:prstGeom prst="rect">
            <a:avLst/>
          </a:prstGeom>
        </p:spPr>
      </p:pic>
      <p:pic>
        <p:nvPicPr>
          <p:cNvPr id="3" name="object 3" descr=""/>
          <p:cNvPicPr/>
          <p:nvPr/>
        </p:nvPicPr>
        <p:blipFill>
          <a:blip r:embed="Rf1efc25df1aa4b41" cstate="print"/>
          <a:stretch>
            <a:fillRect/>
          </a:stretch>
        </p:blipFill>
        <p:spPr>
          <a:xfrm>
            <a:off x="3304096" y="383020"/>
            <a:ext cx="1512623" cy="1512622"/>
          </a:xfrm>
          <a:prstGeom prst="rect">
            <a:avLst/>
          </a:prstGeom>
        </p:spPr>
      </p:pic>
      <p:pic>
        <p:nvPicPr>
          <p:cNvPr id="4" name="object 4" descr=""/>
          <p:cNvPicPr/>
          <p:nvPr/>
        </p:nvPicPr>
        <p:blipFill>
          <a:blip r:embed="Rcca4e0a0b8614ed4" cstate="print"/>
          <a:stretch>
            <a:fillRect/>
          </a:stretch>
        </p:blipFill>
        <p:spPr>
          <a:xfrm>
            <a:off x="5362387" y="392079"/>
            <a:ext cx="1494502" cy="1494502"/>
          </a:xfrm>
          <a:prstGeom prst="rect">
            <a:avLst/>
          </a:prstGeom>
        </p:spPr>
      </p:pic>
      <p:pic>
        <p:nvPicPr>
          <p:cNvPr id="5" name="object 5" descr=""/>
          <p:cNvPicPr/>
          <p:nvPr/>
        </p:nvPicPr>
        <p:blipFill>
          <a:blip r:embed="Rf8fdbb4c434c4b2c" cstate="print"/>
          <a:stretch>
            <a:fillRect/>
          </a:stretch>
        </p:blipFill>
        <p:spPr>
          <a:xfrm>
            <a:off x="432444" y="2758119"/>
            <a:ext cx="2208829" cy="1359279"/>
          </a:xfrm>
          <a:prstGeom prst="rect">
            <a:avLst/>
          </a:prstGeom>
        </p:spPr>
      </p:pic>
      <p:pic>
        <p:nvPicPr>
          <p:cNvPr id="6" name="object 6" descr=""/>
          <p:cNvPicPr/>
          <p:nvPr/>
        </p:nvPicPr>
        <p:blipFill>
          <a:blip r:embed="R39ffd7b6b7fa4cfb" cstate="print"/>
          <a:stretch>
            <a:fillRect/>
          </a:stretch>
        </p:blipFill>
        <p:spPr>
          <a:xfrm>
            <a:off x="805196" y="5052521"/>
            <a:ext cx="1435468" cy="1330629"/>
          </a:xfrm>
          <a:prstGeom prst="rect">
            <a:avLst/>
          </a:prstGeom>
        </p:spPr>
      </p:pic>
      <p:sp>
        <p:nvSpPr>
          <p:cNvPr id="7" name="object 7" descr=""/>
          <p:cNvSpPr/>
          <p:nvPr/>
        </p:nvSpPr>
        <p:spPr>
          <a:xfrm>
            <a:off x="3050621" y="2300640"/>
            <a:ext cx="6093460" cy="4557395"/>
          </a:xfrm>
          <a:custGeom>
            <a:avLst/>
            <a:gdLst/>
            <a:ahLst/>
            <a:cxnLst/>
            <a:rect l="l" t="t" r="r" b="b"/>
            <a:pathLst>
              <a:path w="6093459" h="4557395">
                <a:moveTo>
                  <a:pt x="6093378" y="0"/>
                </a:moveTo>
                <a:lnTo>
                  <a:pt x="0" y="0"/>
                </a:lnTo>
                <a:lnTo>
                  <a:pt x="0" y="4557360"/>
                </a:lnTo>
                <a:lnTo>
                  <a:pt x="6093378" y="4557360"/>
                </a:lnTo>
                <a:lnTo>
                  <a:pt x="6093378" y="0"/>
                </a:lnTo>
                <a:close/>
              </a:path>
            </a:pathLst>
          </a:custGeom>
          <a:solidFill>
            <a:srgbClr val="404040"/>
          </a:solidFill>
        </p:spPr>
        <p:txBody>
          <a:bodyPr wrap="square" lIns="0" tIns="0" rIns="0" bIns="0" rtlCol="0"/>
          <a:lstStyle/>
          <a:p/>
        </p:txBody>
      </p:sp>
      <p:sp>
        <p:nvSpPr>
          <p:cNvPr id="8" name="object 8" descr=""/>
          <p:cNvSpPr txBox="1"/>
          <p:nvPr/>
        </p:nvSpPr>
        <p:spPr>
          <a:xfrm>
            <a:off x="3701399" y="3375660"/>
            <a:ext cx="4815840" cy="513080"/>
          </a:xfrm>
          <a:prstGeom prst="rect">
            <a:avLst/>
          </a:prstGeom>
        </p:spPr>
        <p:txBody>
          <a:bodyPr wrap="square" lIns="0" tIns="12700" rIns="0" bIns="0" rtlCol="0" vert="horz">
            <a:spAutoFit/>
          </a:bodyPr>
          <a:lstStyle/>
          <a:p>
            <a:pPr marL="12700">
              <a:lnSpc>
                <a:spcPct val="100000"/>
              </a:lnSpc>
              <a:spcBef>
                <a:spcPts val="100"/>
              </a:spcBef>
            </a:pPr>
            <a:r>
              <a:rPr dirty="0" sz="3200">
                <a:solidFill>
                  <a:srgbClr val="FFFFFF"/>
                </a:solidFill>
                <a:latin typeface="Calibri"/>
                <a:cs typeface="Calibri"/>
              </a:rPr>
              <a:t>Outreach</a:t>
            </a:r>
            <a:r>
              <a:rPr dirty="0" sz="3200" spc="-100">
                <a:solidFill>
                  <a:srgbClr val="FFFFFF"/>
                </a:solidFill>
                <a:latin typeface="Calibri"/>
                <a:cs typeface="Calibri"/>
              </a:rPr>
              <a:t> </a:t>
            </a:r>
            <a:r>
              <a:rPr dirty="0" sz="3200">
                <a:solidFill>
                  <a:srgbClr val="FFFFFF"/>
                </a:solidFill>
                <a:latin typeface="Calibri"/>
                <a:cs typeface="Calibri"/>
              </a:rPr>
              <a:t>&amp;</a:t>
            </a:r>
            <a:r>
              <a:rPr dirty="0" sz="3200" spc="-100">
                <a:solidFill>
                  <a:srgbClr val="FFFFFF"/>
                </a:solidFill>
                <a:latin typeface="Calibri"/>
                <a:cs typeface="Calibri"/>
              </a:rPr>
              <a:t> </a:t>
            </a:r>
            <a:r>
              <a:rPr dirty="0" sz="3200">
                <a:solidFill>
                  <a:srgbClr val="FFFFFF"/>
                </a:solidFill>
                <a:latin typeface="Calibri"/>
                <a:cs typeface="Calibri"/>
              </a:rPr>
              <a:t>Promotion</a:t>
            </a:r>
            <a:r>
              <a:rPr dirty="0" sz="3200" spc="-100">
                <a:solidFill>
                  <a:srgbClr val="FFFFFF"/>
                </a:solidFill>
                <a:latin typeface="Calibri"/>
                <a:cs typeface="Calibri"/>
              </a:rPr>
              <a:t> </a:t>
            </a:r>
            <a:r>
              <a:rPr dirty="0" sz="3200" spc="-10">
                <a:solidFill>
                  <a:srgbClr val="FFFFFF"/>
                </a:solidFill>
                <a:latin typeface="Calibri"/>
                <a:cs typeface="Calibri"/>
              </a:rPr>
              <a:t>Focus</a:t>
            </a:r>
            <a:endParaRPr sz="3200">
              <a:latin typeface="Calibri"/>
              <a:cs typeface="Calibri"/>
            </a:endParaRPr>
          </a:p>
        </p:txBody>
      </p:sp>
      <p:grpSp>
        <p:nvGrpSpPr>
          <p:cNvPr id="9" name="object 9" descr=""/>
          <p:cNvGrpSpPr/>
          <p:nvPr/>
        </p:nvGrpSpPr>
        <p:grpSpPr>
          <a:xfrm>
            <a:off x="0" y="-679"/>
            <a:ext cx="9142095" cy="6858000"/>
            <a:chOff x="0" y="-679"/>
            <a:chExt cx="9142095" cy="6858000"/>
          </a:xfrm>
        </p:grpSpPr>
        <p:sp>
          <p:nvSpPr>
            <p:cNvPr id="10" name="object 10" descr=""/>
            <p:cNvSpPr/>
            <p:nvPr/>
          </p:nvSpPr>
          <p:spPr>
            <a:xfrm>
              <a:off x="0" y="2285774"/>
              <a:ext cx="9142095" cy="0"/>
            </a:xfrm>
            <a:custGeom>
              <a:avLst/>
              <a:gdLst/>
              <a:ahLst/>
              <a:cxnLst/>
              <a:rect l="l" t="t" r="r" b="b"/>
              <a:pathLst>
                <a:path w="9142095" h="0">
                  <a:moveTo>
                    <a:pt x="9141714" y="0"/>
                  </a:moveTo>
                  <a:lnTo>
                    <a:pt x="0" y="1"/>
                  </a:lnTo>
                </a:path>
              </a:pathLst>
            </a:custGeom>
            <a:ln w="101600">
              <a:solidFill>
                <a:srgbClr val="404040"/>
              </a:solidFill>
            </a:ln>
          </p:spPr>
          <p:txBody>
            <a:bodyPr wrap="square" lIns="0" tIns="0" rIns="0" bIns="0" rtlCol="0"/>
            <a:lstStyle/>
            <a:p/>
          </p:txBody>
        </p:sp>
        <p:sp>
          <p:nvSpPr>
            <p:cNvPr id="11" name="object 11" descr=""/>
            <p:cNvSpPr/>
            <p:nvPr/>
          </p:nvSpPr>
          <p:spPr>
            <a:xfrm>
              <a:off x="0" y="4571548"/>
              <a:ext cx="3048635" cy="0"/>
            </a:xfrm>
            <a:custGeom>
              <a:avLst/>
              <a:gdLst/>
              <a:ahLst/>
              <a:cxnLst/>
              <a:rect l="l" t="t" r="r" b="b"/>
              <a:pathLst>
                <a:path w="3048635" h="0">
                  <a:moveTo>
                    <a:pt x="3048240" y="0"/>
                  </a:moveTo>
                  <a:lnTo>
                    <a:pt x="0" y="1"/>
                  </a:lnTo>
                </a:path>
              </a:pathLst>
            </a:custGeom>
            <a:ln w="101600">
              <a:solidFill>
                <a:srgbClr val="404040"/>
              </a:solidFill>
            </a:ln>
          </p:spPr>
          <p:txBody>
            <a:bodyPr wrap="square" lIns="0" tIns="0" rIns="0" bIns="0" rtlCol="0"/>
            <a:lstStyle/>
            <a:p/>
          </p:txBody>
        </p:sp>
        <p:sp>
          <p:nvSpPr>
            <p:cNvPr id="12" name="object 12" descr=""/>
            <p:cNvSpPr/>
            <p:nvPr/>
          </p:nvSpPr>
          <p:spPr>
            <a:xfrm>
              <a:off x="3048238" y="-679"/>
              <a:ext cx="0" cy="6858000"/>
            </a:xfrm>
            <a:custGeom>
              <a:avLst/>
              <a:gdLst/>
              <a:ahLst/>
              <a:cxnLst/>
              <a:rect l="l" t="t" r="r" b="b"/>
              <a:pathLst>
                <a:path w="0" h="6858000">
                  <a:moveTo>
                    <a:pt x="0" y="0"/>
                  </a:moveTo>
                  <a:lnTo>
                    <a:pt x="1" y="6858003"/>
                  </a:lnTo>
                </a:path>
              </a:pathLst>
            </a:custGeom>
            <a:ln w="101600">
              <a:solidFill>
                <a:srgbClr val="404040"/>
              </a:solidFill>
            </a:ln>
          </p:spPr>
          <p:txBody>
            <a:bodyPr wrap="square" lIns="0" tIns="0" rIns="0" bIns="0" rtlCol="0"/>
            <a:lstStyle/>
            <a:p/>
          </p:txBody>
        </p:sp>
        <p:sp>
          <p:nvSpPr>
            <p:cNvPr id="13" name="object 13" descr=""/>
            <p:cNvSpPr/>
            <p:nvPr/>
          </p:nvSpPr>
          <p:spPr>
            <a:xfrm>
              <a:off x="5090697" y="-679"/>
              <a:ext cx="0" cy="2240280"/>
            </a:xfrm>
            <a:custGeom>
              <a:avLst/>
              <a:gdLst/>
              <a:ahLst/>
              <a:cxnLst/>
              <a:rect l="l" t="t" r="r" b="b"/>
              <a:pathLst>
                <a:path w="0" h="2240280">
                  <a:moveTo>
                    <a:pt x="0" y="0"/>
                  </a:moveTo>
                  <a:lnTo>
                    <a:pt x="1" y="2240280"/>
                  </a:lnTo>
                </a:path>
              </a:pathLst>
            </a:custGeom>
            <a:ln w="101600">
              <a:solidFill>
                <a:srgbClr val="404040"/>
              </a:solidFill>
            </a:ln>
          </p:spPr>
          <p:txBody>
            <a:bodyPr wrap="square" lIns="0" tIns="0" rIns="0" bIns="0" rtlCol="0"/>
            <a:lstStyle/>
            <a:p/>
          </p:txBody>
        </p:sp>
        <p:sp>
          <p:nvSpPr>
            <p:cNvPr id="14" name="object 14" descr=""/>
            <p:cNvSpPr/>
            <p:nvPr/>
          </p:nvSpPr>
          <p:spPr>
            <a:xfrm>
              <a:off x="7133155" y="-679"/>
              <a:ext cx="0" cy="2240280"/>
            </a:xfrm>
            <a:custGeom>
              <a:avLst/>
              <a:gdLst/>
              <a:ahLst/>
              <a:cxnLst/>
              <a:rect l="l" t="t" r="r" b="b"/>
              <a:pathLst>
                <a:path w="0" h="2240280">
                  <a:moveTo>
                    <a:pt x="0" y="0"/>
                  </a:moveTo>
                  <a:lnTo>
                    <a:pt x="1" y="2240280"/>
                  </a:lnTo>
                </a:path>
              </a:pathLst>
            </a:custGeom>
            <a:ln w="101600">
              <a:solidFill>
                <a:srgbClr val="404040"/>
              </a:solidFill>
            </a:ln>
          </p:spPr>
          <p:txBody>
            <a:bodyPr wrap="square" lIns="0" tIns="0" rIns="0" bIns="0" rtlCol="0"/>
            <a:lstStyle/>
            <a:p/>
          </p:txBody>
        </p:sp>
        <p:pic>
          <p:nvPicPr>
            <p:cNvPr id="15" name="object 15" descr=""/>
            <p:cNvPicPr/>
            <p:nvPr/>
          </p:nvPicPr>
          <p:blipFill>
            <a:blip r:embed="Reba90ccf45d4458c" cstate="print"/>
            <a:stretch>
              <a:fillRect/>
            </a:stretch>
          </p:blipFill>
          <p:spPr>
            <a:xfrm>
              <a:off x="7409422" y="365734"/>
              <a:ext cx="1486381" cy="1547186"/>
            </a:xfrm>
            <a:prstGeom prst="rect">
              <a:avLst/>
            </a:prstGeom>
          </p:spPr>
        </p:pic>
        <p:pic>
          <p:nvPicPr>
            <p:cNvPr id="16" name="object 16" descr=""/>
            <p:cNvPicPr/>
            <p:nvPr/>
          </p:nvPicPr>
          <p:blipFill>
            <a:blip r:embed="R5256023e23c04592" cstate="print"/>
            <a:stretch>
              <a:fillRect/>
            </a:stretch>
          </p:blipFill>
          <p:spPr>
            <a:xfrm>
              <a:off x="3045861" y="4957733"/>
              <a:ext cx="1820249" cy="1820248"/>
            </a:xfrm>
            <a:prstGeom prst="rect">
              <a:avLst/>
            </a:prstGeom>
          </p:spPr>
        </p:pic>
        <p:pic>
          <p:nvPicPr>
            <p:cNvPr id="17" name="object 17" descr=""/>
            <p:cNvPicPr/>
            <p:nvPr/>
          </p:nvPicPr>
          <p:blipFill>
            <a:blip r:embed="R89ce51833c0d461d" cstate="print"/>
            <a:stretch>
              <a:fillRect/>
            </a:stretch>
          </p:blipFill>
          <p:spPr>
            <a:xfrm>
              <a:off x="4975282" y="5805653"/>
              <a:ext cx="4057260" cy="972327"/>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5123688" y="2225039"/>
            <a:ext cx="4013200" cy="2625725"/>
            <a:chOff x="5123688" y="2225039"/>
            <a:chExt cx="4013200" cy="2625725"/>
          </a:xfrm>
        </p:grpSpPr>
        <p:pic>
          <p:nvPicPr>
            <p:cNvPr id="3" name="object 3" descr=""/>
            <p:cNvPicPr/>
            <p:nvPr/>
          </p:nvPicPr>
          <p:blipFill>
            <a:blip r:embed="Rd558c59804d94913" cstate="print"/>
            <a:stretch>
              <a:fillRect/>
            </a:stretch>
          </p:blipFill>
          <p:spPr>
            <a:xfrm>
              <a:off x="5123688" y="3485387"/>
              <a:ext cx="2100071" cy="1365377"/>
            </a:xfrm>
            <a:prstGeom prst="rect">
              <a:avLst/>
            </a:prstGeom>
          </p:spPr>
        </p:pic>
        <p:pic>
          <p:nvPicPr>
            <p:cNvPr id="4" name="object 4" descr=""/>
            <p:cNvPicPr/>
            <p:nvPr/>
          </p:nvPicPr>
          <p:blipFill>
            <a:blip r:embed="R93297f232322469f" cstate="print"/>
            <a:stretch>
              <a:fillRect/>
            </a:stretch>
          </p:blipFill>
          <p:spPr>
            <a:xfrm>
              <a:off x="5315712" y="3677411"/>
              <a:ext cx="1729739" cy="995171"/>
            </a:xfrm>
            <a:prstGeom prst="rect">
              <a:avLst/>
            </a:prstGeom>
          </p:spPr>
        </p:pic>
        <p:pic>
          <p:nvPicPr>
            <p:cNvPr id="5" name="object 5" descr=""/>
            <p:cNvPicPr/>
            <p:nvPr/>
          </p:nvPicPr>
          <p:blipFill>
            <a:blip r:embed="Rc5103a2175df46e3" cstate="print"/>
            <a:stretch>
              <a:fillRect/>
            </a:stretch>
          </p:blipFill>
          <p:spPr>
            <a:xfrm>
              <a:off x="6931152" y="2225039"/>
              <a:ext cx="2205228" cy="1577340"/>
            </a:xfrm>
            <a:prstGeom prst="rect">
              <a:avLst/>
            </a:prstGeom>
          </p:spPr>
        </p:pic>
        <p:pic>
          <p:nvPicPr>
            <p:cNvPr id="6" name="object 6" descr=""/>
            <p:cNvPicPr/>
            <p:nvPr/>
          </p:nvPicPr>
          <p:blipFill>
            <a:blip r:embed="R0686c05642f1432c" cstate="print"/>
            <a:stretch>
              <a:fillRect/>
            </a:stretch>
          </p:blipFill>
          <p:spPr>
            <a:xfrm>
              <a:off x="7123176" y="2417063"/>
              <a:ext cx="1834896" cy="1207008"/>
            </a:xfrm>
            <a:prstGeom prst="rect">
              <a:avLst/>
            </a:prstGeom>
          </p:spPr>
        </p:pic>
      </p:grpSp>
      <p:grpSp>
        <p:nvGrpSpPr>
          <p:cNvPr id="7" name="object 7" descr=""/>
          <p:cNvGrpSpPr/>
          <p:nvPr/>
        </p:nvGrpSpPr>
        <p:grpSpPr>
          <a:xfrm>
            <a:off x="5123688" y="88392"/>
            <a:ext cx="3959860" cy="1966595"/>
            <a:chOff x="5123688" y="88392"/>
            <a:chExt cx="3959860" cy="1966595"/>
          </a:xfrm>
        </p:grpSpPr>
        <p:pic>
          <p:nvPicPr>
            <p:cNvPr id="8" name="object 8" descr=""/>
            <p:cNvPicPr/>
            <p:nvPr/>
          </p:nvPicPr>
          <p:blipFill>
            <a:blip r:embed="Rb17345ae65654902" cstate="print"/>
            <a:stretch>
              <a:fillRect/>
            </a:stretch>
          </p:blipFill>
          <p:spPr>
            <a:xfrm>
              <a:off x="5123688" y="88392"/>
              <a:ext cx="2136520" cy="1365377"/>
            </a:xfrm>
            <a:prstGeom prst="rect">
              <a:avLst/>
            </a:prstGeom>
          </p:spPr>
        </p:pic>
        <p:pic>
          <p:nvPicPr>
            <p:cNvPr id="9" name="object 9" descr=""/>
            <p:cNvPicPr/>
            <p:nvPr/>
          </p:nvPicPr>
          <p:blipFill>
            <a:blip r:embed="R02e64bd2a48e4dd8" cstate="print"/>
            <a:stretch>
              <a:fillRect/>
            </a:stretch>
          </p:blipFill>
          <p:spPr>
            <a:xfrm>
              <a:off x="5315712" y="280415"/>
              <a:ext cx="1766315" cy="995171"/>
            </a:xfrm>
            <a:prstGeom prst="rect">
              <a:avLst/>
            </a:prstGeom>
          </p:spPr>
        </p:pic>
        <p:pic>
          <p:nvPicPr>
            <p:cNvPr id="10" name="object 10" descr=""/>
            <p:cNvPicPr/>
            <p:nvPr/>
          </p:nvPicPr>
          <p:blipFill>
            <a:blip r:embed="R8de7b968c99a4723" cstate="print"/>
            <a:stretch>
              <a:fillRect/>
            </a:stretch>
          </p:blipFill>
          <p:spPr>
            <a:xfrm>
              <a:off x="6984492" y="652272"/>
              <a:ext cx="2098548" cy="1402206"/>
            </a:xfrm>
            <a:prstGeom prst="rect">
              <a:avLst/>
            </a:prstGeom>
          </p:spPr>
        </p:pic>
        <p:pic>
          <p:nvPicPr>
            <p:cNvPr id="11" name="object 11" descr=""/>
            <p:cNvPicPr/>
            <p:nvPr/>
          </p:nvPicPr>
          <p:blipFill>
            <a:blip r:embed="R5bdc643171a94ada" cstate="print"/>
            <a:stretch>
              <a:fillRect/>
            </a:stretch>
          </p:blipFill>
          <p:spPr>
            <a:xfrm>
              <a:off x="7176516" y="844296"/>
              <a:ext cx="1728216" cy="1031748"/>
            </a:xfrm>
            <a:prstGeom prst="rect">
              <a:avLst/>
            </a:prstGeom>
          </p:spPr>
        </p:pic>
      </p:grpSp>
      <p:grpSp>
        <p:nvGrpSpPr>
          <p:cNvPr id="12" name="object 12" descr=""/>
          <p:cNvGrpSpPr/>
          <p:nvPr/>
        </p:nvGrpSpPr>
        <p:grpSpPr>
          <a:xfrm>
            <a:off x="6952488" y="3695700"/>
            <a:ext cx="2188845" cy="1626235"/>
            <a:chOff x="6952488" y="3695700"/>
            <a:chExt cx="2188845" cy="1626235"/>
          </a:xfrm>
        </p:grpSpPr>
        <p:pic>
          <p:nvPicPr>
            <p:cNvPr id="13" name="object 13" descr=""/>
            <p:cNvPicPr/>
            <p:nvPr/>
          </p:nvPicPr>
          <p:blipFill>
            <a:blip r:embed="Rbc781a2e0d8d4a41" cstate="print"/>
            <a:stretch>
              <a:fillRect/>
            </a:stretch>
          </p:blipFill>
          <p:spPr>
            <a:xfrm>
              <a:off x="6952488" y="3695700"/>
              <a:ext cx="2188463" cy="1626108"/>
            </a:xfrm>
            <a:prstGeom prst="rect">
              <a:avLst/>
            </a:prstGeom>
          </p:spPr>
        </p:pic>
        <p:pic>
          <p:nvPicPr>
            <p:cNvPr id="14" name="object 14" descr=""/>
            <p:cNvPicPr/>
            <p:nvPr/>
          </p:nvPicPr>
          <p:blipFill>
            <a:blip r:embed="R439397930f104930" cstate="print"/>
            <a:stretch>
              <a:fillRect/>
            </a:stretch>
          </p:blipFill>
          <p:spPr>
            <a:xfrm>
              <a:off x="7144512" y="3887723"/>
              <a:ext cx="1818131" cy="1255776"/>
            </a:xfrm>
            <a:prstGeom prst="rect">
              <a:avLst/>
            </a:prstGeom>
          </p:spPr>
        </p:pic>
      </p:grpSp>
      <p:grpSp>
        <p:nvGrpSpPr>
          <p:cNvPr id="15" name="object 15" descr=""/>
          <p:cNvGrpSpPr/>
          <p:nvPr/>
        </p:nvGrpSpPr>
        <p:grpSpPr>
          <a:xfrm>
            <a:off x="21335" y="0"/>
            <a:ext cx="7301865" cy="6530340"/>
            <a:chOff x="21335" y="0"/>
            <a:chExt cx="7301865" cy="6530340"/>
          </a:xfrm>
        </p:grpSpPr>
        <p:pic>
          <p:nvPicPr>
            <p:cNvPr id="16" name="object 16" descr=""/>
            <p:cNvPicPr/>
            <p:nvPr/>
          </p:nvPicPr>
          <p:blipFill>
            <a:blip r:embed="R9a4cfc80e61d4235" cstate="print"/>
            <a:stretch>
              <a:fillRect/>
            </a:stretch>
          </p:blipFill>
          <p:spPr>
            <a:xfrm>
              <a:off x="21335" y="0"/>
              <a:ext cx="5213604" cy="6477000"/>
            </a:xfrm>
            <a:prstGeom prst="rect">
              <a:avLst/>
            </a:prstGeom>
          </p:spPr>
        </p:pic>
        <p:pic>
          <p:nvPicPr>
            <p:cNvPr id="17" name="object 17" descr=""/>
            <p:cNvPicPr/>
            <p:nvPr/>
          </p:nvPicPr>
          <p:blipFill>
            <a:blip r:embed="R797c66a65eda42d5" cstate="print"/>
            <a:stretch>
              <a:fillRect/>
            </a:stretch>
          </p:blipFill>
          <p:spPr>
            <a:xfrm>
              <a:off x="5117591" y="5004790"/>
              <a:ext cx="2205227" cy="1525524"/>
            </a:xfrm>
            <a:prstGeom prst="rect">
              <a:avLst/>
            </a:prstGeom>
          </p:spPr>
        </p:pic>
        <p:pic>
          <p:nvPicPr>
            <p:cNvPr id="18" name="object 18" descr=""/>
            <p:cNvPicPr/>
            <p:nvPr/>
          </p:nvPicPr>
          <p:blipFill>
            <a:blip r:embed="Rdff72521cd2f4385" cstate="print"/>
            <a:stretch>
              <a:fillRect/>
            </a:stretch>
          </p:blipFill>
          <p:spPr>
            <a:xfrm>
              <a:off x="5309615" y="5196840"/>
              <a:ext cx="1834895" cy="1155192"/>
            </a:xfrm>
            <a:prstGeom prst="rect">
              <a:avLst/>
            </a:prstGeom>
          </p:spPr>
        </p:pic>
        <p:pic>
          <p:nvPicPr>
            <p:cNvPr id="19" name="object 19" descr=""/>
            <p:cNvPicPr/>
            <p:nvPr/>
          </p:nvPicPr>
          <p:blipFill>
            <a:blip r:embed="Ra5a5271c03e34343" cstate="print"/>
            <a:stretch>
              <a:fillRect/>
            </a:stretch>
          </p:blipFill>
          <p:spPr>
            <a:xfrm>
              <a:off x="5117591" y="1740407"/>
              <a:ext cx="2101595" cy="1458595"/>
            </a:xfrm>
            <a:prstGeom prst="rect">
              <a:avLst/>
            </a:prstGeom>
          </p:spPr>
        </p:pic>
        <p:pic>
          <p:nvPicPr>
            <p:cNvPr id="20" name="object 20" descr=""/>
            <p:cNvPicPr/>
            <p:nvPr/>
          </p:nvPicPr>
          <p:blipFill>
            <a:blip r:embed="R3a791ebfaee14665" cstate="print"/>
            <a:stretch>
              <a:fillRect/>
            </a:stretch>
          </p:blipFill>
          <p:spPr>
            <a:xfrm>
              <a:off x="5309615" y="1932432"/>
              <a:ext cx="1731264" cy="1088136"/>
            </a:xfrm>
            <a:prstGeom prst="rect">
              <a:avLst/>
            </a:prstGeom>
          </p:spPr>
        </p:pic>
      </p:grpSp>
      <p:sp>
        <p:nvSpPr>
          <p:cNvPr id="21" name="object 21" descr=""/>
          <p:cNvSpPr txBox="1">
            <a:spLocks noGrp="1"/>
          </p:cNvSpPr>
          <p:nvPr>
            <p:ph type="sldNum" idx="7" sz="quarter"/>
          </p:nvPr>
        </p:nvSpPr>
        <p:spPr>
          <a:prstGeom prst="rect"/>
        </p:spPr>
        <p:txBody>
          <a:bodyPr wrap="square" lIns="0" tIns="0" rIns="0" bIns="0" rtlCol="0" vert="horz">
            <a:spAutoFit/>
          </a:bodyPr>
          <a:lstStyle/>
          <a:p>
            <a:pPr marL="38100">
              <a:lnSpc>
                <a:spcPct val="100000"/>
              </a:lnSpc>
            </a:pPr>
            <a:fld id="{81D60167-4931-47E6-BA6A-407CBD079E47}" type="slidenum">
              <a:rPr dirty="0" spc="-50"/>
              <a:t>1</a:t>
            </a:fld>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429768" rIns="0" bIns="0" rtlCol="0" vert="horz">
            <a:spAutoFit/>
          </a:bodyPr>
          <a:lstStyle/>
          <a:p>
            <a:pPr marL="388620">
              <a:lnSpc>
                <a:spcPct val="100000"/>
              </a:lnSpc>
              <a:spcBef>
                <a:spcPts val="100"/>
              </a:spcBef>
            </a:pPr>
            <a:r>
              <a:rPr dirty="0" sz="3500" b="0">
                <a:latin typeface="Calibri"/>
                <a:cs typeface="Calibri"/>
              </a:rPr>
              <a:t>Key</a:t>
            </a:r>
            <a:r>
              <a:rPr dirty="0" sz="3500" spc="-125" b="0">
                <a:latin typeface="Calibri"/>
                <a:cs typeface="Calibri"/>
              </a:rPr>
              <a:t> </a:t>
            </a:r>
            <a:r>
              <a:rPr dirty="0" sz="3500" spc="-30" b="0">
                <a:latin typeface="Calibri"/>
                <a:cs typeface="Calibri"/>
              </a:rPr>
              <a:t>Training</a:t>
            </a:r>
            <a:r>
              <a:rPr dirty="0" sz="3500" spc="-125" b="0">
                <a:latin typeface="Calibri"/>
                <a:cs typeface="Calibri"/>
              </a:rPr>
              <a:t> </a:t>
            </a:r>
            <a:r>
              <a:rPr dirty="0" sz="3500" spc="-10" b="0">
                <a:latin typeface="Calibri"/>
                <a:cs typeface="Calibri"/>
              </a:rPr>
              <a:t>Components</a:t>
            </a:r>
            <a:endParaRPr sz="3500">
              <a:latin typeface="Calibri"/>
              <a:cs typeface="Calibri"/>
            </a:endParaRPr>
          </a:p>
        </p:txBody>
      </p:sp>
      <p:grpSp>
        <p:nvGrpSpPr>
          <p:cNvPr id="3" name="object 3" descr=""/>
          <p:cNvGrpSpPr/>
          <p:nvPr/>
        </p:nvGrpSpPr>
        <p:grpSpPr>
          <a:xfrm>
            <a:off x="476624" y="2505222"/>
            <a:ext cx="2889885" cy="1444625"/>
            <a:chOff x="476624" y="2505222"/>
            <a:chExt cx="2889885" cy="1444625"/>
          </a:xfrm>
        </p:grpSpPr>
        <p:sp>
          <p:nvSpPr>
            <p:cNvPr id="4" name="object 4" descr=""/>
            <p:cNvSpPr/>
            <p:nvPr/>
          </p:nvSpPr>
          <p:spPr>
            <a:xfrm>
              <a:off x="489318" y="2517927"/>
              <a:ext cx="2877185" cy="1419225"/>
            </a:xfrm>
            <a:custGeom>
              <a:avLst/>
              <a:gdLst/>
              <a:ahLst/>
              <a:cxnLst/>
              <a:rect l="l" t="t" r="r" b="b"/>
              <a:pathLst>
                <a:path w="2877185" h="1419225">
                  <a:moveTo>
                    <a:pt x="2876715" y="709536"/>
                  </a:moveTo>
                  <a:lnTo>
                    <a:pt x="2868549" y="704773"/>
                  </a:lnTo>
                  <a:lnTo>
                    <a:pt x="2791193" y="659650"/>
                  </a:lnTo>
                  <a:lnTo>
                    <a:pt x="2788272" y="660412"/>
                  </a:lnTo>
                  <a:lnTo>
                    <a:pt x="2785630" y="664959"/>
                  </a:lnTo>
                  <a:lnTo>
                    <a:pt x="2786392" y="667867"/>
                  </a:lnTo>
                  <a:lnTo>
                    <a:pt x="2849651" y="704773"/>
                  </a:lnTo>
                  <a:lnTo>
                    <a:pt x="2365121" y="704773"/>
                  </a:lnTo>
                  <a:lnTo>
                    <a:pt x="2365121" y="0"/>
                  </a:lnTo>
                  <a:lnTo>
                    <a:pt x="0" y="0"/>
                  </a:lnTo>
                  <a:lnTo>
                    <a:pt x="0" y="1419072"/>
                  </a:lnTo>
                  <a:lnTo>
                    <a:pt x="2365121" y="1419072"/>
                  </a:lnTo>
                  <a:lnTo>
                    <a:pt x="2365121" y="714298"/>
                  </a:lnTo>
                  <a:lnTo>
                    <a:pt x="2849651" y="714298"/>
                  </a:lnTo>
                  <a:lnTo>
                    <a:pt x="2857804" y="709536"/>
                  </a:lnTo>
                  <a:lnTo>
                    <a:pt x="2849651" y="714298"/>
                  </a:lnTo>
                  <a:lnTo>
                    <a:pt x="2786392" y="751192"/>
                  </a:lnTo>
                  <a:lnTo>
                    <a:pt x="2785630" y="754113"/>
                  </a:lnTo>
                  <a:lnTo>
                    <a:pt x="2788272" y="758659"/>
                  </a:lnTo>
                  <a:lnTo>
                    <a:pt x="2791193" y="759421"/>
                  </a:lnTo>
                  <a:lnTo>
                    <a:pt x="2868549" y="714298"/>
                  </a:lnTo>
                  <a:lnTo>
                    <a:pt x="2876715" y="709536"/>
                  </a:lnTo>
                  <a:close/>
                </a:path>
              </a:pathLst>
            </a:custGeom>
            <a:solidFill>
              <a:srgbClr val="C0504D"/>
            </a:solidFill>
          </p:spPr>
          <p:txBody>
            <a:bodyPr wrap="square" lIns="0" tIns="0" rIns="0" bIns="0" rtlCol="0"/>
            <a:lstStyle/>
            <a:p/>
          </p:txBody>
        </p:sp>
        <p:sp>
          <p:nvSpPr>
            <p:cNvPr id="5" name="object 5" descr=""/>
            <p:cNvSpPr/>
            <p:nvPr/>
          </p:nvSpPr>
          <p:spPr>
            <a:xfrm>
              <a:off x="489324" y="2517922"/>
              <a:ext cx="2365375" cy="1419225"/>
            </a:xfrm>
            <a:custGeom>
              <a:avLst/>
              <a:gdLst/>
              <a:ahLst/>
              <a:cxnLst/>
              <a:rect l="l" t="t" r="r" b="b"/>
              <a:pathLst>
                <a:path w="2365375" h="1419225">
                  <a:moveTo>
                    <a:pt x="0" y="0"/>
                  </a:moveTo>
                  <a:lnTo>
                    <a:pt x="2365117" y="0"/>
                  </a:lnTo>
                  <a:lnTo>
                    <a:pt x="2365117" y="1419070"/>
                  </a:lnTo>
                  <a:lnTo>
                    <a:pt x="0" y="1419070"/>
                  </a:lnTo>
                  <a:lnTo>
                    <a:pt x="0" y="0"/>
                  </a:lnTo>
                  <a:close/>
                </a:path>
              </a:pathLst>
            </a:custGeom>
            <a:ln w="25400">
              <a:solidFill>
                <a:srgbClr val="FFFFFF"/>
              </a:solidFill>
            </a:ln>
          </p:spPr>
          <p:txBody>
            <a:bodyPr wrap="square" lIns="0" tIns="0" rIns="0" bIns="0" rtlCol="0"/>
            <a:lstStyle/>
            <a:p/>
          </p:txBody>
        </p:sp>
      </p:grpSp>
      <p:sp>
        <p:nvSpPr>
          <p:cNvPr id="6" name="object 6" descr=""/>
          <p:cNvSpPr txBox="1"/>
          <p:nvPr/>
        </p:nvSpPr>
        <p:spPr>
          <a:xfrm>
            <a:off x="489324" y="2517922"/>
            <a:ext cx="2365375" cy="1419225"/>
          </a:xfrm>
          <a:prstGeom prst="rect">
            <a:avLst/>
          </a:prstGeom>
        </p:spPr>
        <p:txBody>
          <a:bodyPr wrap="square" lIns="0" tIns="243204" rIns="0" bIns="0" rtlCol="0" vert="horz">
            <a:spAutoFit/>
          </a:bodyPr>
          <a:lstStyle/>
          <a:p>
            <a:pPr algn="ctr" marL="158115" marR="149225" indent="-1270">
              <a:lnSpc>
                <a:spcPct val="92900"/>
              </a:lnSpc>
              <a:spcBef>
                <a:spcPts val="1914"/>
              </a:spcBef>
            </a:pPr>
            <a:r>
              <a:rPr dirty="0" sz="2100">
                <a:solidFill>
                  <a:srgbClr val="FFFFFF"/>
                </a:solidFill>
                <a:latin typeface="Calibri"/>
                <a:cs typeface="Calibri"/>
              </a:rPr>
              <a:t>Recognizing</a:t>
            </a:r>
            <a:r>
              <a:rPr dirty="0" sz="2100" spc="-110">
                <a:solidFill>
                  <a:srgbClr val="FFFFFF"/>
                </a:solidFill>
                <a:latin typeface="Calibri"/>
                <a:cs typeface="Calibri"/>
              </a:rPr>
              <a:t> </a:t>
            </a:r>
            <a:r>
              <a:rPr dirty="0" sz="2100" spc="-20">
                <a:solidFill>
                  <a:srgbClr val="FFFFFF"/>
                </a:solidFill>
                <a:latin typeface="Calibri"/>
                <a:cs typeface="Calibri"/>
              </a:rPr>
              <a:t>Signs </a:t>
            </a:r>
            <a:r>
              <a:rPr dirty="0" sz="2100">
                <a:solidFill>
                  <a:srgbClr val="FFFFFF"/>
                </a:solidFill>
                <a:latin typeface="Calibri"/>
                <a:cs typeface="Calibri"/>
              </a:rPr>
              <a:t>of</a:t>
            </a:r>
            <a:r>
              <a:rPr dirty="0" sz="2100" spc="15">
                <a:solidFill>
                  <a:srgbClr val="FFFFFF"/>
                </a:solidFill>
                <a:latin typeface="Calibri"/>
                <a:cs typeface="Calibri"/>
              </a:rPr>
              <a:t> </a:t>
            </a:r>
            <a:r>
              <a:rPr dirty="0" sz="2100" spc="-25">
                <a:solidFill>
                  <a:srgbClr val="FFFFFF"/>
                </a:solidFill>
                <a:latin typeface="Calibri"/>
                <a:cs typeface="Calibri"/>
              </a:rPr>
              <a:t>Life-</a:t>
            </a:r>
            <a:r>
              <a:rPr dirty="0" sz="2100" spc="-10">
                <a:solidFill>
                  <a:srgbClr val="FFFFFF"/>
                </a:solidFill>
                <a:latin typeface="Calibri"/>
                <a:cs typeface="Calibri"/>
              </a:rPr>
              <a:t>Threatening Bleeding</a:t>
            </a:r>
            <a:endParaRPr sz="2100">
              <a:latin typeface="Calibri"/>
              <a:cs typeface="Calibri"/>
            </a:endParaRPr>
          </a:p>
        </p:txBody>
      </p:sp>
      <p:grpSp>
        <p:nvGrpSpPr>
          <p:cNvPr id="7" name="object 7" descr=""/>
          <p:cNvGrpSpPr/>
          <p:nvPr/>
        </p:nvGrpSpPr>
        <p:grpSpPr>
          <a:xfrm>
            <a:off x="3385718" y="2505222"/>
            <a:ext cx="2889885" cy="1444625"/>
            <a:chOff x="3385718" y="2505222"/>
            <a:chExt cx="2889885" cy="1444625"/>
          </a:xfrm>
        </p:grpSpPr>
        <p:sp>
          <p:nvSpPr>
            <p:cNvPr id="8" name="object 8" descr=""/>
            <p:cNvSpPr/>
            <p:nvPr/>
          </p:nvSpPr>
          <p:spPr>
            <a:xfrm>
              <a:off x="3398418" y="2517927"/>
              <a:ext cx="2877185" cy="1419225"/>
            </a:xfrm>
            <a:custGeom>
              <a:avLst/>
              <a:gdLst/>
              <a:ahLst/>
              <a:cxnLst/>
              <a:rect l="l" t="t" r="r" b="b"/>
              <a:pathLst>
                <a:path w="2877185" h="1419225">
                  <a:moveTo>
                    <a:pt x="2876715" y="709536"/>
                  </a:moveTo>
                  <a:lnTo>
                    <a:pt x="2868549" y="704773"/>
                  </a:lnTo>
                  <a:lnTo>
                    <a:pt x="2791180" y="659650"/>
                  </a:lnTo>
                  <a:lnTo>
                    <a:pt x="2788272" y="660412"/>
                  </a:lnTo>
                  <a:lnTo>
                    <a:pt x="2785618" y="664959"/>
                  </a:lnTo>
                  <a:lnTo>
                    <a:pt x="2786392" y="667867"/>
                  </a:lnTo>
                  <a:lnTo>
                    <a:pt x="2849638" y="704773"/>
                  </a:lnTo>
                  <a:lnTo>
                    <a:pt x="2365108" y="704773"/>
                  </a:lnTo>
                  <a:lnTo>
                    <a:pt x="2365108" y="0"/>
                  </a:lnTo>
                  <a:lnTo>
                    <a:pt x="0" y="0"/>
                  </a:lnTo>
                  <a:lnTo>
                    <a:pt x="0" y="1419072"/>
                  </a:lnTo>
                  <a:lnTo>
                    <a:pt x="2365108" y="1419072"/>
                  </a:lnTo>
                  <a:lnTo>
                    <a:pt x="2365108" y="714298"/>
                  </a:lnTo>
                  <a:lnTo>
                    <a:pt x="2849638" y="714298"/>
                  </a:lnTo>
                  <a:lnTo>
                    <a:pt x="2786392" y="751192"/>
                  </a:lnTo>
                  <a:lnTo>
                    <a:pt x="2785618" y="754113"/>
                  </a:lnTo>
                  <a:lnTo>
                    <a:pt x="2788272" y="758659"/>
                  </a:lnTo>
                  <a:lnTo>
                    <a:pt x="2791180" y="759421"/>
                  </a:lnTo>
                  <a:lnTo>
                    <a:pt x="2868549" y="714298"/>
                  </a:lnTo>
                  <a:lnTo>
                    <a:pt x="2876715" y="709536"/>
                  </a:lnTo>
                  <a:close/>
                </a:path>
              </a:pathLst>
            </a:custGeom>
            <a:solidFill>
              <a:srgbClr val="9BBB59"/>
            </a:solidFill>
          </p:spPr>
          <p:txBody>
            <a:bodyPr wrap="square" lIns="0" tIns="0" rIns="0" bIns="0" rtlCol="0"/>
            <a:lstStyle/>
            <a:p/>
          </p:txBody>
        </p:sp>
        <p:sp>
          <p:nvSpPr>
            <p:cNvPr id="9" name="object 9" descr=""/>
            <p:cNvSpPr/>
            <p:nvPr/>
          </p:nvSpPr>
          <p:spPr>
            <a:xfrm>
              <a:off x="3398418" y="2517922"/>
              <a:ext cx="2365375" cy="1419225"/>
            </a:xfrm>
            <a:custGeom>
              <a:avLst/>
              <a:gdLst/>
              <a:ahLst/>
              <a:cxnLst/>
              <a:rect l="l" t="t" r="r" b="b"/>
              <a:pathLst>
                <a:path w="2365375" h="1419225">
                  <a:moveTo>
                    <a:pt x="0" y="0"/>
                  </a:moveTo>
                  <a:lnTo>
                    <a:pt x="2365117" y="0"/>
                  </a:lnTo>
                  <a:lnTo>
                    <a:pt x="2365117" y="1419070"/>
                  </a:lnTo>
                  <a:lnTo>
                    <a:pt x="0" y="1419070"/>
                  </a:lnTo>
                  <a:lnTo>
                    <a:pt x="0" y="0"/>
                  </a:lnTo>
                  <a:close/>
                </a:path>
              </a:pathLst>
            </a:custGeom>
            <a:ln w="25400">
              <a:solidFill>
                <a:srgbClr val="FFFFFF"/>
              </a:solidFill>
            </a:ln>
          </p:spPr>
          <p:txBody>
            <a:bodyPr wrap="square" lIns="0" tIns="0" rIns="0" bIns="0" rtlCol="0"/>
            <a:lstStyle/>
            <a:p/>
          </p:txBody>
        </p:sp>
      </p:grpSp>
      <p:sp>
        <p:nvSpPr>
          <p:cNvPr id="10" name="object 10" descr=""/>
          <p:cNvSpPr txBox="1"/>
          <p:nvPr/>
        </p:nvSpPr>
        <p:spPr>
          <a:xfrm>
            <a:off x="3398418" y="2517922"/>
            <a:ext cx="2365375" cy="1419225"/>
          </a:xfrm>
          <a:prstGeom prst="rect">
            <a:avLst/>
          </a:prstGeom>
        </p:spPr>
        <p:txBody>
          <a:bodyPr wrap="square" lIns="0" tIns="95250" rIns="0" bIns="0" rtlCol="0" vert="horz">
            <a:spAutoFit/>
          </a:bodyPr>
          <a:lstStyle/>
          <a:p>
            <a:pPr>
              <a:lnSpc>
                <a:spcPct val="100000"/>
              </a:lnSpc>
              <a:spcBef>
                <a:spcPts val="750"/>
              </a:spcBef>
            </a:pPr>
            <a:endParaRPr sz="2100">
              <a:latin typeface="Times New Roman"/>
              <a:cs typeface="Times New Roman"/>
            </a:endParaRPr>
          </a:p>
          <a:p>
            <a:pPr marL="347980" marR="156210" indent="-184785">
              <a:lnSpc>
                <a:spcPts val="2280"/>
              </a:lnSpc>
            </a:pPr>
            <a:r>
              <a:rPr dirty="0" sz="2100">
                <a:solidFill>
                  <a:srgbClr val="FFFFFF"/>
                </a:solidFill>
                <a:latin typeface="Calibri"/>
                <a:cs typeface="Calibri"/>
              </a:rPr>
              <a:t>Applying</a:t>
            </a:r>
            <a:r>
              <a:rPr dirty="0" sz="2100" spc="-35">
                <a:solidFill>
                  <a:srgbClr val="FFFFFF"/>
                </a:solidFill>
                <a:latin typeface="Calibri"/>
                <a:cs typeface="Calibri"/>
              </a:rPr>
              <a:t> </a:t>
            </a:r>
            <a:r>
              <a:rPr dirty="0" sz="2100" spc="-10">
                <a:solidFill>
                  <a:srgbClr val="FFFFFF"/>
                </a:solidFill>
                <a:latin typeface="Calibri"/>
                <a:cs typeface="Calibri"/>
              </a:rPr>
              <a:t>Pressure/ </a:t>
            </a:r>
            <a:r>
              <a:rPr dirty="0" sz="2100">
                <a:solidFill>
                  <a:srgbClr val="FFFFFF"/>
                </a:solidFill>
                <a:latin typeface="Calibri"/>
                <a:cs typeface="Calibri"/>
              </a:rPr>
              <a:t>Wound</a:t>
            </a:r>
            <a:r>
              <a:rPr dirty="0" sz="2100" spc="-105">
                <a:solidFill>
                  <a:srgbClr val="FFFFFF"/>
                </a:solidFill>
                <a:latin typeface="Calibri"/>
                <a:cs typeface="Calibri"/>
              </a:rPr>
              <a:t> </a:t>
            </a:r>
            <a:r>
              <a:rPr dirty="0" sz="2100" spc="-10">
                <a:solidFill>
                  <a:srgbClr val="FFFFFF"/>
                </a:solidFill>
                <a:latin typeface="Calibri"/>
                <a:cs typeface="Calibri"/>
              </a:rPr>
              <a:t>Packing</a:t>
            </a:r>
            <a:endParaRPr sz="2100">
              <a:latin typeface="Calibri"/>
              <a:cs typeface="Calibri"/>
            </a:endParaRPr>
          </a:p>
        </p:txBody>
      </p:sp>
      <p:grpSp>
        <p:nvGrpSpPr>
          <p:cNvPr id="11" name="object 11" descr=""/>
          <p:cNvGrpSpPr/>
          <p:nvPr/>
        </p:nvGrpSpPr>
        <p:grpSpPr>
          <a:xfrm>
            <a:off x="1621994" y="2505222"/>
            <a:ext cx="7063740" cy="1943735"/>
            <a:chOff x="1621994" y="2505222"/>
            <a:chExt cx="7063740" cy="1943735"/>
          </a:xfrm>
        </p:grpSpPr>
        <p:sp>
          <p:nvSpPr>
            <p:cNvPr id="12" name="object 12" descr=""/>
            <p:cNvSpPr/>
            <p:nvPr/>
          </p:nvSpPr>
          <p:spPr>
            <a:xfrm>
              <a:off x="1621993" y="2517927"/>
              <a:ext cx="7051040" cy="1931035"/>
            </a:xfrm>
            <a:custGeom>
              <a:avLst/>
              <a:gdLst/>
              <a:ahLst/>
              <a:cxnLst/>
              <a:rect l="l" t="t" r="r" b="b"/>
              <a:pathLst>
                <a:path w="7051040" h="1931035">
                  <a:moveTo>
                    <a:pt x="7050633" y="0"/>
                  </a:moveTo>
                  <a:lnTo>
                    <a:pt x="4685512" y="0"/>
                  </a:lnTo>
                  <a:lnTo>
                    <a:pt x="4685512" y="1419072"/>
                  </a:lnTo>
                  <a:lnTo>
                    <a:pt x="5863310" y="1419072"/>
                  </a:lnTo>
                  <a:lnTo>
                    <a:pt x="5863310" y="1686293"/>
                  </a:lnTo>
                  <a:lnTo>
                    <a:pt x="47256" y="1686293"/>
                  </a:lnTo>
                  <a:lnTo>
                    <a:pt x="45123" y="1688426"/>
                  </a:lnTo>
                  <a:lnTo>
                    <a:pt x="45123" y="1903603"/>
                  </a:lnTo>
                  <a:lnTo>
                    <a:pt x="8216" y="1840344"/>
                  </a:lnTo>
                  <a:lnTo>
                    <a:pt x="5308" y="1839582"/>
                  </a:lnTo>
                  <a:lnTo>
                    <a:pt x="762" y="1842223"/>
                  </a:lnTo>
                  <a:lnTo>
                    <a:pt x="0" y="1845144"/>
                  </a:lnTo>
                  <a:lnTo>
                    <a:pt x="49885" y="1930666"/>
                  </a:lnTo>
                  <a:lnTo>
                    <a:pt x="55397" y="1921217"/>
                  </a:lnTo>
                  <a:lnTo>
                    <a:pt x="99771" y="1845144"/>
                  </a:lnTo>
                  <a:lnTo>
                    <a:pt x="99009" y="1842223"/>
                  </a:lnTo>
                  <a:lnTo>
                    <a:pt x="94462" y="1839582"/>
                  </a:lnTo>
                  <a:lnTo>
                    <a:pt x="91541" y="1840344"/>
                  </a:lnTo>
                  <a:lnTo>
                    <a:pt x="54648" y="1903603"/>
                  </a:lnTo>
                  <a:lnTo>
                    <a:pt x="54648" y="1695818"/>
                  </a:lnTo>
                  <a:lnTo>
                    <a:pt x="5870702" y="1695818"/>
                  </a:lnTo>
                  <a:lnTo>
                    <a:pt x="5872835" y="1693684"/>
                  </a:lnTo>
                  <a:lnTo>
                    <a:pt x="5872835" y="1686293"/>
                  </a:lnTo>
                  <a:lnTo>
                    <a:pt x="5872835" y="1419072"/>
                  </a:lnTo>
                  <a:lnTo>
                    <a:pt x="7050633" y="1419072"/>
                  </a:lnTo>
                  <a:lnTo>
                    <a:pt x="7050633" y="0"/>
                  </a:lnTo>
                  <a:close/>
                </a:path>
              </a:pathLst>
            </a:custGeom>
            <a:solidFill>
              <a:srgbClr val="8064A2"/>
            </a:solidFill>
          </p:spPr>
          <p:txBody>
            <a:bodyPr wrap="square" lIns="0" tIns="0" rIns="0" bIns="0" rtlCol="0"/>
            <a:lstStyle/>
            <a:p/>
          </p:txBody>
        </p:sp>
        <p:sp>
          <p:nvSpPr>
            <p:cNvPr id="13" name="object 13" descr=""/>
            <p:cNvSpPr/>
            <p:nvPr/>
          </p:nvSpPr>
          <p:spPr>
            <a:xfrm>
              <a:off x="6307511" y="2517922"/>
              <a:ext cx="2365375" cy="1419225"/>
            </a:xfrm>
            <a:custGeom>
              <a:avLst/>
              <a:gdLst/>
              <a:ahLst/>
              <a:cxnLst/>
              <a:rect l="l" t="t" r="r" b="b"/>
              <a:pathLst>
                <a:path w="2365375" h="1419225">
                  <a:moveTo>
                    <a:pt x="0" y="0"/>
                  </a:moveTo>
                  <a:lnTo>
                    <a:pt x="2365117" y="0"/>
                  </a:lnTo>
                  <a:lnTo>
                    <a:pt x="2365117" y="1419070"/>
                  </a:lnTo>
                  <a:lnTo>
                    <a:pt x="0" y="1419070"/>
                  </a:lnTo>
                  <a:lnTo>
                    <a:pt x="0" y="0"/>
                  </a:lnTo>
                  <a:close/>
                </a:path>
              </a:pathLst>
            </a:custGeom>
            <a:ln w="25400">
              <a:solidFill>
                <a:srgbClr val="FFFFFF"/>
              </a:solidFill>
            </a:ln>
          </p:spPr>
          <p:txBody>
            <a:bodyPr wrap="square" lIns="0" tIns="0" rIns="0" bIns="0" rtlCol="0"/>
            <a:lstStyle/>
            <a:p/>
          </p:txBody>
        </p:sp>
      </p:grpSp>
      <p:sp>
        <p:nvSpPr>
          <p:cNvPr id="14" name="object 14" descr=""/>
          <p:cNvSpPr txBox="1"/>
          <p:nvPr/>
        </p:nvSpPr>
        <p:spPr>
          <a:xfrm>
            <a:off x="6307512" y="2517922"/>
            <a:ext cx="2365375" cy="1419225"/>
          </a:xfrm>
          <a:prstGeom prst="rect">
            <a:avLst/>
          </a:prstGeom>
        </p:spPr>
        <p:txBody>
          <a:bodyPr wrap="square" lIns="0" tIns="95250" rIns="0" bIns="0" rtlCol="0" vert="horz">
            <a:spAutoFit/>
          </a:bodyPr>
          <a:lstStyle/>
          <a:p>
            <a:pPr>
              <a:lnSpc>
                <a:spcPct val="100000"/>
              </a:lnSpc>
              <a:spcBef>
                <a:spcPts val="750"/>
              </a:spcBef>
            </a:pPr>
            <a:endParaRPr sz="2100">
              <a:latin typeface="Times New Roman"/>
              <a:cs typeface="Times New Roman"/>
            </a:endParaRPr>
          </a:p>
          <a:p>
            <a:pPr marL="539115" marR="431800" indent="-99060">
              <a:lnSpc>
                <a:spcPts val="2280"/>
              </a:lnSpc>
            </a:pPr>
            <a:r>
              <a:rPr dirty="0" sz="2100">
                <a:solidFill>
                  <a:srgbClr val="FFFFFF"/>
                </a:solidFill>
                <a:latin typeface="Calibri"/>
                <a:cs typeface="Calibri"/>
              </a:rPr>
              <a:t>Proper</a:t>
            </a:r>
            <a:r>
              <a:rPr dirty="0" sz="2100" spc="-60">
                <a:solidFill>
                  <a:srgbClr val="FFFFFF"/>
                </a:solidFill>
                <a:latin typeface="Calibri"/>
                <a:cs typeface="Calibri"/>
              </a:rPr>
              <a:t> </a:t>
            </a:r>
            <a:r>
              <a:rPr dirty="0" sz="2100">
                <a:solidFill>
                  <a:srgbClr val="FFFFFF"/>
                </a:solidFill>
                <a:latin typeface="Calibri"/>
                <a:cs typeface="Calibri"/>
              </a:rPr>
              <a:t>Use</a:t>
            </a:r>
            <a:r>
              <a:rPr dirty="0" sz="2100" spc="-60">
                <a:solidFill>
                  <a:srgbClr val="FFFFFF"/>
                </a:solidFill>
                <a:latin typeface="Calibri"/>
                <a:cs typeface="Calibri"/>
              </a:rPr>
              <a:t> </a:t>
            </a:r>
            <a:r>
              <a:rPr dirty="0" sz="2100" spc="-25">
                <a:solidFill>
                  <a:srgbClr val="FFFFFF"/>
                </a:solidFill>
                <a:latin typeface="Calibri"/>
                <a:cs typeface="Calibri"/>
              </a:rPr>
              <a:t>of </a:t>
            </a:r>
            <a:r>
              <a:rPr dirty="0" sz="2100" spc="-10">
                <a:solidFill>
                  <a:srgbClr val="FFFFFF"/>
                </a:solidFill>
                <a:latin typeface="Calibri"/>
                <a:cs typeface="Calibri"/>
              </a:rPr>
              <a:t>Tourniquets</a:t>
            </a:r>
            <a:endParaRPr sz="2100">
              <a:latin typeface="Calibri"/>
              <a:cs typeface="Calibri"/>
            </a:endParaRPr>
          </a:p>
        </p:txBody>
      </p:sp>
      <p:grpSp>
        <p:nvGrpSpPr>
          <p:cNvPr id="15" name="object 15" descr=""/>
          <p:cNvGrpSpPr/>
          <p:nvPr/>
        </p:nvGrpSpPr>
        <p:grpSpPr>
          <a:xfrm>
            <a:off x="476624" y="4468269"/>
            <a:ext cx="2889885" cy="1444625"/>
            <a:chOff x="476624" y="4468269"/>
            <a:chExt cx="2889885" cy="1444625"/>
          </a:xfrm>
        </p:grpSpPr>
        <p:sp>
          <p:nvSpPr>
            <p:cNvPr id="16" name="object 16" descr=""/>
            <p:cNvSpPr/>
            <p:nvPr/>
          </p:nvSpPr>
          <p:spPr>
            <a:xfrm>
              <a:off x="489318" y="4480979"/>
              <a:ext cx="2877185" cy="1419225"/>
            </a:xfrm>
            <a:custGeom>
              <a:avLst/>
              <a:gdLst/>
              <a:ahLst/>
              <a:cxnLst/>
              <a:rect l="l" t="t" r="r" b="b"/>
              <a:pathLst>
                <a:path w="2877185" h="1419225">
                  <a:moveTo>
                    <a:pt x="2876715" y="709536"/>
                  </a:moveTo>
                  <a:lnTo>
                    <a:pt x="2868549" y="704773"/>
                  </a:lnTo>
                  <a:lnTo>
                    <a:pt x="2791193" y="659638"/>
                  </a:lnTo>
                  <a:lnTo>
                    <a:pt x="2788272" y="660412"/>
                  </a:lnTo>
                  <a:lnTo>
                    <a:pt x="2785630" y="664959"/>
                  </a:lnTo>
                  <a:lnTo>
                    <a:pt x="2786392" y="667867"/>
                  </a:lnTo>
                  <a:lnTo>
                    <a:pt x="2849651" y="704773"/>
                  </a:lnTo>
                  <a:lnTo>
                    <a:pt x="2365121" y="704773"/>
                  </a:lnTo>
                  <a:lnTo>
                    <a:pt x="2365121" y="0"/>
                  </a:lnTo>
                  <a:lnTo>
                    <a:pt x="0" y="0"/>
                  </a:lnTo>
                  <a:lnTo>
                    <a:pt x="0" y="1419059"/>
                  </a:lnTo>
                  <a:lnTo>
                    <a:pt x="2365121" y="1419059"/>
                  </a:lnTo>
                  <a:lnTo>
                    <a:pt x="2365121" y="714298"/>
                  </a:lnTo>
                  <a:lnTo>
                    <a:pt x="2849651" y="714298"/>
                  </a:lnTo>
                  <a:lnTo>
                    <a:pt x="2786392" y="751192"/>
                  </a:lnTo>
                  <a:lnTo>
                    <a:pt x="2785630" y="754113"/>
                  </a:lnTo>
                  <a:lnTo>
                    <a:pt x="2788272" y="758647"/>
                  </a:lnTo>
                  <a:lnTo>
                    <a:pt x="2791193" y="759421"/>
                  </a:lnTo>
                  <a:lnTo>
                    <a:pt x="2868549" y="714298"/>
                  </a:lnTo>
                  <a:lnTo>
                    <a:pt x="2876715" y="709536"/>
                  </a:lnTo>
                  <a:close/>
                </a:path>
              </a:pathLst>
            </a:custGeom>
            <a:solidFill>
              <a:srgbClr val="4BACC6"/>
            </a:solidFill>
          </p:spPr>
          <p:txBody>
            <a:bodyPr wrap="square" lIns="0" tIns="0" rIns="0" bIns="0" rtlCol="0"/>
            <a:lstStyle/>
            <a:p/>
          </p:txBody>
        </p:sp>
        <p:sp>
          <p:nvSpPr>
            <p:cNvPr id="17" name="object 17" descr=""/>
            <p:cNvSpPr/>
            <p:nvPr/>
          </p:nvSpPr>
          <p:spPr>
            <a:xfrm>
              <a:off x="489324" y="4480969"/>
              <a:ext cx="2365375" cy="1419225"/>
            </a:xfrm>
            <a:custGeom>
              <a:avLst/>
              <a:gdLst/>
              <a:ahLst/>
              <a:cxnLst/>
              <a:rect l="l" t="t" r="r" b="b"/>
              <a:pathLst>
                <a:path w="2365375" h="1419225">
                  <a:moveTo>
                    <a:pt x="0" y="0"/>
                  </a:moveTo>
                  <a:lnTo>
                    <a:pt x="2365117" y="0"/>
                  </a:lnTo>
                  <a:lnTo>
                    <a:pt x="2365117" y="1419070"/>
                  </a:lnTo>
                  <a:lnTo>
                    <a:pt x="0" y="1419070"/>
                  </a:lnTo>
                  <a:lnTo>
                    <a:pt x="0" y="0"/>
                  </a:lnTo>
                  <a:close/>
                </a:path>
              </a:pathLst>
            </a:custGeom>
            <a:ln w="25400">
              <a:solidFill>
                <a:srgbClr val="FFFFFF"/>
              </a:solidFill>
            </a:ln>
          </p:spPr>
          <p:txBody>
            <a:bodyPr wrap="square" lIns="0" tIns="0" rIns="0" bIns="0" rtlCol="0"/>
            <a:lstStyle/>
            <a:p/>
          </p:txBody>
        </p:sp>
      </p:grpSp>
      <p:sp>
        <p:nvSpPr>
          <p:cNvPr id="18" name="object 18" descr=""/>
          <p:cNvSpPr txBox="1"/>
          <p:nvPr/>
        </p:nvSpPr>
        <p:spPr>
          <a:xfrm>
            <a:off x="489324" y="4480969"/>
            <a:ext cx="2365375" cy="1419225"/>
          </a:xfrm>
          <a:prstGeom prst="rect">
            <a:avLst/>
          </a:prstGeom>
        </p:spPr>
        <p:txBody>
          <a:bodyPr wrap="square" lIns="0" tIns="95250" rIns="0" bIns="0" rtlCol="0" vert="horz">
            <a:spAutoFit/>
          </a:bodyPr>
          <a:lstStyle/>
          <a:p>
            <a:pPr>
              <a:lnSpc>
                <a:spcPct val="100000"/>
              </a:lnSpc>
              <a:spcBef>
                <a:spcPts val="750"/>
              </a:spcBef>
            </a:pPr>
            <a:endParaRPr sz="2100">
              <a:latin typeface="Times New Roman"/>
              <a:cs typeface="Times New Roman"/>
            </a:endParaRPr>
          </a:p>
          <a:p>
            <a:pPr marL="595630" marR="588010" indent="6985">
              <a:lnSpc>
                <a:spcPts val="2280"/>
              </a:lnSpc>
            </a:pPr>
            <a:r>
              <a:rPr dirty="0" sz="2100" spc="-10">
                <a:solidFill>
                  <a:srgbClr val="FFFFFF"/>
                </a:solidFill>
                <a:latin typeface="Calibri"/>
                <a:cs typeface="Calibri"/>
              </a:rPr>
              <a:t>Situational </a:t>
            </a:r>
            <a:r>
              <a:rPr dirty="0" sz="2100" spc="-20">
                <a:solidFill>
                  <a:srgbClr val="FFFFFF"/>
                </a:solidFill>
                <a:latin typeface="Calibri"/>
                <a:cs typeface="Calibri"/>
              </a:rPr>
              <a:t>Awareness</a:t>
            </a:r>
            <a:endParaRPr sz="2100">
              <a:latin typeface="Calibri"/>
              <a:cs typeface="Calibri"/>
            </a:endParaRPr>
          </a:p>
        </p:txBody>
      </p:sp>
      <p:grpSp>
        <p:nvGrpSpPr>
          <p:cNvPr id="19" name="object 19" descr=""/>
          <p:cNvGrpSpPr/>
          <p:nvPr/>
        </p:nvGrpSpPr>
        <p:grpSpPr>
          <a:xfrm>
            <a:off x="3385718" y="4468269"/>
            <a:ext cx="2889885" cy="1444625"/>
            <a:chOff x="3385718" y="4468269"/>
            <a:chExt cx="2889885" cy="1444625"/>
          </a:xfrm>
        </p:grpSpPr>
        <p:sp>
          <p:nvSpPr>
            <p:cNvPr id="20" name="object 20" descr=""/>
            <p:cNvSpPr/>
            <p:nvPr/>
          </p:nvSpPr>
          <p:spPr>
            <a:xfrm>
              <a:off x="3398418" y="4480979"/>
              <a:ext cx="2877185" cy="1419225"/>
            </a:xfrm>
            <a:custGeom>
              <a:avLst/>
              <a:gdLst/>
              <a:ahLst/>
              <a:cxnLst/>
              <a:rect l="l" t="t" r="r" b="b"/>
              <a:pathLst>
                <a:path w="2877185" h="1419225">
                  <a:moveTo>
                    <a:pt x="2876715" y="709536"/>
                  </a:moveTo>
                  <a:lnTo>
                    <a:pt x="2868549" y="704773"/>
                  </a:lnTo>
                  <a:lnTo>
                    <a:pt x="2791180" y="659638"/>
                  </a:lnTo>
                  <a:lnTo>
                    <a:pt x="2788272" y="660412"/>
                  </a:lnTo>
                  <a:lnTo>
                    <a:pt x="2785618" y="664959"/>
                  </a:lnTo>
                  <a:lnTo>
                    <a:pt x="2786392" y="667867"/>
                  </a:lnTo>
                  <a:lnTo>
                    <a:pt x="2849638" y="704773"/>
                  </a:lnTo>
                  <a:lnTo>
                    <a:pt x="2365108" y="704773"/>
                  </a:lnTo>
                  <a:lnTo>
                    <a:pt x="2365108" y="0"/>
                  </a:lnTo>
                  <a:lnTo>
                    <a:pt x="0" y="0"/>
                  </a:lnTo>
                  <a:lnTo>
                    <a:pt x="0" y="1419059"/>
                  </a:lnTo>
                  <a:lnTo>
                    <a:pt x="2365108" y="1419059"/>
                  </a:lnTo>
                  <a:lnTo>
                    <a:pt x="2365108" y="714298"/>
                  </a:lnTo>
                  <a:lnTo>
                    <a:pt x="2849638" y="714298"/>
                  </a:lnTo>
                  <a:lnTo>
                    <a:pt x="2786392" y="751192"/>
                  </a:lnTo>
                  <a:lnTo>
                    <a:pt x="2785618" y="754113"/>
                  </a:lnTo>
                  <a:lnTo>
                    <a:pt x="2788272" y="758647"/>
                  </a:lnTo>
                  <a:lnTo>
                    <a:pt x="2791180" y="759421"/>
                  </a:lnTo>
                  <a:lnTo>
                    <a:pt x="2868549" y="714298"/>
                  </a:lnTo>
                  <a:lnTo>
                    <a:pt x="2876715" y="709536"/>
                  </a:lnTo>
                  <a:close/>
                </a:path>
              </a:pathLst>
            </a:custGeom>
            <a:solidFill>
              <a:srgbClr val="F79646"/>
            </a:solidFill>
          </p:spPr>
          <p:txBody>
            <a:bodyPr wrap="square" lIns="0" tIns="0" rIns="0" bIns="0" rtlCol="0"/>
            <a:lstStyle/>
            <a:p/>
          </p:txBody>
        </p:sp>
        <p:sp>
          <p:nvSpPr>
            <p:cNvPr id="21" name="object 21" descr=""/>
            <p:cNvSpPr/>
            <p:nvPr/>
          </p:nvSpPr>
          <p:spPr>
            <a:xfrm>
              <a:off x="3398418" y="4480969"/>
              <a:ext cx="2365375" cy="1419225"/>
            </a:xfrm>
            <a:custGeom>
              <a:avLst/>
              <a:gdLst/>
              <a:ahLst/>
              <a:cxnLst/>
              <a:rect l="l" t="t" r="r" b="b"/>
              <a:pathLst>
                <a:path w="2365375" h="1419225">
                  <a:moveTo>
                    <a:pt x="0" y="0"/>
                  </a:moveTo>
                  <a:lnTo>
                    <a:pt x="2365117" y="0"/>
                  </a:lnTo>
                  <a:lnTo>
                    <a:pt x="2365117" y="1419070"/>
                  </a:lnTo>
                  <a:lnTo>
                    <a:pt x="0" y="1419070"/>
                  </a:lnTo>
                  <a:lnTo>
                    <a:pt x="0" y="0"/>
                  </a:lnTo>
                  <a:close/>
                </a:path>
              </a:pathLst>
            </a:custGeom>
            <a:ln w="25400">
              <a:solidFill>
                <a:srgbClr val="FFFFFF"/>
              </a:solidFill>
            </a:ln>
          </p:spPr>
          <p:txBody>
            <a:bodyPr wrap="square" lIns="0" tIns="0" rIns="0" bIns="0" rtlCol="0"/>
            <a:lstStyle/>
            <a:p/>
          </p:txBody>
        </p:sp>
      </p:grpSp>
      <p:sp>
        <p:nvSpPr>
          <p:cNvPr id="22" name="object 22" descr=""/>
          <p:cNvSpPr txBox="1"/>
          <p:nvPr/>
        </p:nvSpPr>
        <p:spPr>
          <a:xfrm>
            <a:off x="3398418" y="4480969"/>
            <a:ext cx="2365375" cy="1419225"/>
          </a:xfrm>
          <a:prstGeom prst="rect">
            <a:avLst/>
          </a:prstGeom>
        </p:spPr>
        <p:txBody>
          <a:bodyPr wrap="square" lIns="0" tIns="95250" rIns="0" bIns="0" rtlCol="0" vert="horz">
            <a:spAutoFit/>
          </a:bodyPr>
          <a:lstStyle/>
          <a:p>
            <a:pPr>
              <a:lnSpc>
                <a:spcPct val="100000"/>
              </a:lnSpc>
              <a:spcBef>
                <a:spcPts val="750"/>
              </a:spcBef>
            </a:pPr>
            <a:endParaRPr sz="2100">
              <a:latin typeface="Times New Roman"/>
              <a:cs typeface="Times New Roman"/>
            </a:endParaRPr>
          </a:p>
          <a:p>
            <a:pPr marL="221615" marR="213995" indent="363220">
              <a:lnSpc>
                <a:spcPts val="2280"/>
              </a:lnSpc>
            </a:pPr>
            <a:r>
              <a:rPr dirty="0" sz="2100" spc="-10">
                <a:solidFill>
                  <a:srgbClr val="FFFFFF"/>
                </a:solidFill>
                <a:latin typeface="Calibri"/>
                <a:cs typeface="Calibri"/>
              </a:rPr>
              <a:t>Emergency </a:t>
            </a:r>
            <a:r>
              <a:rPr dirty="0" sz="2100">
                <a:solidFill>
                  <a:srgbClr val="FFFFFF"/>
                </a:solidFill>
                <a:latin typeface="Calibri"/>
                <a:cs typeface="Calibri"/>
              </a:rPr>
              <a:t>Planning</a:t>
            </a:r>
            <a:r>
              <a:rPr dirty="0" sz="2100" spc="-30">
                <a:solidFill>
                  <a:srgbClr val="FFFFFF"/>
                </a:solidFill>
                <a:latin typeface="Calibri"/>
                <a:cs typeface="Calibri"/>
              </a:rPr>
              <a:t> </a:t>
            </a:r>
            <a:r>
              <a:rPr dirty="0" sz="2100">
                <a:solidFill>
                  <a:srgbClr val="FFFFFF"/>
                </a:solidFill>
                <a:latin typeface="Calibri"/>
                <a:cs typeface="Calibri"/>
              </a:rPr>
              <a:t>at</a:t>
            </a:r>
            <a:r>
              <a:rPr dirty="0" sz="2100" spc="-30">
                <a:solidFill>
                  <a:srgbClr val="FFFFFF"/>
                </a:solidFill>
                <a:latin typeface="Calibri"/>
                <a:cs typeface="Calibri"/>
              </a:rPr>
              <a:t> </a:t>
            </a:r>
            <a:r>
              <a:rPr dirty="0" sz="2100" spc="-20">
                <a:solidFill>
                  <a:srgbClr val="FFFFFF"/>
                </a:solidFill>
                <a:latin typeface="Calibri"/>
                <a:cs typeface="Calibri"/>
              </a:rPr>
              <a:t>Home</a:t>
            </a:r>
            <a:endParaRPr sz="2100">
              <a:latin typeface="Calibri"/>
              <a:cs typeface="Calibri"/>
            </a:endParaRPr>
          </a:p>
        </p:txBody>
      </p:sp>
      <p:grpSp>
        <p:nvGrpSpPr>
          <p:cNvPr id="23" name="object 23" descr=""/>
          <p:cNvGrpSpPr/>
          <p:nvPr/>
        </p:nvGrpSpPr>
        <p:grpSpPr>
          <a:xfrm>
            <a:off x="6294812" y="4468269"/>
            <a:ext cx="2390775" cy="1444625"/>
            <a:chOff x="6294812" y="4468269"/>
            <a:chExt cx="2390775" cy="1444625"/>
          </a:xfrm>
        </p:grpSpPr>
        <p:sp>
          <p:nvSpPr>
            <p:cNvPr id="24" name="object 24" descr=""/>
            <p:cNvSpPr/>
            <p:nvPr/>
          </p:nvSpPr>
          <p:spPr>
            <a:xfrm>
              <a:off x="6307512" y="4480969"/>
              <a:ext cx="2365375" cy="1419225"/>
            </a:xfrm>
            <a:custGeom>
              <a:avLst/>
              <a:gdLst/>
              <a:ahLst/>
              <a:cxnLst/>
              <a:rect l="l" t="t" r="r" b="b"/>
              <a:pathLst>
                <a:path w="2365375" h="1419225">
                  <a:moveTo>
                    <a:pt x="2365117" y="0"/>
                  </a:moveTo>
                  <a:lnTo>
                    <a:pt x="0" y="0"/>
                  </a:lnTo>
                  <a:lnTo>
                    <a:pt x="0" y="1419069"/>
                  </a:lnTo>
                  <a:lnTo>
                    <a:pt x="2365117" y="1419069"/>
                  </a:lnTo>
                  <a:lnTo>
                    <a:pt x="2365117" y="0"/>
                  </a:lnTo>
                  <a:close/>
                </a:path>
              </a:pathLst>
            </a:custGeom>
            <a:solidFill>
              <a:srgbClr val="C0504D"/>
            </a:solidFill>
          </p:spPr>
          <p:txBody>
            <a:bodyPr wrap="square" lIns="0" tIns="0" rIns="0" bIns="0" rtlCol="0"/>
            <a:lstStyle/>
            <a:p/>
          </p:txBody>
        </p:sp>
        <p:sp>
          <p:nvSpPr>
            <p:cNvPr id="25" name="object 25" descr=""/>
            <p:cNvSpPr/>
            <p:nvPr/>
          </p:nvSpPr>
          <p:spPr>
            <a:xfrm>
              <a:off x="6307512" y="4480969"/>
              <a:ext cx="2365375" cy="1419225"/>
            </a:xfrm>
            <a:custGeom>
              <a:avLst/>
              <a:gdLst/>
              <a:ahLst/>
              <a:cxnLst/>
              <a:rect l="l" t="t" r="r" b="b"/>
              <a:pathLst>
                <a:path w="2365375" h="1419225">
                  <a:moveTo>
                    <a:pt x="0" y="0"/>
                  </a:moveTo>
                  <a:lnTo>
                    <a:pt x="2365117" y="0"/>
                  </a:lnTo>
                  <a:lnTo>
                    <a:pt x="2365117" y="1419070"/>
                  </a:lnTo>
                  <a:lnTo>
                    <a:pt x="0" y="1419070"/>
                  </a:lnTo>
                  <a:lnTo>
                    <a:pt x="0" y="0"/>
                  </a:lnTo>
                  <a:close/>
                </a:path>
              </a:pathLst>
            </a:custGeom>
            <a:ln w="25400">
              <a:solidFill>
                <a:srgbClr val="FFFFFF"/>
              </a:solidFill>
            </a:ln>
          </p:spPr>
          <p:txBody>
            <a:bodyPr wrap="square" lIns="0" tIns="0" rIns="0" bIns="0" rtlCol="0"/>
            <a:lstStyle/>
            <a:p/>
          </p:txBody>
        </p:sp>
      </p:grpSp>
      <p:sp>
        <p:nvSpPr>
          <p:cNvPr id="26" name="object 26" descr=""/>
          <p:cNvSpPr txBox="1"/>
          <p:nvPr/>
        </p:nvSpPr>
        <p:spPr>
          <a:xfrm>
            <a:off x="6307512" y="4480969"/>
            <a:ext cx="2365375" cy="1419225"/>
          </a:xfrm>
          <a:prstGeom prst="rect">
            <a:avLst/>
          </a:prstGeom>
        </p:spPr>
        <p:txBody>
          <a:bodyPr wrap="square" lIns="0" tIns="206375" rIns="0" bIns="0" rtlCol="0" vert="horz">
            <a:spAutoFit/>
          </a:bodyPr>
          <a:lstStyle/>
          <a:p>
            <a:pPr>
              <a:lnSpc>
                <a:spcPct val="100000"/>
              </a:lnSpc>
              <a:spcBef>
                <a:spcPts val="1625"/>
              </a:spcBef>
            </a:pPr>
            <a:endParaRPr sz="2100">
              <a:latin typeface="Times New Roman"/>
              <a:cs typeface="Times New Roman"/>
            </a:endParaRPr>
          </a:p>
          <a:p>
            <a:pPr marL="431800">
              <a:lnSpc>
                <a:spcPct val="100000"/>
              </a:lnSpc>
            </a:pPr>
            <a:r>
              <a:rPr dirty="0" sz="2100">
                <a:solidFill>
                  <a:srgbClr val="FFFFFF"/>
                </a:solidFill>
                <a:latin typeface="Calibri"/>
                <a:cs typeface="Calibri"/>
              </a:rPr>
              <a:t>Build</a:t>
            </a:r>
            <a:r>
              <a:rPr dirty="0" sz="2100" spc="-25">
                <a:solidFill>
                  <a:srgbClr val="FFFFFF"/>
                </a:solidFill>
                <a:latin typeface="Calibri"/>
                <a:cs typeface="Calibri"/>
              </a:rPr>
              <a:t> </a:t>
            </a:r>
            <a:r>
              <a:rPr dirty="0" sz="2100" spc="-10">
                <a:solidFill>
                  <a:srgbClr val="FFFFFF"/>
                </a:solidFill>
                <a:latin typeface="Calibri"/>
                <a:cs typeface="Calibri"/>
              </a:rPr>
              <a:t>Go-</a:t>
            </a:r>
            <a:r>
              <a:rPr dirty="0" sz="2100" spc="-20">
                <a:solidFill>
                  <a:srgbClr val="FFFFFF"/>
                </a:solidFill>
                <a:latin typeface="Calibri"/>
                <a:cs typeface="Calibri"/>
              </a:rPr>
              <a:t>Bags</a:t>
            </a:r>
            <a:endParaRPr sz="21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429768" rIns="0" bIns="0" rtlCol="0" vert="horz">
            <a:spAutoFit/>
          </a:bodyPr>
          <a:lstStyle/>
          <a:p>
            <a:pPr marL="349250">
              <a:lnSpc>
                <a:spcPct val="100000"/>
              </a:lnSpc>
              <a:spcBef>
                <a:spcPts val="100"/>
              </a:spcBef>
            </a:pPr>
            <a:r>
              <a:rPr dirty="0" sz="3500" spc="-35" b="0">
                <a:latin typeface="Calibri"/>
                <a:cs typeface="Calibri"/>
              </a:rPr>
              <a:t>Youth</a:t>
            </a:r>
            <a:r>
              <a:rPr dirty="0" sz="3500" spc="-160" b="0">
                <a:latin typeface="Calibri"/>
                <a:cs typeface="Calibri"/>
              </a:rPr>
              <a:t> </a:t>
            </a:r>
            <a:r>
              <a:rPr dirty="0" sz="3500" spc="-10" b="0">
                <a:latin typeface="Calibri"/>
                <a:cs typeface="Calibri"/>
              </a:rPr>
              <a:t>Engagement</a:t>
            </a:r>
            <a:r>
              <a:rPr dirty="0" sz="3500" spc="-155" b="0">
                <a:latin typeface="Calibri"/>
                <a:cs typeface="Calibri"/>
              </a:rPr>
              <a:t> </a:t>
            </a:r>
            <a:r>
              <a:rPr dirty="0" sz="3500" spc="-10" b="0">
                <a:latin typeface="Calibri"/>
                <a:cs typeface="Calibri"/>
              </a:rPr>
              <a:t>Model</a:t>
            </a:r>
            <a:endParaRPr sz="3500">
              <a:latin typeface="Calibri"/>
              <a:cs typeface="Calibri"/>
            </a:endParaRPr>
          </a:p>
        </p:txBody>
      </p:sp>
      <p:grpSp>
        <p:nvGrpSpPr>
          <p:cNvPr id="3" name="object 3" descr=""/>
          <p:cNvGrpSpPr/>
          <p:nvPr/>
        </p:nvGrpSpPr>
        <p:grpSpPr>
          <a:xfrm>
            <a:off x="1001226" y="2881481"/>
            <a:ext cx="1475740" cy="1475740"/>
            <a:chOff x="1001226" y="2881481"/>
            <a:chExt cx="1475740" cy="1475740"/>
          </a:xfrm>
        </p:grpSpPr>
        <p:sp>
          <p:nvSpPr>
            <p:cNvPr id="4" name="object 4" descr=""/>
            <p:cNvSpPr/>
            <p:nvPr/>
          </p:nvSpPr>
          <p:spPr>
            <a:xfrm>
              <a:off x="1001226" y="2881481"/>
              <a:ext cx="1475740" cy="1475740"/>
            </a:xfrm>
            <a:custGeom>
              <a:avLst/>
              <a:gdLst/>
              <a:ahLst/>
              <a:cxnLst/>
              <a:rect l="l" t="t" r="r" b="b"/>
              <a:pathLst>
                <a:path w="1475739" h="1475739">
                  <a:moveTo>
                    <a:pt x="737717" y="0"/>
                  </a:moveTo>
                  <a:lnTo>
                    <a:pt x="689212" y="1569"/>
                  </a:lnTo>
                  <a:lnTo>
                    <a:pt x="641545" y="6211"/>
                  </a:lnTo>
                  <a:lnTo>
                    <a:pt x="594813" y="13830"/>
                  </a:lnTo>
                  <a:lnTo>
                    <a:pt x="549112" y="24329"/>
                  </a:lnTo>
                  <a:lnTo>
                    <a:pt x="504542" y="37609"/>
                  </a:lnTo>
                  <a:lnTo>
                    <a:pt x="461198" y="53574"/>
                  </a:lnTo>
                  <a:lnTo>
                    <a:pt x="419177" y="72126"/>
                  </a:lnTo>
                  <a:lnTo>
                    <a:pt x="378578" y="93169"/>
                  </a:lnTo>
                  <a:lnTo>
                    <a:pt x="339497" y="116605"/>
                  </a:lnTo>
                  <a:lnTo>
                    <a:pt x="302031" y="142336"/>
                  </a:lnTo>
                  <a:lnTo>
                    <a:pt x="266278" y="170267"/>
                  </a:lnTo>
                  <a:lnTo>
                    <a:pt x="232335" y="200298"/>
                  </a:lnTo>
                  <a:lnTo>
                    <a:pt x="200299" y="232335"/>
                  </a:lnTo>
                  <a:lnTo>
                    <a:pt x="170267" y="266278"/>
                  </a:lnTo>
                  <a:lnTo>
                    <a:pt x="142336" y="302031"/>
                  </a:lnTo>
                  <a:lnTo>
                    <a:pt x="116605" y="339496"/>
                  </a:lnTo>
                  <a:lnTo>
                    <a:pt x="93169" y="378578"/>
                  </a:lnTo>
                  <a:lnTo>
                    <a:pt x="72126" y="419177"/>
                  </a:lnTo>
                  <a:lnTo>
                    <a:pt x="53574" y="461197"/>
                  </a:lnTo>
                  <a:lnTo>
                    <a:pt x="37609" y="504541"/>
                  </a:lnTo>
                  <a:lnTo>
                    <a:pt x="24329" y="549112"/>
                  </a:lnTo>
                  <a:lnTo>
                    <a:pt x="13831" y="594812"/>
                  </a:lnTo>
                  <a:lnTo>
                    <a:pt x="6211" y="641545"/>
                  </a:lnTo>
                  <a:lnTo>
                    <a:pt x="1569" y="689212"/>
                  </a:lnTo>
                  <a:lnTo>
                    <a:pt x="0" y="737717"/>
                  </a:lnTo>
                  <a:lnTo>
                    <a:pt x="1569" y="786222"/>
                  </a:lnTo>
                  <a:lnTo>
                    <a:pt x="6211" y="833890"/>
                  </a:lnTo>
                  <a:lnTo>
                    <a:pt x="13831" y="880622"/>
                  </a:lnTo>
                  <a:lnTo>
                    <a:pt x="24329" y="926323"/>
                  </a:lnTo>
                  <a:lnTo>
                    <a:pt x="37609" y="970893"/>
                  </a:lnTo>
                  <a:lnTo>
                    <a:pt x="53574" y="1014238"/>
                  </a:lnTo>
                  <a:lnTo>
                    <a:pt x="72126" y="1056258"/>
                  </a:lnTo>
                  <a:lnTo>
                    <a:pt x="93169" y="1096858"/>
                  </a:lnTo>
                  <a:lnTo>
                    <a:pt x="116605" y="1135939"/>
                  </a:lnTo>
                  <a:lnTo>
                    <a:pt x="142336" y="1173404"/>
                  </a:lnTo>
                  <a:lnTo>
                    <a:pt x="170267" y="1209158"/>
                  </a:lnTo>
                  <a:lnTo>
                    <a:pt x="200299" y="1243101"/>
                  </a:lnTo>
                  <a:lnTo>
                    <a:pt x="232335" y="1275137"/>
                  </a:lnTo>
                  <a:lnTo>
                    <a:pt x="266278" y="1305169"/>
                  </a:lnTo>
                  <a:lnTo>
                    <a:pt x="302031" y="1333099"/>
                  </a:lnTo>
                  <a:lnTo>
                    <a:pt x="339497" y="1358831"/>
                  </a:lnTo>
                  <a:lnTo>
                    <a:pt x="378578" y="1382267"/>
                  </a:lnTo>
                  <a:lnTo>
                    <a:pt x="419177" y="1403309"/>
                  </a:lnTo>
                  <a:lnTo>
                    <a:pt x="461198" y="1421862"/>
                  </a:lnTo>
                  <a:lnTo>
                    <a:pt x="504542" y="1437827"/>
                  </a:lnTo>
                  <a:lnTo>
                    <a:pt x="549112" y="1451107"/>
                  </a:lnTo>
                  <a:lnTo>
                    <a:pt x="594813" y="1461605"/>
                  </a:lnTo>
                  <a:lnTo>
                    <a:pt x="641545" y="1469224"/>
                  </a:lnTo>
                  <a:lnTo>
                    <a:pt x="689212" y="1473867"/>
                  </a:lnTo>
                  <a:lnTo>
                    <a:pt x="737717" y="1475436"/>
                  </a:lnTo>
                  <a:lnTo>
                    <a:pt x="786223" y="1473867"/>
                  </a:lnTo>
                  <a:lnTo>
                    <a:pt x="833890" y="1469224"/>
                  </a:lnTo>
                  <a:lnTo>
                    <a:pt x="880623" y="1461605"/>
                  </a:lnTo>
                  <a:lnTo>
                    <a:pt x="926323" y="1451107"/>
                  </a:lnTo>
                  <a:lnTo>
                    <a:pt x="970894" y="1437827"/>
                  </a:lnTo>
                  <a:lnTo>
                    <a:pt x="1014238" y="1421862"/>
                  </a:lnTo>
                  <a:lnTo>
                    <a:pt x="1056259" y="1403309"/>
                  </a:lnTo>
                  <a:lnTo>
                    <a:pt x="1096858" y="1382267"/>
                  </a:lnTo>
                  <a:lnTo>
                    <a:pt x="1135939" y="1358831"/>
                  </a:lnTo>
                  <a:lnTo>
                    <a:pt x="1173405" y="1333099"/>
                  </a:lnTo>
                  <a:lnTo>
                    <a:pt x="1209158" y="1305169"/>
                  </a:lnTo>
                  <a:lnTo>
                    <a:pt x="1243101" y="1275137"/>
                  </a:lnTo>
                  <a:lnTo>
                    <a:pt x="1275137" y="1243101"/>
                  </a:lnTo>
                  <a:lnTo>
                    <a:pt x="1305169" y="1209158"/>
                  </a:lnTo>
                  <a:lnTo>
                    <a:pt x="1333100" y="1173404"/>
                  </a:lnTo>
                  <a:lnTo>
                    <a:pt x="1358831" y="1135939"/>
                  </a:lnTo>
                  <a:lnTo>
                    <a:pt x="1382267" y="1096858"/>
                  </a:lnTo>
                  <a:lnTo>
                    <a:pt x="1403310" y="1056258"/>
                  </a:lnTo>
                  <a:lnTo>
                    <a:pt x="1421862" y="1014238"/>
                  </a:lnTo>
                  <a:lnTo>
                    <a:pt x="1437827" y="970893"/>
                  </a:lnTo>
                  <a:lnTo>
                    <a:pt x="1451107" y="926323"/>
                  </a:lnTo>
                  <a:lnTo>
                    <a:pt x="1461605" y="880622"/>
                  </a:lnTo>
                  <a:lnTo>
                    <a:pt x="1469224" y="833890"/>
                  </a:lnTo>
                  <a:lnTo>
                    <a:pt x="1473867" y="786222"/>
                  </a:lnTo>
                  <a:lnTo>
                    <a:pt x="1475436" y="737717"/>
                  </a:lnTo>
                  <a:lnTo>
                    <a:pt x="1473867" y="689212"/>
                  </a:lnTo>
                  <a:lnTo>
                    <a:pt x="1469224" y="641545"/>
                  </a:lnTo>
                  <a:lnTo>
                    <a:pt x="1461605" y="594812"/>
                  </a:lnTo>
                  <a:lnTo>
                    <a:pt x="1451107" y="549112"/>
                  </a:lnTo>
                  <a:lnTo>
                    <a:pt x="1437827" y="504541"/>
                  </a:lnTo>
                  <a:lnTo>
                    <a:pt x="1421862" y="461197"/>
                  </a:lnTo>
                  <a:lnTo>
                    <a:pt x="1403310" y="419177"/>
                  </a:lnTo>
                  <a:lnTo>
                    <a:pt x="1382267" y="378578"/>
                  </a:lnTo>
                  <a:lnTo>
                    <a:pt x="1358831" y="339496"/>
                  </a:lnTo>
                  <a:lnTo>
                    <a:pt x="1333100" y="302031"/>
                  </a:lnTo>
                  <a:lnTo>
                    <a:pt x="1305169" y="266278"/>
                  </a:lnTo>
                  <a:lnTo>
                    <a:pt x="1275137" y="232335"/>
                  </a:lnTo>
                  <a:lnTo>
                    <a:pt x="1243101" y="200298"/>
                  </a:lnTo>
                  <a:lnTo>
                    <a:pt x="1209158" y="170267"/>
                  </a:lnTo>
                  <a:lnTo>
                    <a:pt x="1173405" y="142336"/>
                  </a:lnTo>
                  <a:lnTo>
                    <a:pt x="1135939" y="116605"/>
                  </a:lnTo>
                  <a:lnTo>
                    <a:pt x="1096858" y="93169"/>
                  </a:lnTo>
                  <a:lnTo>
                    <a:pt x="1056259" y="72126"/>
                  </a:lnTo>
                  <a:lnTo>
                    <a:pt x="1014238" y="53574"/>
                  </a:lnTo>
                  <a:lnTo>
                    <a:pt x="970894" y="37609"/>
                  </a:lnTo>
                  <a:lnTo>
                    <a:pt x="926323" y="24329"/>
                  </a:lnTo>
                  <a:lnTo>
                    <a:pt x="880623" y="13830"/>
                  </a:lnTo>
                  <a:lnTo>
                    <a:pt x="833890" y="6211"/>
                  </a:lnTo>
                  <a:lnTo>
                    <a:pt x="786223" y="1569"/>
                  </a:lnTo>
                  <a:lnTo>
                    <a:pt x="737717" y="0"/>
                  </a:lnTo>
                  <a:close/>
                </a:path>
              </a:pathLst>
            </a:custGeom>
            <a:solidFill>
              <a:srgbClr val="C0504D"/>
            </a:solidFill>
          </p:spPr>
          <p:txBody>
            <a:bodyPr wrap="square" lIns="0" tIns="0" rIns="0" bIns="0" rtlCol="0"/>
            <a:lstStyle/>
            <a:p/>
          </p:txBody>
        </p:sp>
        <p:pic>
          <p:nvPicPr>
            <p:cNvPr id="5" name="object 5" descr=""/>
            <p:cNvPicPr/>
            <p:nvPr/>
          </p:nvPicPr>
          <p:blipFill>
            <a:blip r:embed="R344db47837e14994" cstate="print"/>
            <a:stretch>
              <a:fillRect/>
            </a:stretch>
          </p:blipFill>
          <p:spPr>
            <a:xfrm>
              <a:off x="1313687" y="3194304"/>
              <a:ext cx="850391" cy="850392"/>
            </a:xfrm>
            <a:prstGeom prst="rect">
              <a:avLst/>
            </a:prstGeom>
          </p:spPr>
        </p:pic>
      </p:grpSp>
      <p:sp>
        <p:nvSpPr>
          <p:cNvPr id="6" name="object 6" descr=""/>
          <p:cNvSpPr txBox="1"/>
          <p:nvPr/>
        </p:nvSpPr>
        <p:spPr>
          <a:xfrm>
            <a:off x="537620" y="4752340"/>
            <a:ext cx="2403475" cy="665480"/>
          </a:xfrm>
          <a:prstGeom prst="rect">
            <a:avLst/>
          </a:prstGeom>
        </p:spPr>
        <p:txBody>
          <a:bodyPr wrap="square" lIns="0" tIns="48260" rIns="0" bIns="0" rtlCol="0" vert="horz">
            <a:spAutoFit/>
          </a:bodyPr>
          <a:lstStyle/>
          <a:p>
            <a:pPr marL="12700" marR="5080" indent="532130">
              <a:lnSpc>
                <a:spcPts val="2400"/>
              </a:lnSpc>
              <a:spcBef>
                <a:spcPts val="380"/>
              </a:spcBef>
            </a:pPr>
            <a:r>
              <a:rPr dirty="0" sz="2200" spc="-35">
                <a:latin typeface="Calibri"/>
                <a:cs typeface="Calibri"/>
              </a:rPr>
              <a:t>YOUTH-</a:t>
            </a:r>
            <a:r>
              <a:rPr dirty="0" sz="2200" spc="-25">
                <a:latin typeface="Calibri"/>
                <a:cs typeface="Calibri"/>
              </a:rPr>
              <a:t>LED </a:t>
            </a:r>
            <a:r>
              <a:rPr dirty="0" sz="2200" spc="-20">
                <a:latin typeface="Calibri"/>
                <a:cs typeface="Calibri"/>
              </a:rPr>
              <a:t>BREAKOUT</a:t>
            </a:r>
            <a:r>
              <a:rPr dirty="0" sz="2200" spc="-70">
                <a:latin typeface="Calibri"/>
                <a:cs typeface="Calibri"/>
              </a:rPr>
              <a:t> </a:t>
            </a:r>
            <a:r>
              <a:rPr dirty="0" sz="2200" spc="-10">
                <a:latin typeface="Calibri"/>
                <a:cs typeface="Calibri"/>
              </a:rPr>
              <a:t>SESSIONS</a:t>
            </a:r>
            <a:endParaRPr sz="2200">
              <a:latin typeface="Calibri"/>
              <a:cs typeface="Calibri"/>
            </a:endParaRPr>
          </a:p>
        </p:txBody>
      </p:sp>
      <p:grpSp>
        <p:nvGrpSpPr>
          <p:cNvPr id="7" name="object 7" descr=""/>
          <p:cNvGrpSpPr/>
          <p:nvPr/>
        </p:nvGrpSpPr>
        <p:grpSpPr>
          <a:xfrm>
            <a:off x="3843257" y="2881481"/>
            <a:ext cx="1475740" cy="1475740"/>
            <a:chOff x="3843257" y="2881481"/>
            <a:chExt cx="1475740" cy="1475740"/>
          </a:xfrm>
        </p:grpSpPr>
        <p:sp>
          <p:nvSpPr>
            <p:cNvPr id="8" name="object 8" descr=""/>
            <p:cNvSpPr/>
            <p:nvPr/>
          </p:nvSpPr>
          <p:spPr>
            <a:xfrm>
              <a:off x="3843257" y="2881481"/>
              <a:ext cx="1475740" cy="1475740"/>
            </a:xfrm>
            <a:custGeom>
              <a:avLst/>
              <a:gdLst/>
              <a:ahLst/>
              <a:cxnLst/>
              <a:rect l="l" t="t" r="r" b="b"/>
              <a:pathLst>
                <a:path w="1475739" h="1475739">
                  <a:moveTo>
                    <a:pt x="737718" y="0"/>
                  </a:moveTo>
                  <a:lnTo>
                    <a:pt x="689213" y="1569"/>
                  </a:lnTo>
                  <a:lnTo>
                    <a:pt x="641546" y="6211"/>
                  </a:lnTo>
                  <a:lnTo>
                    <a:pt x="594813" y="13830"/>
                  </a:lnTo>
                  <a:lnTo>
                    <a:pt x="549113" y="24329"/>
                  </a:lnTo>
                  <a:lnTo>
                    <a:pt x="504542" y="37609"/>
                  </a:lnTo>
                  <a:lnTo>
                    <a:pt x="461198" y="53574"/>
                  </a:lnTo>
                  <a:lnTo>
                    <a:pt x="419177" y="72126"/>
                  </a:lnTo>
                  <a:lnTo>
                    <a:pt x="378578" y="93169"/>
                  </a:lnTo>
                  <a:lnTo>
                    <a:pt x="339497" y="116605"/>
                  </a:lnTo>
                  <a:lnTo>
                    <a:pt x="302031" y="142336"/>
                  </a:lnTo>
                  <a:lnTo>
                    <a:pt x="266278" y="170267"/>
                  </a:lnTo>
                  <a:lnTo>
                    <a:pt x="232335" y="200298"/>
                  </a:lnTo>
                  <a:lnTo>
                    <a:pt x="200299" y="232335"/>
                  </a:lnTo>
                  <a:lnTo>
                    <a:pt x="170267" y="266278"/>
                  </a:lnTo>
                  <a:lnTo>
                    <a:pt x="142336" y="302031"/>
                  </a:lnTo>
                  <a:lnTo>
                    <a:pt x="116605" y="339496"/>
                  </a:lnTo>
                  <a:lnTo>
                    <a:pt x="93169" y="378578"/>
                  </a:lnTo>
                  <a:lnTo>
                    <a:pt x="72126" y="419177"/>
                  </a:lnTo>
                  <a:lnTo>
                    <a:pt x="53574" y="461197"/>
                  </a:lnTo>
                  <a:lnTo>
                    <a:pt x="37609" y="504541"/>
                  </a:lnTo>
                  <a:lnTo>
                    <a:pt x="24329" y="549112"/>
                  </a:lnTo>
                  <a:lnTo>
                    <a:pt x="13830" y="594812"/>
                  </a:lnTo>
                  <a:lnTo>
                    <a:pt x="6211" y="641545"/>
                  </a:lnTo>
                  <a:lnTo>
                    <a:pt x="1569" y="689212"/>
                  </a:lnTo>
                  <a:lnTo>
                    <a:pt x="0" y="737717"/>
                  </a:lnTo>
                  <a:lnTo>
                    <a:pt x="1569" y="786222"/>
                  </a:lnTo>
                  <a:lnTo>
                    <a:pt x="6211" y="833890"/>
                  </a:lnTo>
                  <a:lnTo>
                    <a:pt x="13830" y="880622"/>
                  </a:lnTo>
                  <a:lnTo>
                    <a:pt x="24329" y="926323"/>
                  </a:lnTo>
                  <a:lnTo>
                    <a:pt x="37609" y="970893"/>
                  </a:lnTo>
                  <a:lnTo>
                    <a:pt x="53574" y="1014238"/>
                  </a:lnTo>
                  <a:lnTo>
                    <a:pt x="72126" y="1056258"/>
                  </a:lnTo>
                  <a:lnTo>
                    <a:pt x="93169" y="1096858"/>
                  </a:lnTo>
                  <a:lnTo>
                    <a:pt x="116605" y="1135939"/>
                  </a:lnTo>
                  <a:lnTo>
                    <a:pt x="142336" y="1173404"/>
                  </a:lnTo>
                  <a:lnTo>
                    <a:pt x="170267" y="1209158"/>
                  </a:lnTo>
                  <a:lnTo>
                    <a:pt x="200299" y="1243101"/>
                  </a:lnTo>
                  <a:lnTo>
                    <a:pt x="232335" y="1275137"/>
                  </a:lnTo>
                  <a:lnTo>
                    <a:pt x="266278" y="1305169"/>
                  </a:lnTo>
                  <a:lnTo>
                    <a:pt x="302031" y="1333099"/>
                  </a:lnTo>
                  <a:lnTo>
                    <a:pt x="339497" y="1358831"/>
                  </a:lnTo>
                  <a:lnTo>
                    <a:pt x="378578" y="1382267"/>
                  </a:lnTo>
                  <a:lnTo>
                    <a:pt x="419177" y="1403309"/>
                  </a:lnTo>
                  <a:lnTo>
                    <a:pt x="461198" y="1421862"/>
                  </a:lnTo>
                  <a:lnTo>
                    <a:pt x="504542" y="1437827"/>
                  </a:lnTo>
                  <a:lnTo>
                    <a:pt x="549113" y="1451107"/>
                  </a:lnTo>
                  <a:lnTo>
                    <a:pt x="594813" y="1461605"/>
                  </a:lnTo>
                  <a:lnTo>
                    <a:pt x="641546" y="1469224"/>
                  </a:lnTo>
                  <a:lnTo>
                    <a:pt x="689213" y="1473867"/>
                  </a:lnTo>
                  <a:lnTo>
                    <a:pt x="737718" y="1475436"/>
                  </a:lnTo>
                  <a:lnTo>
                    <a:pt x="786223" y="1473867"/>
                  </a:lnTo>
                  <a:lnTo>
                    <a:pt x="833891" y="1469224"/>
                  </a:lnTo>
                  <a:lnTo>
                    <a:pt x="880623" y="1461605"/>
                  </a:lnTo>
                  <a:lnTo>
                    <a:pt x="926323" y="1451107"/>
                  </a:lnTo>
                  <a:lnTo>
                    <a:pt x="970894" y="1437827"/>
                  </a:lnTo>
                  <a:lnTo>
                    <a:pt x="1014238" y="1421862"/>
                  </a:lnTo>
                  <a:lnTo>
                    <a:pt x="1056259" y="1403309"/>
                  </a:lnTo>
                  <a:lnTo>
                    <a:pt x="1096858" y="1382267"/>
                  </a:lnTo>
                  <a:lnTo>
                    <a:pt x="1135939" y="1358831"/>
                  </a:lnTo>
                  <a:lnTo>
                    <a:pt x="1173405" y="1333099"/>
                  </a:lnTo>
                  <a:lnTo>
                    <a:pt x="1209158" y="1305169"/>
                  </a:lnTo>
                  <a:lnTo>
                    <a:pt x="1243101" y="1275137"/>
                  </a:lnTo>
                  <a:lnTo>
                    <a:pt x="1275138" y="1243101"/>
                  </a:lnTo>
                  <a:lnTo>
                    <a:pt x="1305170" y="1209158"/>
                  </a:lnTo>
                  <a:lnTo>
                    <a:pt x="1333100" y="1173404"/>
                  </a:lnTo>
                  <a:lnTo>
                    <a:pt x="1358832" y="1135939"/>
                  </a:lnTo>
                  <a:lnTo>
                    <a:pt x="1382268" y="1096858"/>
                  </a:lnTo>
                  <a:lnTo>
                    <a:pt x="1403310" y="1056258"/>
                  </a:lnTo>
                  <a:lnTo>
                    <a:pt x="1421863" y="1014238"/>
                  </a:lnTo>
                  <a:lnTo>
                    <a:pt x="1437828" y="970893"/>
                  </a:lnTo>
                  <a:lnTo>
                    <a:pt x="1451108" y="926323"/>
                  </a:lnTo>
                  <a:lnTo>
                    <a:pt x="1461606" y="880622"/>
                  </a:lnTo>
                  <a:lnTo>
                    <a:pt x="1469225" y="833890"/>
                  </a:lnTo>
                  <a:lnTo>
                    <a:pt x="1473868" y="786222"/>
                  </a:lnTo>
                  <a:lnTo>
                    <a:pt x="1475437" y="737717"/>
                  </a:lnTo>
                  <a:lnTo>
                    <a:pt x="1473868" y="689212"/>
                  </a:lnTo>
                  <a:lnTo>
                    <a:pt x="1469225" y="641545"/>
                  </a:lnTo>
                  <a:lnTo>
                    <a:pt x="1461606" y="594812"/>
                  </a:lnTo>
                  <a:lnTo>
                    <a:pt x="1451108" y="549112"/>
                  </a:lnTo>
                  <a:lnTo>
                    <a:pt x="1437828" y="504541"/>
                  </a:lnTo>
                  <a:lnTo>
                    <a:pt x="1421863" y="461197"/>
                  </a:lnTo>
                  <a:lnTo>
                    <a:pt x="1403310" y="419177"/>
                  </a:lnTo>
                  <a:lnTo>
                    <a:pt x="1382268" y="378578"/>
                  </a:lnTo>
                  <a:lnTo>
                    <a:pt x="1358832" y="339496"/>
                  </a:lnTo>
                  <a:lnTo>
                    <a:pt x="1333100" y="302031"/>
                  </a:lnTo>
                  <a:lnTo>
                    <a:pt x="1305170" y="266278"/>
                  </a:lnTo>
                  <a:lnTo>
                    <a:pt x="1275138" y="232335"/>
                  </a:lnTo>
                  <a:lnTo>
                    <a:pt x="1243101" y="200298"/>
                  </a:lnTo>
                  <a:lnTo>
                    <a:pt x="1209158" y="170267"/>
                  </a:lnTo>
                  <a:lnTo>
                    <a:pt x="1173405" y="142336"/>
                  </a:lnTo>
                  <a:lnTo>
                    <a:pt x="1135939" y="116605"/>
                  </a:lnTo>
                  <a:lnTo>
                    <a:pt x="1096858" y="93169"/>
                  </a:lnTo>
                  <a:lnTo>
                    <a:pt x="1056259" y="72126"/>
                  </a:lnTo>
                  <a:lnTo>
                    <a:pt x="1014238" y="53574"/>
                  </a:lnTo>
                  <a:lnTo>
                    <a:pt x="970894" y="37609"/>
                  </a:lnTo>
                  <a:lnTo>
                    <a:pt x="926323" y="24329"/>
                  </a:lnTo>
                  <a:lnTo>
                    <a:pt x="880623" y="13830"/>
                  </a:lnTo>
                  <a:lnTo>
                    <a:pt x="833891" y="6211"/>
                  </a:lnTo>
                  <a:lnTo>
                    <a:pt x="786223" y="1569"/>
                  </a:lnTo>
                  <a:lnTo>
                    <a:pt x="737718" y="0"/>
                  </a:lnTo>
                  <a:close/>
                </a:path>
              </a:pathLst>
            </a:custGeom>
            <a:solidFill>
              <a:srgbClr val="9BBB59"/>
            </a:solidFill>
          </p:spPr>
          <p:txBody>
            <a:bodyPr wrap="square" lIns="0" tIns="0" rIns="0" bIns="0" rtlCol="0"/>
            <a:lstStyle/>
            <a:p/>
          </p:txBody>
        </p:sp>
        <p:pic>
          <p:nvPicPr>
            <p:cNvPr id="9" name="object 9" descr=""/>
            <p:cNvPicPr/>
            <p:nvPr/>
          </p:nvPicPr>
          <p:blipFill>
            <a:blip r:embed="R787d489255dd47fa" cstate="print"/>
            <a:stretch>
              <a:fillRect/>
            </a:stretch>
          </p:blipFill>
          <p:spPr>
            <a:xfrm>
              <a:off x="4157472" y="3194304"/>
              <a:ext cx="847344" cy="850392"/>
            </a:xfrm>
            <a:prstGeom prst="rect">
              <a:avLst/>
            </a:prstGeom>
          </p:spPr>
        </p:pic>
      </p:grpSp>
      <p:sp>
        <p:nvSpPr>
          <p:cNvPr id="10" name="object 10" descr=""/>
          <p:cNvSpPr txBox="1"/>
          <p:nvPr/>
        </p:nvSpPr>
        <p:spPr>
          <a:xfrm>
            <a:off x="3757317" y="4752340"/>
            <a:ext cx="1647825" cy="665480"/>
          </a:xfrm>
          <a:prstGeom prst="rect">
            <a:avLst/>
          </a:prstGeom>
        </p:spPr>
        <p:txBody>
          <a:bodyPr wrap="square" lIns="0" tIns="48260" rIns="0" bIns="0" rtlCol="0" vert="horz">
            <a:spAutoFit/>
          </a:bodyPr>
          <a:lstStyle/>
          <a:p>
            <a:pPr marL="149225" marR="5080" indent="-137160">
              <a:lnSpc>
                <a:spcPts val="2400"/>
              </a:lnSpc>
              <a:spcBef>
                <a:spcPts val="380"/>
              </a:spcBef>
            </a:pPr>
            <a:r>
              <a:rPr dirty="0" sz="2200" spc="-20">
                <a:latin typeface="Calibri"/>
                <a:cs typeface="Calibri"/>
              </a:rPr>
              <a:t>PEER-</a:t>
            </a:r>
            <a:r>
              <a:rPr dirty="0" sz="2200" spc="-40">
                <a:latin typeface="Calibri"/>
                <a:cs typeface="Calibri"/>
              </a:rPr>
              <a:t>TO-</a:t>
            </a:r>
            <a:r>
              <a:rPr dirty="0" sz="2200" spc="-20">
                <a:latin typeface="Calibri"/>
                <a:cs typeface="Calibri"/>
              </a:rPr>
              <a:t>PEER </a:t>
            </a:r>
            <a:r>
              <a:rPr dirty="0" sz="2200" spc="-10">
                <a:latin typeface="Calibri"/>
                <a:cs typeface="Calibri"/>
              </a:rPr>
              <a:t>EDUCATION</a:t>
            </a:r>
            <a:endParaRPr sz="2200">
              <a:latin typeface="Calibri"/>
              <a:cs typeface="Calibri"/>
            </a:endParaRPr>
          </a:p>
        </p:txBody>
      </p:sp>
      <p:grpSp>
        <p:nvGrpSpPr>
          <p:cNvPr id="11" name="object 11" descr=""/>
          <p:cNvGrpSpPr/>
          <p:nvPr/>
        </p:nvGrpSpPr>
        <p:grpSpPr>
          <a:xfrm>
            <a:off x="6685290" y="2881481"/>
            <a:ext cx="1475740" cy="1475740"/>
            <a:chOff x="6685290" y="2881481"/>
            <a:chExt cx="1475740" cy="1475740"/>
          </a:xfrm>
        </p:grpSpPr>
        <p:sp>
          <p:nvSpPr>
            <p:cNvPr id="12" name="object 12" descr=""/>
            <p:cNvSpPr/>
            <p:nvPr/>
          </p:nvSpPr>
          <p:spPr>
            <a:xfrm>
              <a:off x="6685290" y="2881481"/>
              <a:ext cx="1475740" cy="1475740"/>
            </a:xfrm>
            <a:custGeom>
              <a:avLst/>
              <a:gdLst/>
              <a:ahLst/>
              <a:cxnLst/>
              <a:rect l="l" t="t" r="r" b="b"/>
              <a:pathLst>
                <a:path w="1475740" h="1475739">
                  <a:moveTo>
                    <a:pt x="737718" y="0"/>
                  </a:moveTo>
                  <a:lnTo>
                    <a:pt x="689213" y="1569"/>
                  </a:lnTo>
                  <a:lnTo>
                    <a:pt x="641546" y="6211"/>
                  </a:lnTo>
                  <a:lnTo>
                    <a:pt x="594813" y="13830"/>
                  </a:lnTo>
                  <a:lnTo>
                    <a:pt x="549113" y="24329"/>
                  </a:lnTo>
                  <a:lnTo>
                    <a:pt x="504542" y="37609"/>
                  </a:lnTo>
                  <a:lnTo>
                    <a:pt x="461198" y="53574"/>
                  </a:lnTo>
                  <a:lnTo>
                    <a:pt x="419177" y="72126"/>
                  </a:lnTo>
                  <a:lnTo>
                    <a:pt x="378578" y="93169"/>
                  </a:lnTo>
                  <a:lnTo>
                    <a:pt x="339497" y="116605"/>
                  </a:lnTo>
                  <a:lnTo>
                    <a:pt x="302031" y="142336"/>
                  </a:lnTo>
                  <a:lnTo>
                    <a:pt x="266278" y="170267"/>
                  </a:lnTo>
                  <a:lnTo>
                    <a:pt x="232335" y="200298"/>
                  </a:lnTo>
                  <a:lnTo>
                    <a:pt x="200299" y="232335"/>
                  </a:lnTo>
                  <a:lnTo>
                    <a:pt x="170267" y="266278"/>
                  </a:lnTo>
                  <a:lnTo>
                    <a:pt x="142336" y="302031"/>
                  </a:lnTo>
                  <a:lnTo>
                    <a:pt x="116605" y="339496"/>
                  </a:lnTo>
                  <a:lnTo>
                    <a:pt x="93169" y="378578"/>
                  </a:lnTo>
                  <a:lnTo>
                    <a:pt x="72126" y="419177"/>
                  </a:lnTo>
                  <a:lnTo>
                    <a:pt x="53574" y="461197"/>
                  </a:lnTo>
                  <a:lnTo>
                    <a:pt x="37609" y="504541"/>
                  </a:lnTo>
                  <a:lnTo>
                    <a:pt x="24329" y="549112"/>
                  </a:lnTo>
                  <a:lnTo>
                    <a:pt x="13830" y="594812"/>
                  </a:lnTo>
                  <a:lnTo>
                    <a:pt x="6211" y="641545"/>
                  </a:lnTo>
                  <a:lnTo>
                    <a:pt x="1569" y="689212"/>
                  </a:lnTo>
                  <a:lnTo>
                    <a:pt x="0" y="737717"/>
                  </a:lnTo>
                  <a:lnTo>
                    <a:pt x="1569" y="786222"/>
                  </a:lnTo>
                  <a:lnTo>
                    <a:pt x="6211" y="833890"/>
                  </a:lnTo>
                  <a:lnTo>
                    <a:pt x="13830" y="880622"/>
                  </a:lnTo>
                  <a:lnTo>
                    <a:pt x="24329" y="926323"/>
                  </a:lnTo>
                  <a:lnTo>
                    <a:pt x="37609" y="970893"/>
                  </a:lnTo>
                  <a:lnTo>
                    <a:pt x="53574" y="1014238"/>
                  </a:lnTo>
                  <a:lnTo>
                    <a:pt x="72126" y="1056258"/>
                  </a:lnTo>
                  <a:lnTo>
                    <a:pt x="93169" y="1096858"/>
                  </a:lnTo>
                  <a:lnTo>
                    <a:pt x="116605" y="1135939"/>
                  </a:lnTo>
                  <a:lnTo>
                    <a:pt x="142336" y="1173404"/>
                  </a:lnTo>
                  <a:lnTo>
                    <a:pt x="170267" y="1209158"/>
                  </a:lnTo>
                  <a:lnTo>
                    <a:pt x="200299" y="1243101"/>
                  </a:lnTo>
                  <a:lnTo>
                    <a:pt x="232335" y="1275137"/>
                  </a:lnTo>
                  <a:lnTo>
                    <a:pt x="266278" y="1305169"/>
                  </a:lnTo>
                  <a:lnTo>
                    <a:pt x="302031" y="1333099"/>
                  </a:lnTo>
                  <a:lnTo>
                    <a:pt x="339497" y="1358831"/>
                  </a:lnTo>
                  <a:lnTo>
                    <a:pt x="378578" y="1382267"/>
                  </a:lnTo>
                  <a:lnTo>
                    <a:pt x="419177" y="1403309"/>
                  </a:lnTo>
                  <a:lnTo>
                    <a:pt x="461198" y="1421862"/>
                  </a:lnTo>
                  <a:lnTo>
                    <a:pt x="504542" y="1437827"/>
                  </a:lnTo>
                  <a:lnTo>
                    <a:pt x="549113" y="1451107"/>
                  </a:lnTo>
                  <a:lnTo>
                    <a:pt x="594813" y="1461605"/>
                  </a:lnTo>
                  <a:lnTo>
                    <a:pt x="641546" y="1469224"/>
                  </a:lnTo>
                  <a:lnTo>
                    <a:pt x="689213" y="1473867"/>
                  </a:lnTo>
                  <a:lnTo>
                    <a:pt x="737718" y="1475436"/>
                  </a:lnTo>
                  <a:lnTo>
                    <a:pt x="786223" y="1473867"/>
                  </a:lnTo>
                  <a:lnTo>
                    <a:pt x="833891" y="1469224"/>
                  </a:lnTo>
                  <a:lnTo>
                    <a:pt x="880623" y="1461605"/>
                  </a:lnTo>
                  <a:lnTo>
                    <a:pt x="926323" y="1451107"/>
                  </a:lnTo>
                  <a:lnTo>
                    <a:pt x="970894" y="1437827"/>
                  </a:lnTo>
                  <a:lnTo>
                    <a:pt x="1014238" y="1421862"/>
                  </a:lnTo>
                  <a:lnTo>
                    <a:pt x="1056259" y="1403309"/>
                  </a:lnTo>
                  <a:lnTo>
                    <a:pt x="1096858" y="1382267"/>
                  </a:lnTo>
                  <a:lnTo>
                    <a:pt x="1135939" y="1358831"/>
                  </a:lnTo>
                  <a:lnTo>
                    <a:pt x="1173405" y="1333099"/>
                  </a:lnTo>
                  <a:lnTo>
                    <a:pt x="1209158" y="1305169"/>
                  </a:lnTo>
                  <a:lnTo>
                    <a:pt x="1243101" y="1275137"/>
                  </a:lnTo>
                  <a:lnTo>
                    <a:pt x="1275137" y="1243101"/>
                  </a:lnTo>
                  <a:lnTo>
                    <a:pt x="1305169" y="1209158"/>
                  </a:lnTo>
                  <a:lnTo>
                    <a:pt x="1333099" y="1173404"/>
                  </a:lnTo>
                  <a:lnTo>
                    <a:pt x="1358831" y="1135939"/>
                  </a:lnTo>
                  <a:lnTo>
                    <a:pt x="1382267" y="1096858"/>
                  </a:lnTo>
                  <a:lnTo>
                    <a:pt x="1403309" y="1056258"/>
                  </a:lnTo>
                  <a:lnTo>
                    <a:pt x="1421862" y="1014238"/>
                  </a:lnTo>
                  <a:lnTo>
                    <a:pt x="1437827" y="970893"/>
                  </a:lnTo>
                  <a:lnTo>
                    <a:pt x="1451107" y="926323"/>
                  </a:lnTo>
                  <a:lnTo>
                    <a:pt x="1461605" y="880622"/>
                  </a:lnTo>
                  <a:lnTo>
                    <a:pt x="1469224" y="833890"/>
                  </a:lnTo>
                  <a:lnTo>
                    <a:pt x="1473867" y="786222"/>
                  </a:lnTo>
                  <a:lnTo>
                    <a:pt x="1475436" y="737717"/>
                  </a:lnTo>
                  <a:lnTo>
                    <a:pt x="1473867" y="689212"/>
                  </a:lnTo>
                  <a:lnTo>
                    <a:pt x="1469224" y="641545"/>
                  </a:lnTo>
                  <a:lnTo>
                    <a:pt x="1461605" y="594812"/>
                  </a:lnTo>
                  <a:lnTo>
                    <a:pt x="1451107" y="549112"/>
                  </a:lnTo>
                  <a:lnTo>
                    <a:pt x="1437827" y="504541"/>
                  </a:lnTo>
                  <a:lnTo>
                    <a:pt x="1421862" y="461197"/>
                  </a:lnTo>
                  <a:lnTo>
                    <a:pt x="1403309" y="419177"/>
                  </a:lnTo>
                  <a:lnTo>
                    <a:pt x="1382267" y="378578"/>
                  </a:lnTo>
                  <a:lnTo>
                    <a:pt x="1358831" y="339496"/>
                  </a:lnTo>
                  <a:lnTo>
                    <a:pt x="1333099" y="302031"/>
                  </a:lnTo>
                  <a:lnTo>
                    <a:pt x="1305169" y="266278"/>
                  </a:lnTo>
                  <a:lnTo>
                    <a:pt x="1275137" y="232335"/>
                  </a:lnTo>
                  <a:lnTo>
                    <a:pt x="1243101" y="200298"/>
                  </a:lnTo>
                  <a:lnTo>
                    <a:pt x="1209158" y="170267"/>
                  </a:lnTo>
                  <a:lnTo>
                    <a:pt x="1173405" y="142336"/>
                  </a:lnTo>
                  <a:lnTo>
                    <a:pt x="1135939" y="116605"/>
                  </a:lnTo>
                  <a:lnTo>
                    <a:pt x="1096858" y="93169"/>
                  </a:lnTo>
                  <a:lnTo>
                    <a:pt x="1056259" y="72126"/>
                  </a:lnTo>
                  <a:lnTo>
                    <a:pt x="1014238" y="53574"/>
                  </a:lnTo>
                  <a:lnTo>
                    <a:pt x="970894" y="37609"/>
                  </a:lnTo>
                  <a:lnTo>
                    <a:pt x="926323" y="24329"/>
                  </a:lnTo>
                  <a:lnTo>
                    <a:pt x="880623" y="13830"/>
                  </a:lnTo>
                  <a:lnTo>
                    <a:pt x="833891" y="6211"/>
                  </a:lnTo>
                  <a:lnTo>
                    <a:pt x="786223" y="1569"/>
                  </a:lnTo>
                  <a:lnTo>
                    <a:pt x="737718" y="0"/>
                  </a:lnTo>
                  <a:close/>
                </a:path>
              </a:pathLst>
            </a:custGeom>
            <a:solidFill>
              <a:srgbClr val="8064A2"/>
            </a:solidFill>
          </p:spPr>
          <p:txBody>
            <a:bodyPr wrap="square" lIns="0" tIns="0" rIns="0" bIns="0" rtlCol="0"/>
            <a:lstStyle/>
            <a:p/>
          </p:txBody>
        </p:sp>
        <p:pic>
          <p:nvPicPr>
            <p:cNvPr id="13" name="object 13" descr=""/>
            <p:cNvPicPr/>
            <p:nvPr/>
          </p:nvPicPr>
          <p:blipFill>
            <a:blip r:embed="Rf6baae447db3449d" cstate="print"/>
            <a:stretch>
              <a:fillRect/>
            </a:stretch>
          </p:blipFill>
          <p:spPr>
            <a:xfrm>
              <a:off x="6998208" y="3194304"/>
              <a:ext cx="850392" cy="850392"/>
            </a:xfrm>
            <a:prstGeom prst="rect">
              <a:avLst/>
            </a:prstGeom>
          </p:spPr>
        </p:pic>
      </p:grpSp>
      <p:sp>
        <p:nvSpPr>
          <p:cNvPr id="14" name="object 14" descr=""/>
          <p:cNvSpPr txBox="1"/>
          <p:nvPr/>
        </p:nvSpPr>
        <p:spPr>
          <a:xfrm>
            <a:off x="6332014" y="4752340"/>
            <a:ext cx="2182495" cy="665480"/>
          </a:xfrm>
          <a:prstGeom prst="rect">
            <a:avLst/>
          </a:prstGeom>
        </p:spPr>
        <p:txBody>
          <a:bodyPr wrap="square" lIns="0" tIns="48260" rIns="0" bIns="0" rtlCol="0" vert="horz">
            <a:spAutoFit/>
          </a:bodyPr>
          <a:lstStyle/>
          <a:p>
            <a:pPr marL="12700" marR="5080" indent="321945">
              <a:lnSpc>
                <a:spcPts val="2400"/>
              </a:lnSpc>
              <a:spcBef>
                <a:spcPts val="380"/>
              </a:spcBef>
            </a:pPr>
            <a:r>
              <a:rPr dirty="0" sz="2200" spc="-10">
                <a:latin typeface="Calibri"/>
                <a:cs typeface="Calibri"/>
              </a:rPr>
              <a:t>COMMUNITY LEADERSHIP</a:t>
            </a:r>
            <a:r>
              <a:rPr dirty="0" sz="2200" spc="-65">
                <a:latin typeface="Calibri"/>
                <a:cs typeface="Calibri"/>
              </a:rPr>
              <a:t> </a:t>
            </a:r>
            <a:r>
              <a:rPr dirty="0" sz="2200" spc="-10">
                <a:latin typeface="Calibri"/>
                <a:cs typeface="Calibri"/>
              </a:rPr>
              <a:t>SKILLS</a:t>
            </a:r>
            <a:endParaRPr sz="22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2700" rIns="0" bIns="0" rtlCol="0" vert="horz">
            <a:spAutoFit/>
          </a:bodyPr>
          <a:lstStyle/>
          <a:p>
            <a:pPr marL="1179195">
              <a:lnSpc>
                <a:spcPct val="100000"/>
              </a:lnSpc>
              <a:spcBef>
                <a:spcPts val="100"/>
              </a:spcBef>
            </a:pPr>
            <a:r>
              <a:rPr dirty="0" sz="4000" b="0">
                <a:solidFill>
                  <a:srgbClr val="000000"/>
                </a:solidFill>
                <a:latin typeface="Calibri"/>
                <a:cs typeface="Calibri"/>
              </a:rPr>
              <a:t>Let’s</a:t>
            </a:r>
            <a:r>
              <a:rPr dirty="0" sz="4000" spc="-170" b="0">
                <a:solidFill>
                  <a:srgbClr val="000000"/>
                </a:solidFill>
                <a:latin typeface="Calibri"/>
                <a:cs typeface="Calibri"/>
              </a:rPr>
              <a:t> </a:t>
            </a:r>
            <a:r>
              <a:rPr dirty="0" sz="4000" spc="-30" b="0">
                <a:solidFill>
                  <a:srgbClr val="000000"/>
                </a:solidFill>
                <a:latin typeface="Calibri"/>
                <a:cs typeface="Calibri"/>
              </a:rPr>
              <a:t>Watch!</a:t>
            </a:r>
            <a:endParaRPr sz="4000">
              <a:latin typeface="Calibri"/>
              <a:cs typeface="Calibri"/>
            </a:endParaRPr>
          </a:p>
        </p:txBody>
      </p:sp>
      <p:sp>
        <p:nvSpPr>
          <p:cNvPr id="3" name="object 3" descr=""/>
          <p:cNvSpPr txBox="1"/>
          <p:nvPr/>
        </p:nvSpPr>
        <p:spPr>
          <a:xfrm>
            <a:off x="2039047" y="6172200"/>
            <a:ext cx="5065395" cy="284480"/>
          </a:xfrm>
          <a:prstGeom prst="rect">
            <a:avLst/>
          </a:prstGeom>
        </p:spPr>
        <p:txBody>
          <a:bodyPr wrap="square" lIns="0" tIns="12700" rIns="0" bIns="0" rtlCol="0" vert="horz">
            <a:spAutoFit/>
          </a:bodyPr>
          <a:lstStyle/>
          <a:p>
            <a:pPr marL="12700">
              <a:lnSpc>
                <a:spcPct val="100000"/>
              </a:lnSpc>
              <a:spcBef>
                <a:spcPts val="100"/>
              </a:spcBef>
            </a:pPr>
            <a:r>
              <a:rPr dirty="0" u="sng" sz="1700" spc="-35">
                <a:solidFill>
                  <a:srgbClr val="0000FF"/>
                </a:solidFill>
                <a:uFill>
                  <a:solidFill>
                    <a:srgbClr val="0000FF"/>
                  </a:solidFill>
                </a:uFill>
                <a:latin typeface="Calibri"/>
                <a:cs typeface="Calibri"/>
              </a:rPr>
              <a:t>Youth-</a:t>
            </a:r>
            <a:r>
              <a:rPr dirty="0" u="sng" sz="1700">
                <a:solidFill>
                  <a:srgbClr val="0000FF"/>
                </a:solidFill>
                <a:uFill>
                  <a:solidFill>
                    <a:srgbClr val="0000FF"/>
                  </a:solidFill>
                </a:uFill>
                <a:latin typeface="Calibri"/>
                <a:cs typeface="Calibri"/>
              </a:rPr>
              <a:t>Led</a:t>
            </a:r>
            <a:r>
              <a:rPr dirty="0" u="sng" sz="1700" spc="-25">
                <a:solidFill>
                  <a:srgbClr val="0000FF"/>
                </a:solidFill>
                <a:uFill>
                  <a:solidFill>
                    <a:srgbClr val="0000FF"/>
                  </a:solidFill>
                </a:uFill>
                <a:latin typeface="Calibri"/>
                <a:cs typeface="Calibri"/>
              </a:rPr>
              <a:t> </a:t>
            </a:r>
            <a:r>
              <a:rPr dirty="0" u="sng" sz="1700" spc="-10">
                <a:solidFill>
                  <a:srgbClr val="0000FF"/>
                </a:solidFill>
                <a:uFill>
                  <a:solidFill>
                    <a:srgbClr val="0000FF"/>
                  </a:solidFill>
                </a:uFill>
                <a:latin typeface="Calibri"/>
                <a:cs typeface="Calibri"/>
              </a:rPr>
              <a:t>Emergency Preparedness</a:t>
            </a:r>
            <a:r>
              <a:rPr dirty="0" u="sng" sz="1700" spc="-15">
                <a:solidFill>
                  <a:srgbClr val="0000FF"/>
                </a:solidFill>
                <a:uFill>
                  <a:solidFill>
                    <a:srgbClr val="0000FF"/>
                  </a:solidFill>
                </a:uFill>
                <a:latin typeface="Calibri"/>
                <a:cs typeface="Calibri"/>
              </a:rPr>
              <a:t> </a:t>
            </a:r>
            <a:r>
              <a:rPr dirty="0" u="sng" sz="1700">
                <a:solidFill>
                  <a:srgbClr val="0000FF"/>
                </a:solidFill>
                <a:uFill>
                  <a:solidFill>
                    <a:srgbClr val="0000FF"/>
                  </a:solidFill>
                </a:uFill>
                <a:latin typeface="Calibri"/>
                <a:cs typeface="Calibri"/>
              </a:rPr>
              <a:t>Day</a:t>
            </a:r>
            <a:r>
              <a:rPr dirty="0" u="sng" sz="1700" spc="-10">
                <a:solidFill>
                  <a:srgbClr val="0000FF"/>
                </a:solidFill>
                <a:uFill>
                  <a:solidFill>
                    <a:srgbClr val="0000FF"/>
                  </a:solidFill>
                </a:uFill>
                <a:latin typeface="Calibri"/>
                <a:cs typeface="Calibri"/>
              </a:rPr>
              <a:t> </a:t>
            </a:r>
            <a:r>
              <a:rPr dirty="0" u="sng" sz="1700">
                <a:solidFill>
                  <a:srgbClr val="0000FF"/>
                </a:solidFill>
                <a:uFill>
                  <a:solidFill>
                    <a:srgbClr val="0000FF"/>
                  </a:solidFill>
                </a:uFill>
                <a:latin typeface="Calibri"/>
                <a:cs typeface="Calibri"/>
              </a:rPr>
              <a:t>SUNY</a:t>
            </a:r>
            <a:r>
              <a:rPr dirty="0" u="sng" sz="1700" spc="-25">
                <a:solidFill>
                  <a:srgbClr val="0000FF"/>
                </a:solidFill>
                <a:uFill>
                  <a:solidFill>
                    <a:srgbClr val="0000FF"/>
                  </a:solidFill>
                </a:uFill>
                <a:latin typeface="Calibri"/>
                <a:cs typeface="Calibri"/>
              </a:rPr>
              <a:t> </a:t>
            </a:r>
            <a:r>
              <a:rPr dirty="0" u="sng" sz="1700" spc="-10">
                <a:solidFill>
                  <a:srgbClr val="0000FF"/>
                </a:solidFill>
                <a:uFill>
                  <a:solidFill>
                    <a:srgbClr val="0000FF"/>
                  </a:solidFill>
                </a:uFill>
                <a:latin typeface="Calibri"/>
                <a:cs typeface="Calibri"/>
              </a:rPr>
              <a:t>Downstate</a:t>
            </a:r>
            <a:endParaRPr sz="1700">
              <a:latin typeface="Calibri"/>
              <a:cs typeface="Calibri"/>
            </a:endParaRPr>
          </a:p>
        </p:txBody>
      </p:sp>
      <p:pic>
        <p:nvPicPr>
          <p:cNvPr id="4" name="object 4" descr=""/>
          <p:cNvPicPr/>
          <p:nvPr/>
        </p:nvPicPr>
        <p:blipFill>
          <a:blip r:embed="R9de2acb60ac84452" cstate="print"/>
          <a:stretch>
            <a:fillRect/>
          </a:stretch>
        </p:blipFill>
        <p:spPr>
          <a:xfrm>
            <a:off x="472468" y="830304"/>
            <a:ext cx="8167329" cy="517835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1" y="0"/>
            <a:ext cx="3030220" cy="6858000"/>
            <a:chOff x="-1" y="0"/>
            <a:chExt cx="3030220" cy="6858000"/>
          </a:xfrm>
        </p:grpSpPr>
        <p:pic>
          <p:nvPicPr>
            <p:cNvPr id="3" name="object 3" descr=""/>
            <p:cNvPicPr/>
            <p:nvPr/>
          </p:nvPicPr>
          <p:blipFill>
            <a:blip r:embed="R057758bd0acb4811" cstate="print"/>
            <a:stretch>
              <a:fillRect/>
            </a:stretch>
          </p:blipFill>
          <p:spPr>
            <a:xfrm>
              <a:off x="-1" y="1"/>
              <a:ext cx="3029713" cy="6857999"/>
            </a:xfrm>
            <a:prstGeom prst="rect">
              <a:avLst/>
            </a:prstGeom>
          </p:spPr>
        </p:pic>
        <p:pic>
          <p:nvPicPr>
            <p:cNvPr id="4" name="object 4" descr=""/>
            <p:cNvPicPr/>
            <p:nvPr/>
          </p:nvPicPr>
          <p:blipFill>
            <a:blip r:embed="R67601caf602f42ce" cstate="print"/>
            <a:stretch>
              <a:fillRect/>
            </a:stretch>
          </p:blipFill>
          <p:spPr>
            <a:xfrm>
              <a:off x="0" y="4355591"/>
              <a:ext cx="3029712" cy="2502408"/>
            </a:xfrm>
            <a:prstGeom prst="rect">
              <a:avLst/>
            </a:prstGeom>
          </p:spPr>
        </p:pic>
        <p:pic>
          <p:nvPicPr>
            <p:cNvPr id="5" name="object 5" descr=""/>
            <p:cNvPicPr/>
            <p:nvPr/>
          </p:nvPicPr>
          <p:blipFill>
            <a:blip r:embed="R5a4cc34dbf404250" cstate="print"/>
            <a:stretch>
              <a:fillRect/>
            </a:stretch>
          </p:blipFill>
          <p:spPr>
            <a:xfrm>
              <a:off x="0" y="1033272"/>
              <a:ext cx="2599944" cy="4111752"/>
            </a:xfrm>
            <a:prstGeom prst="rect">
              <a:avLst/>
            </a:prstGeom>
          </p:spPr>
        </p:pic>
        <p:pic>
          <p:nvPicPr>
            <p:cNvPr id="6" name="object 6" descr=""/>
            <p:cNvPicPr/>
            <p:nvPr/>
          </p:nvPicPr>
          <p:blipFill>
            <a:blip r:embed="R8197ac62d8ca467b" cstate="print"/>
            <a:stretch>
              <a:fillRect/>
            </a:stretch>
          </p:blipFill>
          <p:spPr>
            <a:xfrm>
              <a:off x="0" y="0"/>
              <a:ext cx="3029712" cy="6857999"/>
            </a:xfrm>
            <a:prstGeom prst="rect">
              <a:avLst/>
            </a:prstGeom>
          </p:spPr>
        </p:pic>
      </p:grpSp>
      <p:sp>
        <p:nvSpPr>
          <p:cNvPr id="7" name="object 7" descr=""/>
          <p:cNvSpPr txBox="1"/>
          <p:nvPr/>
        </p:nvSpPr>
        <p:spPr>
          <a:xfrm>
            <a:off x="535679" y="2929128"/>
            <a:ext cx="2162175" cy="1092200"/>
          </a:xfrm>
          <a:prstGeom prst="rect">
            <a:avLst/>
          </a:prstGeom>
        </p:spPr>
        <p:txBody>
          <a:bodyPr wrap="square" lIns="0" tIns="12700" rIns="0" bIns="0" rtlCol="0" vert="horz">
            <a:spAutoFit/>
          </a:bodyPr>
          <a:lstStyle/>
          <a:p>
            <a:pPr marL="307340" marR="5080" indent="-295275">
              <a:lnSpc>
                <a:spcPct val="100000"/>
              </a:lnSpc>
              <a:spcBef>
                <a:spcPts val="100"/>
              </a:spcBef>
            </a:pPr>
            <a:r>
              <a:rPr dirty="0" sz="3500" spc="-10">
                <a:solidFill>
                  <a:srgbClr val="FFFFFF"/>
                </a:solidFill>
                <a:latin typeface="Calibri"/>
                <a:cs typeface="Calibri"/>
              </a:rPr>
              <a:t>Measurable </a:t>
            </a:r>
            <a:r>
              <a:rPr dirty="0" sz="3500" spc="-20">
                <a:solidFill>
                  <a:srgbClr val="FFFFFF"/>
                </a:solidFill>
                <a:latin typeface="Calibri"/>
                <a:cs typeface="Calibri"/>
              </a:rPr>
              <a:t>Outcomes</a:t>
            </a:r>
            <a:endParaRPr sz="3500">
              <a:latin typeface="Calibri"/>
              <a:cs typeface="Calibri"/>
            </a:endParaRPr>
          </a:p>
        </p:txBody>
      </p:sp>
      <p:grpSp>
        <p:nvGrpSpPr>
          <p:cNvPr id="8" name="object 8" descr=""/>
          <p:cNvGrpSpPr/>
          <p:nvPr/>
        </p:nvGrpSpPr>
        <p:grpSpPr>
          <a:xfrm>
            <a:off x="3636264" y="960119"/>
            <a:ext cx="5084445" cy="5081270"/>
            <a:chOff x="3636264" y="960119"/>
            <a:chExt cx="5084445" cy="5081270"/>
          </a:xfrm>
        </p:grpSpPr>
        <p:pic>
          <p:nvPicPr>
            <p:cNvPr id="9" name="object 9" descr=""/>
            <p:cNvPicPr/>
            <p:nvPr/>
          </p:nvPicPr>
          <p:blipFill>
            <a:blip r:embed="R0ff57de8c1894f1a" cstate="print"/>
            <a:stretch>
              <a:fillRect/>
            </a:stretch>
          </p:blipFill>
          <p:spPr>
            <a:xfrm>
              <a:off x="3636264" y="960119"/>
              <a:ext cx="5084064" cy="5081015"/>
            </a:xfrm>
            <a:prstGeom prst="rect">
              <a:avLst/>
            </a:prstGeom>
          </p:spPr>
        </p:pic>
        <p:sp>
          <p:nvSpPr>
            <p:cNvPr id="10" name="object 10" descr=""/>
            <p:cNvSpPr/>
            <p:nvPr/>
          </p:nvSpPr>
          <p:spPr>
            <a:xfrm>
              <a:off x="3678788" y="977337"/>
              <a:ext cx="5000625" cy="5000625"/>
            </a:xfrm>
            <a:custGeom>
              <a:avLst/>
              <a:gdLst/>
              <a:ahLst/>
              <a:cxnLst/>
              <a:rect l="l" t="t" r="r" b="b"/>
              <a:pathLst>
                <a:path w="5000625" h="5000625">
                  <a:moveTo>
                    <a:pt x="2500062" y="0"/>
                  </a:moveTo>
                  <a:lnTo>
                    <a:pt x="0" y="2500061"/>
                  </a:lnTo>
                  <a:lnTo>
                    <a:pt x="2500062" y="5000123"/>
                  </a:lnTo>
                  <a:lnTo>
                    <a:pt x="5000124" y="2500061"/>
                  </a:lnTo>
                  <a:lnTo>
                    <a:pt x="2500062" y="0"/>
                  </a:lnTo>
                  <a:close/>
                </a:path>
              </a:pathLst>
            </a:custGeom>
            <a:solidFill>
              <a:srgbClr val="E8D0D0"/>
            </a:solidFill>
          </p:spPr>
          <p:txBody>
            <a:bodyPr wrap="square" lIns="0" tIns="0" rIns="0" bIns="0" rtlCol="0"/>
            <a:lstStyle/>
            <a:p/>
          </p:txBody>
        </p:sp>
        <p:pic>
          <p:nvPicPr>
            <p:cNvPr id="11" name="object 11" descr=""/>
            <p:cNvPicPr/>
            <p:nvPr/>
          </p:nvPicPr>
          <p:blipFill>
            <a:blip r:embed="R02202a7cd22a4f28" cstate="print"/>
            <a:stretch>
              <a:fillRect/>
            </a:stretch>
          </p:blipFill>
          <p:spPr>
            <a:xfrm>
              <a:off x="4111752" y="1432559"/>
              <a:ext cx="2033016" cy="2033016"/>
            </a:xfrm>
            <a:prstGeom prst="rect">
              <a:avLst/>
            </a:prstGeom>
          </p:spPr>
        </p:pic>
        <p:pic>
          <p:nvPicPr>
            <p:cNvPr id="12" name="object 12" descr=""/>
            <p:cNvPicPr/>
            <p:nvPr/>
          </p:nvPicPr>
          <p:blipFill>
            <a:blip r:embed="Rc90cc8c23141483d" cstate="print"/>
            <a:stretch>
              <a:fillRect/>
            </a:stretch>
          </p:blipFill>
          <p:spPr>
            <a:xfrm>
              <a:off x="4242816" y="1978152"/>
              <a:ext cx="1834895" cy="987551"/>
            </a:xfrm>
            <a:prstGeom prst="rect">
              <a:avLst/>
            </a:prstGeom>
          </p:spPr>
        </p:pic>
        <p:pic>
          <p:nvPicPr>
            <p:cNvPr id="13" name="object 13" descr=""/>
            <p:cNvPicPr/>
            <p:nvPr/>
          </p:nvPicPr>
          <p:blipFill>
            <a:blip r:embed="Rab55a96fc3ed4ffa" cstate="print"/>
            <a:stretch>
              <a:fillRect/>
            </a:stretch>
          </p:blipFill>
          <p:spPr>
            <a:xfrm>
              <a:off x="4153800" y="1452349"/>
              <a:ext cx="1950046" cy="1950048"/>
            </a:xfrm>
            <a:prstGeom prst="rect">
              <a:avLst/>
            </a:prstGeom>
          </p:spPr>
        </p:pic>
      </p:grpSp>
      <p:sp>
        <p:nvSpPr>
          <p:cNvPr id="14" name="object 14" descr=""/>
          <p:cNvSpPr txBox="1"/>
          <p:nvPr/>
        </p:nvSpPr>
        <p:spPr>
          <a:xfrm>
            <a:off x="4442071" y="2057908"/>
            <a:ext cx="1373505" cy="665480"/>
          </a:xfrm>
          <a:prstGeom prst="rect">
            <a:avLst/>
          </a:prstGeom>
        </p:spPr>
        <p:txBody>
          <a:bodyPr wrap="square" lIns="0" tIns="48260" rIns="0" bIns="0" rtlCol="0" vert="horz">
            <a:spAutoFit/>
          </a:bodyPr>
          <a:lstStyle/>
          <a:p>
            <a:pPr marL="266065" marR="5080" indent="-254000">
              <a:lnSpc>
                <a:spcPts val="2400"/>
              </a:lnSpc>
              <a:spcBef>
                <a:spcPts val="380"/>
              </a:spcBef>
            </a:pPr>
            <a:r>
              <a:rPr dirty="0" sz="2200">
                <a:solidFill>
                  <a:srgbClr val="FFFFFF"/>
                </a:solidFill>
                <a:latin typeface="Calibri"/>
                <a:cs typeface="Calibri"/>
              </a:rPr>
              <a:t>53</a:t>
            </a:r>
            <a:r>
              <a:rPr dirty="0" sz="2200" spc="-5">
                <a:solidFill>
                  <a:srgbClr val="FFFFFF"/>
                </a:solidFill>
                <a:latin typeface="Calibri"/>
                <a:cs typeface="Calibri"/>
              </a:rPr>
              <a:t> </a:t>
            </a:r>
            <a:r>
              <a:rPr dirty="0" sz="2200" spc="-10">
                <a:solidFill>
                  <a:srgbClr val="FFFFFF"/>
                </a:solidFill>
                <a:latin typeface="Calibri"/>
                <a:cs typeface="Calibri"/>
              </a:rPr>
              <a:t>Students Trained</a:t>
            </a:r>
            <a:endParaRPr sz="2200">
              <a:latin typeface="Calibri"/>
              <a:cs typeface="Calibri"/>
            </a:endParaRPr>
          </a:p>
        </p:txBody>
      </p:sp>
      <p:grpSp>
        <p:nvGrpSpPr>
          <p:cNvPr id="15" name="object 15" descr=""/>
          <p:cNvGrpSpPr/>
          <p:nvPr/>
        </p:nvGrpSpPr>
        <p:grpSpPr>
          <a:xfrm>
            <a:off x="6211823" y="1432560"/>
            <a:ext cx="2033270" cy="2033270"/>
            <a:chOff x="6211823" y="1432560"/>
            <a:chExt cx="2033270" cy="2033270"/>
          </a:xfrm>
        </p:grpSpPr>
        <p:pic>
          <p:nvPicPr>
            <p:cNvPr id="16" name="object 16" descr=""/>
            <p:cNvPicPr/>
            <p:nvPr/>
          </p:nvPicPr>
          <p:blipFill>
            <a:blip r:embed="R763bd3cb59f5462e" cstate="print"/>
            <a:stretch>
              <a:fillRect/>
            </a:stretch>
          </p:blipFill>
          <p:spPr>
            <a:xfrm>
              <a:off x="6211823" y="1432560"/>
              <a:ext cx="2033016" cy="2033016"/>
            </a:xfrm>
            <a:prstGeom prst="rect">
              <a:avLst/>
            </a:prstGeom>
          </p:spPr>
        </p:pic>
        <p:pic>
          <p:nvPicPr>
            <p:cNvPr id="17" name="object 17" descr=""/>
            <p:cNvPicPr/>
            <p:nvPr/>
          </p:nvPicPr>
          <p:blipFill>
            <a:blip r:embed="Rd501cc6f2f144b0d" cstate="print"/>
            <a:stretch>
              <a:fillRect/>
            </a:stretch>
          </p:blipFill>
          <p:spPr>
            <a:xfrm>
              <a:off x="6458711" y="1670304"/>
              <a:ext cx="1603247" cy="1612391"/>
            </a:xfrm>
            <a:prstGeom prst="rect">
              <a:avLst/>
            </a:prstGeom>
          </p:spPr>
        </p:pic>
        <p:pic>
          <p:nvPicPr>
            <p:cNvPr id="18" name="object 18" descr=""/>
            <p:cNvPicPr/>
            <p:nvPr/>
          </p:nvPicPr>
          <p:blipFill>
            <a:blip r:embed="R6861674b57b04920" cstate="print"/>
            <a:stretch>
              <a:fillRect/>
            </a:stretch>
          </p:blipFill>
          <p:spPr>
            <a:xfrm>
              <a:off x="6253852" y="1452349"/>
              <a:ext cx="1950048" cy="1950048"/>
            </a:xfrm>
            <a:prstGeom prst="rect">
              <a:avLst/>
            </a:prstGeom>
          </p:spPr>
        </p:pic>
      </p:grpSp>
      <p:sp>
        <p:nvSpPr>
          <p:cNvPr id="19" name="object 19" descr=""/>
          <p:cNvSpPr txBox="1"/>
          <p:nvPr/>
        </p:nvSpPr>
        <p:spPr>
          <a:xfrm>
            <a:off x="7005006" y="1750059"/>
            <a:ext cx="448309" cy="360680"/>
          </a:xfrm>
          <a:prstGeom prst="rect">
            <a:avLst/>
          </a:prstGeom>
        </p:spPr>
        <p:txBody>
          <a:bodyPr wrap="square" lIns="0" tIns="12700" rIns="0" bIns="0" rtlCol="0" vert="horz">
            <a:spAutoFit/>
          </a:bodyPr>
          <a:lstStyle/>
          <a:p>
            <a:pPr marL="12700">
              <a:lnSpc>
                <a:spcPct val="100000"/>
              </a:lnSpc>
              <a:spcBef>
                <a:spcPts val="100"/>
              </a:spcBef>
            </a:pPr>
            <a:r>
              <a:rPr dirty="0" sz="2200" spc="-25">
                <a:solidFill>
                  <a:srgbClr val="FFFFFF"/>
                </a:solidFill>
                <a:latin typeface="Calibri"/>
                <a:cs typeface="Calibri"/>
              </a:rPr>
              <a:t>10+</a:t>
            </a:r>
            <a:endParaRPr sz="2200">
              <a:latin typeface="Calibri"/>
              <a:cs typeface="Calibri"/>
            </a:endParaRPr>
          </a:p>
        </p:txBody>
      </p:sp>
      <p:sp>
        <p:nvSpPr>
          <p:cNvPr id="20" name="object 20"/>
          <p:cNvSpPr txBox="1">
            <a:spLocks noGrp="1"/>
          </p:cNvSpPr>
          <p:nvPr>
            <p:ph type="title"/>
          </p:nvPr>
        </p:nvSpPr>
        <p:spPr>
          <a:xfrm>
            <a:off x="6658613" y="2054859"/>
            <a:ext cx="1140460" cy="982980"/>
          </a:xfrm>
          <a:prstGeom prst="rect"/>
        </p:spPr>
        <p:txBody>
          <a:bodyPr wrap="square" lIns="0" tIns="36830" rIns="0" bIns="0" rtlCol="0" vert="horz">
            <a:spAutoFit/>
          </a:bodyPr>
          <a:lstStyle/>
          <a:p>
            <a:pPr algn="just" marL="91440" marR="5080" indent="-79375">
              <a:lnSpc>
                <a:spcPct val="92700"/>
              </a:lnSpc>
              <a:spcBef>
                <a:spcPts val="290"/>
              </a:spcBef>
            </a:pPr>
            <a:r>
              <a:rPr dirty="0" sz="2200" spc="-10" b="0">
                <a:latin typeface="Calibri"/>
                <a:cs typeface="Calibri"/>
              </a:rPr>
              <a:t>Agencies/ Partners Involved</a:t>
            </a:r>
            <a:endParaRPr sz="2200">
              <a:latin typeface="Calibri"/>
              <a:cs typeface="Calibri"/>
            </a:endParaRPr>
          </a:p>
        </p:txBody>
      </p:sp>
      <p:grpSp>
        <p:nvGrpSpPr>
          <p:cNvPr id="21" name="object 21" descr=""/>
          <p:cNvGrpSpPr/>
          <p:nvPr/>
        </p:nvGrpSpPr>
        <p:grpSpPr>
          <a:xfrm>
            <a:off x="4111752" y="3532632"/>
            <a:ext cx="2033270" cy="2033270"/>
            <a:chOff x="4111752" y="3532632"/>
            <a:chExt cx="2033270" cy="2033270"/>
          </a:xfrm>
        </p:grpSpPr>
        <p:pic>
          <p:nvPicPr>
            <p:cNvPr id="22" name="object 22" descr=""/>
            <p:cNvPicPr/>
            <p:nvPr/>
          </p:nvPicPr>
          <p:blipFill>
            <a:blip r:embed="Rce22d9f9e2784de0" cstate="print"/>
            <a:stretch>
              <a:fillRect/>
            </a:stretch>
          </p:blipFill>
          <p:spPr>
            <a:xfrm>
              <a:off x="4111752" y="3532632"/>
              <a:ext cx="2033016" cy="2033016"/>
            </a:xfrm>
            <a:prstGeom prst="rect">
              <a:avLst/>
            </a:prstGeom>
          </p:spPr>
        </p:pic>
        <p:pic>
          <p:nvPicPr>
            <p:cNvPr id="23" name="object 23" descr=""/>
            <p:cNvPicPr/>
            <p:nvPr/>
          </p:nvPicPr>
          <p:blipFill>
            <a:blip r:embed="R1a6c4f8cfda24d39" cstate="print"/>
            <a:stretch>
              <a:fillRect/>
            </a:stretch>
          </p:blipFill>
          <p:spPr>
            <a:xfrm>
              <a:off x="4300728" y="3925824"/>
              <a:ext cx="1655064" cy="1304544"/>
            </a:xfrm>
            <a:prstGeom prst="rect">
              <a:avLst/>
            </a:prstGeom>
          </p:spPr>
        </p:pic>
        <p:pic>
          <p:nvPicPr>
            <p:cNvPr id="24" name="object 24" descr=""/>
            <p:cNvPicPr/>
            <p:nvPr/>
          </p:nvPicPr>
          <p:blipFill>
            <a:blip r:embed="Ra0f5736602f54aef" cstate="print"/>
            <a:stretch>
              <a:fillRect/>
            </a:stretch>
          </p:blipFill>
          <p:spPr>
            <a:xfrm>
              <a:off x="4153800" y="3552400"/>
              <a:ext cx="1950046" cy="1950048"/>
            </a:xfrm>
            <a:prstGeom prst="rect">
              <a:avLst/>
            </a:prstGeom>
          </p:spPr>
        </p:pic>
      </p:grpSp>
      <p:sp>
        <p:nvSpPr>
          <p:cNvPr id="25" name="object 25" descr=""/>
          <p:cNvSpPr txBox="1"/>
          <p:nvPr/>
        </p:nvSpPr>
        <p:spPr>
          <a:xfrm>
            <a:off x="4501507" y="4002532"/>
            <a:ext cx="1254760" cy="985519"/>
          </a:xfrm>
          <a:prstGeom prst="rect">
            <a:avLst/>
          </a:prstGeom>
        </p:spPr>
        <p:txBody>
          <a:bodyPr wrap="square" lIns="0" tIns="35560" rIns="0" bIns="0" rtlCol="0" vert="horz">
            <a:spAutoFit/>
          </a:bodyPr>
          <a:lstStyle/>
          <a:p>
            <a:pPr algn="ctr" marL="12700" marR="5080">
              <a:lnSpc>
                <a:spcPct val="93200"/>
              </a:lnSpc>
              <a:spcBef>
                <a:spcPts val="280"/>
              </a:spcBef>
            </a:pPr>
            <a:r>
              <a:rPr dirty="0" sz="2200" spc="-10">
                <a:solidFill>
                  <a:srgbClr val="FFFFFF"/>
                </a:solidFill>
                <a:latin typeface="Calibri"/>
                <a:cs typeface="Calibri"/>
              </a:rPr>
              <a:t>Increased Youth </a:t>
            </a:r>
            <a:r>
              <a:rPr dirty="0" sz="2200" spc="-20">
                <a:solidFill>
                  <a:srgbClr val="FFFFFF"/>
                </a:solidFill>
                <a:latin typeface="Calibri"/>
                <a:cs typeface="Calibri"/>
              </a:rPr>
              <a:t>Awareness</a:t>
            </a:r>
            <a:endParaRPr sz="2200">
              <a:latin typeface="Calibri"/>
              <a:cs typeface="Calibri"/>
            </a:endParaRPr>
          </a:p>
        </p:txBody>
      </p:sp>
      <p:grpSp>
        <p:nvGrpSpPr>
          <p:cNvPr id="26" name="object 26" descr=""/>
          <p:cNvGrpSpPr/>
          <p:nvPr/>
        </p:nvGrpSpPr>
        <p:grpSpPr>
          <a:xfrm>
            <a:off x="6211823" y="3532632"/>
            <a:ext cx="2033270" cy="2033270"/>
            <a:chOff x="6211823" y="3532632"/>
            <a:chExt cx="2033270" cy="2033270"/>
          </a:xfrm>
        </p:grpSpPr>
        <p:pic>
          <p:nvPicPr>
            <p:cNvPr id="27" name="object 27" descr=""/>
            <p:cNvPicPr/>
            <p:nvPr/>
          </p:nvPicPr>
          <p:blipFill>
            <a:blip r:embed="R537de083bad74d58" cstate="print"/>
            <a:stretch>
              <a:fillRect/>
            </a:stretch>
          </p:blipFill>
          <p:spPr>
            <a:xfrm>
              <a:off x="6211823" y="3532632"/>
              <a:ext cx="2033016" cy="2033016"/>
            </a:xfrm>
            <a:prstGeom prst="rect">
              <a:avLst/>
            </a:prstGeom>
          </p:spPr>
        </p:pic>
        <p:pic>
          <p:nvPicPr>
            <p:cNvPr id="28" name="object 28" descr=""/>
            <p:cNvPicPr/>
            <p:nvPr/>
          </p:nvPicPr>
          <p:blipFill>
            <a:blip r:embed="R2a4273db32214211" cstate="print"/>
            <a:stretch>
              <a:fillRect/>
            </a:stretch>
          </p:blipFill>
          <p:spPr>
            <a:xfrm>
              <a:off x="6284975" y="3617976"/>
              <a:ext cx="1950720" cy="1914144"/>
            </a:xfrm>
            <a:prstGeom prst="rect">
              <a:avLst/>
            </a:prstGeom>
          </p:spPr>
        </p:pic>
        <p:pic>
          <p:nvPicPr>
            <p:cNvPr id="29" name="object 29" descr=""/>
            <p:cNvPicPr/>
            <p:nvPr/>
          </p:nvPicPr>
          <p:blipFill>
            <a:blip r:embed="Ra9982a1028b24e2c" cstate="print"/>
            <a:stretch>
              <a:fillRect/>
            </a:stretch>
          </p:blipFill>
          <p:spPr>
            <a:xfrm>
              <a:off x="6253852" y="3552400"/>
              <a:ext cx="1950048" cy="1950048"/>
            </a:xfrm>
            <a:prstGeom prst="rect">
              <a:avLst/>
            </a:prstGeom>
          </p:spPr>
        </p:pic>
      </p:grpSp>
      <p:sp>
        <p:nvSpPr>
          <p:cNvPr id="30" name="object 30" descr=""/>
          <p:cNvSpPr txBox="1"/>
          <p:nvPr/>
        </p:nvSpPr>
        <p:spPr>
          <a:xfrm>
            <a:off x="6485004" y="3697732"/>
            <a:ext cx="1487805" cy="1592580"/>
          </a:xfrm>
          <a:prstGeom prst="rect">
            <a:avLst/>
          </a:prstGeom>
        </p:spPr>
        <p:txBody>
          <a:bodyPr wrap="square" lIns="0" tIns="40005" rIns="0" bIns="0" rtlCol="0" vert="horz">
            <a:spAutoFit/>
          </a:bodyPr>
          <a:lstStyle/>
          <a:p>
            <a:pPr algn="ctr" marL="12065" marR="5080" indent="-635">
              <a:lnSpc>
                <a:spcPct val="91800"/>
              </a:lnSpc>
              <a:spcBef>
                <a:spcPts val="315"/>
              </a:spcBef>
            </a:pPr>
            <a:r>
              <a:rPr dirty="0" sz="2200" spc="-10">
                <a:solidFill>
                  <a:srgbClr val="FFFFFF"/>
                </a:solidFill>
                <a:latin typeface="Calibri"/>
                <a:cs typeface="Calibri"/>
              </a:rPr>
              <a:t>Positive </a:t>
            </a:r>
            <a:r>
              <a:rPr dirty="0" sz="2200">
                <a:solidFill>
                  <a:srgbClr val="FFFFFF"/>
                </a:solidFill>
                <a:latin typeface="Calibri"/>
                <a:cs typeface="Calibri"/>
              </a:rPr>
              <a:t>Feedback</a:t>
            </a:r>
            <a:r>
              <a:rPr dirty="0" sz="2200" spc="-85">
                <a:solidFill>
                  <a:srgbClr val="FFFFFF"/>
                </a:solidFill>
                <a:latin typeface="Calibri"/>
                <a:cs typeface="Calibri"/>
              </a:rPr>
              <a:t> </a:t>
            </a:r>
            <a:r>
              <a:rPr dirty="0" sz="2200" spc="-25">
                <a:solidFill>
                  <a:srgbClr val="FFFFFF"/>
                </a:solidFill>
                <a:latin typeface="Calibri"/>
                <a:cs typeface="Calibri"/>
              </a:rPr>
              <a:t>via </a:t>
            </a:r>
            <a:r>
              <a:rPr dirty="0" sz="2200">
                <a:solidFill>
                  <a:srgbClr val="FFFFFF"/>
                </a:solidFill>
                <a:latin typeface="Calibri"/>
                <a:cs typeface="Calibri"/>
              </a:rPr>
              <a:t>follow</a:t>
            </a:r>
            <a:r>
              <a:rPr dirty="0" sz="2200" spc="-125">
                <a:solidFill>
                  <a:srgbClr val="FFFFFF"/>
                </a:solidFill>
                <a:latin typeface="Calibri"/>
                <a:cs typeface="Calibri"/>
              </a:rPr>
              <a:t> </a:t>
            </a:r>
            <a:r>
              <a:rPr dirty="0" sz="2200" spc="-25">
                <a:solidFill>
                  <a:srgbClr val="FFFFFF"/>
                </a:solidFill>
                <a:latin typeface="Calibri"/>
                <a:cs typeface="Calibri"/>
              </a:rPr>
              <a:t>up </a:t>
            </a:r>
            <a:r>
              <a:rPr dirty="0" sz="2200">
                <a:solidFill>
                  <a:srgbClr val="FFFFFF"/>
                </a:solidFill>
                <a:latin typeface="Calibri"/>
                <a:cs typeface="Calibri"/>
              </a:rPr>
              <a:t>survey</a:t>
            </a:r>
            <a:r>
              <a:rPr dirty="0" sz="2200" spc="-45">
                <a:solidFill>
                  <a:srgbClr val="FFFFFF"/>
                </a:solidFill>
                <a:latin typeface="Calibri"/>
                <a:cs typeface="Calibri"/>
              </a:rPr>
              <a:t> </a:t>
            </a:r>
            <a:r>
              <a:rPr dirty="0" sz="2200" spc="-25">
                <a:solidFill>
                  <a:srgbClr val="FFFFFF"/>
                </a:solidFill>
                <a:latin typeface="Calibri"/>
                <a:cs typeface="Calibri"/>
              </a:rPr>
              <a:t>and </a:t>
            </a:r>
            <a:r>
              <a:rPr dirty="0" sz="2200" spc="-10">
                <a:solidFill>
                  <a:srgbClr val="FFFFFF"/>
                </a:solidFill>
                <a:latin typeface="Calibri"/>
                <a:cs typeface="Calibri"/>
              </a:rPr>
              <a:t>emails</a:t>
            </a:r>
            <a:endParaRPr sz="220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3229" y="929640"/>
            <a:ext cx="3037205" cy="558800"/>
          </a:xfrm>
          <a:prstGeom prst="rect"/>
        </p:spPr>
        <p:txBody>
          <a:bodyPr wrap="square" lIns="0" tIns="12700" rIns="0" bIns="0" rtlCol="0" vert="horz">
            <a:spAutoFit/>
          </a:bodyPr>
          <a:lstStyle/>
          <a:p>
            <a:pPr marL="12700">
              <a:lnSpc>
                <a:spcPct val="100000"/>
              </a:lnSpc>
              <a:spcBef>
                <a:spcPts val="100"/>
              </a:spcBef>
            </a:pPr>
            <a:r>
              <a:rPr dirty="0" u="heavy" sz="3500">
                <a:solidFill>
                  <a:srgbClr val="000000"/>
                </a:solidFill>
                <a:uFill>
                  <a:solidFill>
                    <a:srgbClr val="000000"/>
                  </a:solidFill>
                </a:uFill>
              </a:rPr>
              <a:t>Lessons</a:t>
            </a:r>
            <a:r>
              <a:rPr dirty="0" u="heavy" sz="3500" spc="-75">
                <a:solidFill>
                  <a:srgbClr val="000000"/>
                </a:solidFill>
                <a:uFill>
                  <a:solidFill>
                    <a:srgbClr val="000000"/>
                  </a:solidFill>
                </a:uFill>
              </a:rPr>
              <a:t> </a:t>
            </a:r>
            <a:r>
              <a:rPr dirty="0" u="heavy" sz="3500" spc="-10">
                <a:solidFill>
                  <a:srgbClr val="000000"/>
                </a:solidFill>
                <a:uFill>
                  <a:solidFill>
                    <a:srgbClr val="000000"/>
                  </a:solidFill>
                </a:uFill>
              </a:rPr>
              <a:t>Learned</a:t>
            </a:r>
            <a:endParaRPr sz="3500"/>
          </a:p>
        </p:txBody>
      </p:sp>
      <p:grpSp>
        <p:nvGrpSpPr>
          <p:cNvPr id="3" name="object 3" descr=""/>
          <p:cNvGrpSpPr/>
          <p:nvPr/>
        </p:nvGrpSpPr>
        <p:grpSpPr>
          <a:xfrm>
            <a:off x="686754" y="2089242"/>
            <a:ext cx="3769995" cy="3769995"/>
            <a:chOff x="686754" y="2089242"/>
            <a:chExt cx="3769995" cy="3769995"/>
          </a:xfrm>
        </p:grpSpPr>
        <p:sp>
          <p:nvSpPr>
            <p:cNvPr id="4" name="object 4" descr=""/>
            <p:cNvSpPr/>
            <p:nvPr/>
          </p:nvSpPr>
          <p:spPr>
            <a:xfrm>
              <a:off x="686754" y="2089242"/>
              <a:ext cx="3769995" cy="3769995"/>
            </a:xfrm>
            <a:custGeom>
              <a:avLst/>
              <a:gdLst/>
              <a:ahLst/>
              <a:cxnLst/>
              <a:rect l="l" t="t" r="r" b="b"/>
              <a:pathLst>
                <a:path w="3769995" h="3769995">
                  <a:moveTo>
                    <a:pt x="1884917" y="0"/>
                  </a:moveTo>
                  <a:lnTo>
                    <a:pt x="0" y="1884917"/>
                  </a:lnTo>
                  <a:lnTo>
                    <a:pt x="1884917" y="3769835"/>
                  </a:lnTo>
                  <a:lnTo>
                    <a:pt x="3769834" y="1884917"/>
                  </a:lnTo>
                  <a:lnTo>
                    <a:pt x="1884917" y="0"/>
                  </a:lnTo>
                  <a:close/>
                </a:path>
              </a:pathLst>
            </a:custGeom>
            <a:solidFill>
              <a:srgbClr val="D0D8E8"/>
            </a:solidFill>
          </p:spPr>
          <p:txBody>
            <a:bodyPr wrap="square" lIns="0" tIns="0" rIns="0" bIns="0" rtlCol="0"/>
            <a:lstStyle/>
            <a:p/>
          </p:txBody>
        </p:sp>
        <p:sp>
          <p:nvSpPr>
            <p:cNvPr id="5" name="object 5" descr=""/>
            <p:cNvSpPr/>
            <p:nvPr/>
          </p:nvSpPr>
          <p:spPr>
            <a:xfrm>
              <a:off x="1044888" y="2447376"/>
              <a:ext cx="1470660" cy="1470660"/>
            </a:xfrm>
            <a:custGeom>
              <a:avLst/>
              <a:gdLst/>
              <a:ahLst/>
              <a:cxnLst/>
              <a:rect l="l" t="t" r="r" b="b"/>
              <a:pathLst>
                <a:path w="1470660" h="1470660">
                  <a:moveTo>
                    <a:pt x="1225191" y="0"/>
                  </a:moveTo>
                  <a:lnTo>
                    <a:pt x="245043" y="0"/>
                  </a:lnTo>
                  <a:lnTo>
                    <a:pt x="195658" y="4978"/>
                  </a:lnTo>
                  <a:lnTo>
                    <a:pt x="149661" y="19256"/>
                  </a:lnTo>
                  <a:lnTo>
                    <a:pt x="108037" y="41849"/>
                  </a:lnTo>
                  <a:lnTo>
                    <a:pt x="71771" y="71771"/>
                  </a:lnTo>
                  <a:lnTo>
                    <a:pt x="41849" y="108037"/>
                  </a:lnTo>
                  <a:lnTo>
                    <a:pt x="19256" y="149661"/>
                  </a:lnTo>
                  <a:lnTo>
                    <a:pt x="4978" y="195659"/>
                  </a:lnTo>
                  <a:lnTo>
                    <a:pt x="0" y="245043"/>
                  </a:lnTo>
                  <a:lnTo>
                    <a:pt x="0" y="1225191"/>
                  </a:lnTo>
                  <a:lnTo>
                    <a:pt x="4978" y="1274576"/>
                  </a:lnTo>
                  <a:lnTo>
                    <a:pt x="19256" y="1320573"/>
                  </a:lnTo>
                  <a:lnTo>
                    <a:pt x="41849" y="1362198"/>
                  </a:lnTo>
                  <a:lnTo>
                    <a:pt x="71771" y="1398463"/>
                  </a:lnTo>
                  <a:lnTo>
                    <a:pt x="108037" y="1428386"/>
                  </a:lnTo>
                  <a:lnTo>
                    <a:pt x="149661" y="1450979"/>
                  </a:lnTo>
                  <a:lnTo>
                    <a:pt x="195658" y="1465257"/>
                  </a:lnTo>
                  <a:lnTo>
                    <a:pt x="245043" y="1470235"/>
                  </a:lnTo>
                  <a:lnTo>
                    <a:pt x="1225191" y="1470235"/>
                  </a:lnTo>
                  <a:lnTo>
                    <a:pt x="1274576" y="1465257"/>
                  </a:lnTo>
                  <a:lnTo>
                    <a:pt x="1320573" y="1450979"/>
                  </a:lnTo>
                  <a:lnTo>
                    <a:pt x="1362197" y="1428386"/>
                  </a:lnTo>
                  <a:lnTo>
                    <a:pt x="1398463" y="1398463"/>
                  </a:lnTo>
                  <a:lnTo>
                    <a:pt x="1428385" y="1362198"/>
                  </a:lnTo>
                  <a:lnTo>
                    <a:pt x="1450978" y="1320573"/>
                  </a:lnTo>
                  <a:lnTo>
                    <a:pt x="1465257" y="1274576"/>
                  </a:lnTo>
                  <a:lnTo>
                    <a:pt x="1470235" y="1225191"/>
                  </a:lnTo>
                  <a:lnTo>
                    <a:pt x="1470235" y="245043"/>
                  </a:lnTo>
                  <a:lnTo>
                    <a:pt x="1465257" y="195659"/>
                  </a:lnTo>
                  <a:lnTo>
                    <a:pt x="1450978" y="149661"/>
                  </a:lnTo>
                  <a:lnTo>
                    <a:pt x="1428385" y="108037"/>
                  </a:lnTo>
                  <a:lnTo>
                    <a:pt x="1398463" y="71771"/>
                  </a:lnTo>
                  <a:lnTo>
                    <a:pt x="1362197" y="41849"/>
                  </a:lnTo>
                  <a:lnTo>
                    <a:pt x="1320573" y="19256"/>
                  </a:lnTo>
                  <a:lnTo>
                    <a:pt x="1274576" y="4978"/>
                  </a:lnTo>
                  <a:lnTo>
                    <a:pt x="1225191" y="0"/>
                  </a:lnTo>
                  <a:close/>
                </a:path>
              </a:pathLst>
            </a:custGeom>
            <a:solidFill>
              <a:srgbClr val="4F81BD"/>
            </a:solidFill>
          </p:spPr>
          <p:txBody>
            <a:bodyPr wrap="square" lIns="0" tIns="0" rIns="0" bIns="0" rtlCol="0"/>
            <a:lstStyle/>
            <a:p/>
          </p:txBody>
        </p:sp>
        <p:sp>
          <p:nvSpPr>
            <p:cNvPr id="6" name="object 6" descr=""/>
            <p:cNvSpPr/>
            <p:nvPr/>
          </p:nvSpPr>
          <p:spPr>
            <a:xfrm>
              <a:off x="1044888" y="2447376"/>
              <a:ext cx="1470660" cy="1470660"/>
            </a:xfrm>
            <a:custGeom>
              <a:avLst/>
              <a:gdLst/>
              <a:ahLst/>
              <a:cxnLst/>
              <a:rect l="l" t="t" r="r" b="b"/>
              <a:pathLst>
                <a:path w="1470660" h="1470660">
                  <a:moveTo>
                    <a:pt x="0" y="245044"/>
                  </a:moveTo>
                  <a:lnTo>
                    <a:pt x="4978" y="195659"/>
                  </a:lnTo>
                  <a:lnTo>
                    <a:pt x="19256" y="149661"/>
                  </a:lnTo>
                  <a:lnTo>
                    <a:pt x="41849" y="108037"/>
                  </a:lnTo>
                  <a:lnTo>
                    <a:pt x="71771" y="71771"/>
                  </a:lnTo>
                  <a:lnTo>
                    <a:pt x="108037" y="41849"/>
                  </a:lnTo>
                  <a:lnTo>
                    <a:pt x="149661" y="19256"/>
                  </a:lnTo>
                  <a:lnTo>
                    <a:pt x="195659" y="4978"/>
                  </a:lnTo>
                  <a:lnTo>
                    <a:pt x="245044" y="0"/>
                  </a:lnTo>
                  <a:lnTo>
                    <a:pt x="1225191" y="0"/>
                  </a:lnTo>
                  <a:lnTo>
                    <a:pt x="1274575" y="4978"/>
                  </a:lnTo>
                  <a:lnTo>
                    <a:pt x="1320573" y="19256"/>
                  </a:lnTo>
                  <a:lnTo>
                    <a:pt x="1362197" y="41849"/>
                  </a:lnTo>
                  <a:lnTo>
                    <a:pt x="1398463" y="71771"/>
                  </a:lnTo>
                  <a:lnTo>
                    <a:pt x="1428385" y="108037"/>
                  </a:lnTo>
                  <a:lnTo>
                    <a:pt x="1450978" y="149661"/>
                  </a:lnTo>
                  <a:lnTo>
                    <a:pt x="1465256" y="195659"/>
                  </a:lnTo>
                  <a:lnTo>
                    <a:pt x="1470235" y="245044"/>
                  </a:lnTo>
                  <a:lnTo>
                    <a:pt x="1470235" y="1225191"/>
                  </a:lnTo>
                  <a:lnTo>
                    <a:pt x="1465256" y="1274575"/>
                  </a:lnTo>
                  <a:lnTo>
                    <a:pt x="1450978" y="1320573"/>
                  </a:lnTo>
                  <a:lnTo>
                    <a:pt x="1428385" y="1362197"/>
                  </a:lnTo>
                  <a:lnTo>
                    <a:pt x="1398463" y="1398463"/>
                  </a:lnTo>
                  <a:lnTo>
                    <a:pt x="1362197" y="1428385"/>
                  </a:lnTo>
                  <a:lnTo>
                    <a:pt x="1320573" y="1450978"/>
                  </a:lnTo>
                  <a:lnTo>
                    <a:pt x="1274575" y="1465256"/>
                  </a:lnTo>
                  <a:lnTo>
                    <a:pt x="1225191" y="1470235"/>
                  </a:lnTo>
                  <a:lnTo>
                    <a:pt x="245044" y="1470235"/>
                  </a:lnTo>
                  <a:lnTo>
                    <a:pt x="195659" y="1465256"/>
                  </a:lnTo>
                  <a:lnTo>
                    <a:pt x="149661" y="1450978"/>
                  </a:lnTo>
                  <a:lnTo>
                    <a:pt x="108037" y="1428385"/>
                  </a:lnTo>
                  <a:lnTo>
                    <a:pt x="71771" y="1398463"/>
                  </a:lnTo>
                  <a:lnTo>
                    <a:pt x="41849" y="1362197"/>
                  </a:lnTo>
                  <a:lnTo>
                    <a:pt x="19256" y="1320573"/>
                  </a:lnTo>
                  <a:lnTo>
                    <a:pt x="4978" y="1274575"/>
                  </a:lnTo>
                  <a:lnTo>
                    <a:pt x="0" y="1225191"/>
                  </a:lnTo>
                  <a:lnTo>
                    <a:pt x="0" y="245044"/>
                  </a:lnTo>
                  <a:close/>
                </a:path>
              </a:pathLst>
            </a:custGeom>
            <a:ln w="25400">
              <a:solidFill>
                <a:srgbClr val="FFFFFF"/>
              </a:solidFill>
            </a:ln>
          </p:spPr>
          <p:txBody>
            <a:bodyPr wrap="square" lIns="0" tIns="0" rIns="0" bIns="0" rtlCol="0"/>
            <a:lstStyle/>
            <a:p/>
          </p:txBody>
        </p:sp>
      </p:grpSp>
      <p:sp>
        <p:nvSpPr>
          <p:cNvPr id="7" name="object 7" descr=""/>
          <p:cNvSpPr txBox="1"/>
          <p:nvPr/>
        </p:nvSpPr>
        <p:spPr>
          <a:xfrm>
            <a:off x="1290548" y="2776728"/>
            <a:ext cx="979169" cy="754380"/>
          </a:xfrm>
          <a:prstGeom prst="rect">
            <a:avLst/>
          </a:prstGeom>
        </p:spPr>
        <p:txBody>
          <a:bodyPr wrap="square" lIns="0" tIns="36830" rIns="0" bIns="0" rtlCol="0" vert="horz">
            <a:spAutoFit/>
          </a:bodyPr>
          <a:lstStyle/>
          <a:p>
            <a:pPr algn="ctr" marL="12700" marR="5080">
              <a:lnSpc>
                <a:spcPct val="90600"/>
              </a:lnSpc>
              <a:spcBef>
                <a:spcPts val="290"/>
              </a:spcBef>
            </a:pPr>
            <a:r>
              <a:rPr dirty="0" sz="1700">
                <a:solidFill>
                  <a:srgbClr val="FFFFFF"/>
                </a:solidFill>
                <a:latin typeface="Calibri"/>
                <a:cs typeface="Calibri"/>
              </a:rPr>
              <a:t>Use</a:t>
            </a:r>
            <a:r>
              <a:rPr dirty="0" sz="1700" spc="-15">
                <a:solidFill>
                  <a:srgbClr val="FFFFFF"/>
                </a:solidFill>
                <a:latin typeface="Calibri"/>
                <a:cs typeface="Calibri"/>
              </a:rPr>
              <a:t> </a:t>
            </a:r>
            <a:r>
              <a:rPr dirty="0" sz="1700" spc="-10">
                <a:solidFill>
                  <a:srgbClr val="FFFFFF"/>
                </a:solidFill>
                <a:latin typeface="Calibri"/>
                <a:cs typeface="Calibri"/>
              </a:rPr>
              <a:t>youth- centered formats</a:t>
            </a:r>
            <a:endParaRPr sz="1700">
              <a:latin typeface="Calibri"/>
              <a:cs typeface="Calibri"/>
            </a:endParaRPr>
          </a:p>
        </p:txBody>
      </p:sp>
      <p:grpSp>
        <p:nvGrpSpPr>
          <p:cNvPr id="8" name="object 8" descr=""/>
          <p:cNvGrpSpPr/>
          <p:nvPr/>
        </p:nvGrpSpPr>
        <p:grpSpPr>
          <a:xfrm>
            <a:off x="2615520" y="2434676"/>
            <a:ext cx="1496060" cy="1496060"/>
            <a:chOff x="2615520" y="2434676"/>
            <a:chExt cx="1496060" cy="1496060"/>
          </a:xfrm>
        </p:grpSpPr>
        <p:sp>
          <p:nvSpPr>
            <p:cNvPr id="9" name="object 9" descr=""/>
            <p:cNvSpPr/>
            <p:nvPr/>
          </p:nvSpPr>
          <p:spPr>
            <a:xfrm>
              <a:off x="2628220" y="2447376"/>
              <a:ext cx="1470660" cy="1470660"/>
            </a:xfrm>
            <a:custGeom>
              <a:avLst/>
              <a:gdLst/>
              <a:ahLst/>
              <a:cxnLst/>
              <a:rect l="l" t="t" r="r" b="b"/>
              <a:pathLst>
                <a:path w="1470660" h="1470660">
                  <a:moveTo>
                    <a:pt x="1225190" y="0"/>
                  </a:moveTo>
                  <a:lnTo>
                    <a:pt x="245043" y="0"/>
                  </a:lnTo>
                  <a:lnTo>
                    <a:pt x="195658" y="4978"/>
                  </a:lnTo>
                  <a:lnTo>
                    <a:pt x="149661" y="19256"/>
                  </a:lnTo>
                  <a:lnTo>
                    <a:pt x="108037" y="41849"/>
                  </a:lnTo>
                  <a:lnTo>
                    <a:pt x="71771" y="71771"/>
                  </a:lnTo>
                  <a:lnTo>
                    <a:pt x="41849" y="108037"/>
                  </a:lnTo>
                  <a:lnTo>
                    <a:pt x="19256" y="149661"/>
                  </a:lnTo>
                  <a:lnTo>
                    <a:pt x="4978" y="195659"/>
                  </a:lnTo>
                  <a:lnTo>
                    <a:pt x="0" y="245043"/>
                  </a:lnTo>
                  <a:lnTo>
                    <a:pt x="0" y="1225191"/>
                  </a:lnTo>
                  <a:lnTo>
                    <a:pt x="4978" y="1274576"/>
                  </a:lnTo>
                  <a:lnTo>
                    <a:pt x="19256" y="1320573"/>
                  </a:lnTo>
                  <a:lnTo>
                    <a:pt x="41849" y="1362198"/>
                  </a:lnTo>
                  <a:lnTo>
                    <a:pt x="71771" y="1398463"/>
                  </a:lnTo>
                  <a:lnTo>
                    <a:pt x="108037" y="1428386"/>
                  </a:lnTo>
                  <a:lnTo>
                    <a:pt x="149661" y="1450979"/>
                  </a:lnTo>
                  <a:lnTo>
                    <a:pt x="195658" y="1465257"/>
                  </a:lnTo>
                  <a:lnTo>
                    <a:pt x="245043" y="1470235"/>
                  </a:lnTo>
                  <a:lnTo>
                    <a:pt x="1225190" y="1470235"/>
                  </a:lnTo>
                  <a:lnTo>
                    <a:pt x="1274575" y="1465257"/>
                  </a:lnTo>
                  <a:lnTo>
                    <a:pt x="1320572" y="1450979"/>
                  </a:lnTo>
                  <a:lnTo>
                    <a:pt x="1362196" y="1428386"/>
                  </a:lnTo>
                  <a:lnTo>
                    <a:pt x="1398462" y="1398463"/>
                  </a:lnTo>
                  <a:lnTo>
                    <a:pt x="1428384" y="1362198"/>
                  </a:lnTo>
                  <a:lnTo>
                    <a:pt x="1450977" y="1320573"/>
                  </a:lnTo>
                  <a:lnTo>
                    <a:pt x="1465256" y="1274576"/>
                  </a:lnTo>
                  <a:lnTo>
                    <a:pt x="1470234" y="1225191"/>
                  </a:lnTo>
                  <a:lnTo>
                    <a:pt x="1470234" y="245043"/>
                  </a:lnTo>
                  <a:lnTo>
                    <a:pt x="1465256" y="195659"/>
                  </a:lnTo>
                  <a:lnTo>
                    <a:pt x="1450977" y="149661"/>
                  </a:lnTo>
                  <a:lnTo>
                    <a:pt x="1428384" y="108037"/>
                  </a:lnTo>
                  <a:lnTo>
                    <a:pt x="1398462" y="71771"/>
                  </a:lnTo>
                  <a:lnTo>
                    <a:pt x="1362196" y="41849"/>
                  </a:lnTo>
                  <a:lnTo>
                    <a:pt x="1320572" y="19256"/>
                  </a:lnTo>
                  <a:lnTo>
                    <a:pt x="1274575" y="4978"/>
                  </a:lnTo>
                  <a:lnTo>
                    <a:pt x="1225190" y="0"/>
                  </a:lnTo>
                  <a:close/>
                </a:path>
              </a:pathLst>
            </a:custGeom>
            <a:solidFill>
              <a:srgbClr val="4F81BD"/>
            </a:solidFill>
          </p:spPr>
          <p:txBody>
            <a:bodyPr wrap="square" lIns="0" tIns="0" rIns="0" bIns="0" rtlCol="0"/>
            <a:lstStyle/>
            <a:p/>
          </p:txBody>
        </p:sp>
        <p:sp>
          <p:nvSpPr>
            <p:cNvPr id="10" name="object 10" descr=""/>
            <p:cNvSpPr/>
            <p:nvPr/>
          </p:nvSpPr>
          <p:spPr>
            <a:xfrm>
              <a:off x="2628220" y="2447376"/>
              <a:ext cx="1470660" cy="1470660"/>
            </a:xfrm>
            <a:custGeom>
              <a:avLst/>
              <a:gdLst/>
              <a:ahLst/>
              <a:cxnLst/>
              <a:rect l="l" t="t" r="r" b="b"/>
              <a:pathLst>
                <a:path w="1470660" h="1470660">
                  <a:moveTo>
                    <a:pt x="0" y="245044"/>
                  </a:moveTo>
                  <a:lnTo>
                    <a:pt x="4978" y="195659"/>
                  </a:lnTo>
                  <a:lnTo>
                    <a:pt x="19256" y="149661"/>
                  </a:lnTo>
                  <a:lnTo>
                    <a:pt x="41849" y="108037"/>
                  </a:lnTo>
                  <a:lnTo>
                    <a:pt x="71771" y="71771"/>
                  </a:lnTo>
                  <a:lnTo>
                    <a:pt x="108037" y="41849"/>
                  </a:lnTo>
                  <a:lnTo>
                    <a:pt x="149661" y="19256"/>
                  </a:lnTo>
                  <a:lnTo>
                    <a:pt x="195659" y="4978"/>
                  </a:lnTo>
                  <a:lnTo>
                    <a:pt x="245044" y="0"/>
                  </a:lnTo>
                  <a:lnTo>
                    <a:pt x="1225191" y="0"/>
                  </a:lnTo>
                  <a:lnTo>
                    <a:pt x="1274575" y="4978"/>
                  </a:lnTo>
                  <a:lnTo>
                    <a:pt x="1320573" y="19256"/>
                  </a:lnTo>
                  <a:lnTo>
                    <a:pt x="1362197" y="41849"/>
                  </a:lnTo>
                  <a:lnTo>
                    <a:pt x="1398463" y="71771"/>
                  </a:lnTo>
                  <a:lnTo>
                    <a:pt x="1428385" y="108037"/>
                  </a:lnTo>
                  <a:lnTo>
                    <a:pt x="1450978" y="149661"/>
                  </a:lnTo>
                  <a:lnTo>
                    <a:pt x="1465256" y="195659"/>
                  </a:lnTo>
                  <a:lnTo>
                    <a:pt x="1470235" y="245044"/>
                  </a:lnTo>
                  <a:lnTo>
                    <a:pt x="1470235" y="1225191"/>
                  </a:lnTo>
                  <a:lnTo>
                    <a:pt x="1465256" y="1274575"/>
                  </a:lnTo>
                  <a:lnTo>
                    <a:pt x="1450978" y="1320573"/>
                  </a:lnTo>
                  <a:lnTo>
                    <a:pt x="1428385" y="1362197"/>
                  </a:lnTo>
                  <a:lnTo>
                    <a:pt x="1398463" y="1398463"/>
                  </a:lnTo>
                  <a:lnTo>
                    <a:pt x="1362197" y="1428385"/>
                  </a:lnTo>
                  <a:lnTo>
                    <a:pt x="1320573" y="1450978"/>
                  </a:lnTo>
                  <a:lnTo>
                    <a:pt x="1274575" y="1465256"/>
                  </a:lnTo>
                  <a:lnTo>
                    <a:pt x="1225191" y="1470235"/>
                  </a:lnTo>
                  <a:lnTo>
                    <a:pt x="245044" y="1470235"/>
                  </a:lnTo>
                  <a:lnTo>
                    <a:pt x="195659" y="1465256"/>
                  </a:lnTo>
                  <a:lnTo>
                    <a:pt x="149661" y="1450978"/>
                  </a:lnTo>
                  <a:lnTo>
                    <a:pt x="108037" y="1428385"/>
                  </a:lnTo>
                  <a:lnTo>
                    <a:pt x="71771" y="1398463"/>
                  </a:lnTo>
                  <a:lnTo>
                    <a:pt x="41849" y="1362197"/>
                  </a:lnTo>
                  <a:lnTo>
                    <a:pt x="19256" y="1320573"/>
                  </a:lnTo>
                  <a:lnTo>
                    <a:pt x="4978" y="1274575"/>
                  </a:lnTo>
                  <a:lnTo>
                    <a:pt x="0" y="1225191"/>
                  </a:lnTo>
                  <a:lnTo>
                    <a:pt x="0" y="245044"/>
                  </a:lnTo>
                  <a:close/>
                </a:path>
              </a:pathLst>
            </a:custGeom>
            <a:ln w="25400">
              <a:solidFill>
                <a:srgbClr val="FFFFFF"/>
              </a:solidFill>
            </a:ln>
          </p:spPr>
          <p:txBody>
            <a:bodyPr wrap="square" lIns="0" tIns="0" rIns="0" bIns="0" rtlCol="0"/>
            <a:lstStyle/>
            <a:p/>
          </p:txBody>
        </p:sp>
      </p:grpSp>
      <p:sp>
        <p:nvSpPr>
          <p:cNvPr id="11" name="object 11" descr=""/>
          <p:cNvSpPr txBox="1"/>
          <p:nvPr/>
        </p:nvSpPr>
        <p:spPr>
          <a:xfrm>
            <a:off x="2792408" y="2776728"/>
            <a:ext cx="1142365" cy="754380"/>
          </a:xfrm>
          <a:prstGeom prst="rect">
            <a:avLst/>
          </a:prstGeom>
        </p:spPr>
        <p:txBody>
          <a:bodyPr wrap="square" lIns="0" tIns="36830" rIns="0" bIns="0" rtlCol="0" vert="horz">
            <a:spAutoFit/>
          </a:bodyPr>
          <a:lstStyle/>
          <a:p>
            <a:pPr algn="just" marL="12700" marR="5080" indent="165735">
              <a:lnSpc>
                <a:spcPct val="90600"/>
              </a:lnSpc>
              <a:spcBef>
                <a:spcPts val="290"/>
              </a:spcBef>
            </a:pPr>
            <a:r>
              <a:rPr dirty="0" sz="1700" spc="-10">
                <a:solidFill>
                  <a:srgbClr val="FFFFFF"/>
                </a:solidFill>
                <a:latin typeface="Calibri"/>
                <a:cs typeface="Calibri"/>
              </a:rPr>
              <a:t>Prioritize </a:t>
            </a:r>
            <a:r>
              <a:rPr dirty="0" sz="1700">
                <a:solidFill>
                  <a:srgbClr val="FFFFFF"/>
                </a:solidFill>
                <a:latin typeface="Calibri"/>
                <a:cs typeface="Calibri"/>
              </a:rPr>
              <a:t>consent</a:t>
            </a:r>
            <a:r>
              <a:rPr dirty="0" sz="1700" spc="-75">
                <a:solidFill>
                  <a:srgbClr val="FFFFFF"/>
                </a:solidFill>
                <a:latin typeface="Calibri"/>
                <a:cs typeface="Calibri"/>
              </a:rPr>
              <a:t> </a:t>
            </a:r>
            <a:r>
              <a:rPr dirty="0" sz="1700" spc="-50">
                <a:solidFill>
                  <a:srgbClr val="FFFFFF"/>
                </a:solidFill>
                <a:latin typeface="Calibri"/>
                <a:cs typeface="Calibri"/>
              </a:rPr>
              <a:t>&amp; </a:t>
            </a:r>
            <a:r>
              <a:rPr dirty="0" sz="1700" spc="-10">
                <a:solidFill>
                  <a:srgbClr val="FFFFFF"/>
                </a:solidFill>
                <a:latin typeface="Calibri"/>
                <a:cs typeface="Calibri"/>
              </a:rPr>
              <a:t>coordination</a:t>
            </a:r>
            <a:endParaRPr sz="1700">
              <a:latin typeface="Calibri"/>
              <a:cs typeface="Calibri"/>
            </a:endParaRPr>
          </a:p>
        </p:txBody>
      </p:sp>
      <p:grpSp>
        <p:nvGrpSpPr>
          <p:cNvPr id="12" name="object 12" descr=""/>
          <p:cNvGrpSpPr/>
          <p:nvPr/>
        </p:nvGrpSpPr>
        <p:grpSpPr>
          <a:xfrm>
            <a:off x="1032188" y="4018008"/>
            <a:ext cx="1496060" cy="1496060"/>
            <a:chOff x="1032188" y="4018008"/>
            <a:chExt cx="1496060" cy="1496060"/>
          </a:xfrm>
        </p:grpSpPr>
        <p:sp>
          <p:nvSpPr>
            <p:cNvPr id="13" name="object 13" descr=""/>
            <p:cNvSpPr/>
            <p:nvPr/>
          </p:nvSpPr>
          <p:spPr>
            <a:xfrm>
              <a:off x="1044888" y="4030708"/>
              <a:ext cx="1470660" cy="1470660"/>
            </a:xfrm>
            <a:custGeom>
              <a:avLst/>
              <a:gdLst/>
              <a:ahLst/>
              <a:cxnLst/>
              <a:rect l="l" t="t" r="r" b="b"/>
              <a:pathLst>
                <a:path w="1470660" h="1470660">
                  <a:moveTo>
                    <a:pt x="1225191" y="0"/>
                  </a:moveTo>
                  <a:lnTo>
                    <a:pt x="245043" y="0"/>
                  </a:lnTo>
                  <a:lnTo>
                    <a:pt x="195658" y="4978"/>
                  </a:lnTo>
                  <a:lnTo>
                    <a:pt x="149661" y="19256"/>
                  </a:lnTo>
                  <a:lnTo>
                    <a:pt x="108037" y="41849"/>
                  </a:lnTo>
                  <a:lnTo>
                    <a:pt x="71771" y="71771"/>
                  </a:lnTo>
                  <a:lnTo>
                    <a:pt x="41849" y="108037"/>
                  </a:lnTo>
                  <a:lnTo>
                    <a:pt x="19256" y="149661"/>
                  </a:lnTo>
                  <a:lnTo>
                    <a:pt x="4978" y="195659"/>
                  </a:lnTo>
                  <a:lnTo>
                    <a:pt x="0" y="245043"/>
                  </a:lnTo>
                  <a:lnTo>
                    <a:pt x="0" y="1225190"/>
                  </a:lnTo>
                  <a:lnTo>
                    <a:pt x="4978" y="1274575"/>
                  </a:lnTo>
                  <a:lnTo>
                    <a:pt x="19256" y="1320572"/>
                  </a:lnTo>
                  <a:lnTo>
                    <a:pt x="41849" y="1362196"/>
                  </a:lnTo>
                  <a:lnTo>
                    <a:pt x="71771" y="1398462"/>
                  </a:lnTo>
                  <a:lnTo>
                    <a:pt x="108037" y="1428384"/>
                  </a:lnTo>
                  <a:lnTo>
                    <a:pt x="149661" y="1450977"/>
                  </a:lnTo>
                  <a:lnTo>
                    <a:pt x="195658" y="1465256"/>
                  </a:lnTo>
                  <a:lnTo>
                    <a:pt x="245043" y="1470234"/>
                  </a:lnTo>
                  <a:lnTo>
                    <a:pt x="1225191" y="1470234"/>
                  </a:lnTo>
                  <a:lnTo>
                    <a:pt x="1274576" y="1465256"/>
                  </a:lnTo>
                  <a:lnTo>
                    <a:pt x="1320573" y="1450977"/>
                  </a:lnTo>
                  <a:lnTo>
                    <a:pt x="1362197" y="1428384"/>
                  </a:lnTo>
                  <a:lnTo>
                    <a:pt x="1398463" y="1398462"/>
                  </a:lnTo>
                  <a:lnTo>
                    <a:pt x="1428385" y="1362196"/>
                  </a:lnTo>
                  <a:lnTo>
                    <a:pt x="1450978" y="1320572"/>
                  </a:lnTo>
                  <a:lnTo>
                    <a:pt x="1465257" y="1274575"/>
                  </a:lnTo>
                  <a:lnTo>
                    <a:pt x="1470235" y="1225190"/>
                  </a:lnTo>
                  <a:lnTo>
                    <a:pt x="1470235" y="245043"/>
                  </a:lnTo>
                  <a:lnTo>
                    <a:pt x="1465257" y="195659"/>
                  </a:lnTo>
                  <a:lnTo>
                    <a:pt x="1450978" y="149661"/>
                  </a:lnTo>
                  <a:lnTo>
                    <a:pt x="1428385" y="108037"/>
                  </a:lnTo>
                  <a:lnTo>
                    <a:pt x="1398463" y="71771"/>
                  </a:lnTo>
                  <a:lnTo>
                    <a:pt x="1362197" y="41849"/>
                  </a:lnTo>
                  <a:lnTo>
                    <a:pt x="1320573" y="19256"/>
                  </a:lnTo>
                  <a:lnTo>
                    <a:pt x="1274576" y="4978"/>
                  </a:lnTo>
                  <a:lnTo>
                    <a:pt x="1225191" y="0"/>
                  </a:lnTo>
                  <a:close/>
                </a:path>
              </a:pathLst>
            </a:custGeom>
            <a:solidFill>
              <a:srgbClr val="4F81BD"/>
            </a:solidFill>
          </p:spPr>
          <p:txBody>
            <a:bodyPr wrap="square" lIns="0" tIns="0" rIns="0" bIns="0" rtlCol="0"/>
            <a:lstStyle/>
            <a:p/>
          </p:txBody>
        </p:sp>
        <p:sp>
          <p:nvSpPr>
            <p:cNvPr id="14" name="object 14" descr=""/>
            <p:cNvSpPr/>
            <p:nvPr/>
          </p:nvSpPr>
          <p:spPr>
            <a:xfrm>
              <a:off x="1044888" y="4030708"/>
              <a:ext cx="1470660" cy="1470660"/>
            </a:xfrm>
            <a:custGeom>
              <a:avLst/>
              <a:gdLst/>
              <a:ahLst/>
              <a:cxnLst/>
              <a:rect l="l" t="t" r="r" b="b"/>
              <a:pathLst>
                <a:path w="1470660" h="1470660">
                  <a:moveTo>
                    <a:pt x="0" y="245044"/>
                  </a:moveTo>
                  <a:lnTo>
                    <a:pt x="4978" y="195659"/>
                  </a:lnTo>
                  <a:lnTo>
                    <a:pt x="19256" y="149661"/>
                  </a:lnTo>
                  <a:lnTo>
                    <a:pt x="41849" y="108037"/>
                  </a:lnTo>
                  <a:lnTo>
                    <a:pt x="71771" y="71771"/>
                  </a:lnTo>
                  <a:lnTo>
                    <a:pt x="108037" y="41849"/>
                  </a:lnTo>
                  <a:lnTo>
                    <a:pt x="149661" y="19256"/>
                  </a:lnTo>
                  <a:lnTo>
                    <a:pt x="195659" y="4978"/>
                  </a:lnTo>
                  <a:lnTo>
                    <a:pt x="245044" y="0"/>
                  </a:lnTo>
                  <a:lnTo>
                    <a:pt x="1225191" y="0"/>
                  </a:lnTo>
                  <a:lnTo>
                    <a:pt x="1274575" y="4978"/>
                  </a:lnTo>
                  <a:lnTo>
                    <a:pt x="1320573" y="19256"/>
                  </a:lnTo>
                  <a:lnTo>
                    <a:pt x="1362197" y="41849"/>
                  </a:lnTo>
                  <a:lnTo>
                    <a:pt x="1398463" y="71771"/>
                  </a:lnTo>
                  <a:lnTo>
                    <a:pt x="1428385" y="108037"/>
                  </a:lnTo>
                  <a:lnTo>
                    <a:pt x="1450978" y="149661"/>
                  </a:lnTo>
                  <a:lnTo>
                    <a:pt x="1465256" y="195659"/>
                  </a:lnTo>
                  <a:lnTo>
                    <a:pt x="1470235" y="245044"/>
                  </a:lnTo>
                  <a:lnTo>
                    <a:pt x="1470235" y="1225191"/>
                  </a:lnTo>
                  <a:lnTo>
                    <a:pt x="1465256" y="1274575"/>
                  </a:lnTo>
                  <a:lnTo>
                    <a:pt x="1450978" y="1320573"/>
                  </a:lnTo>
                  <a:lnTo>
                    <a:pt x="1428385" y="1362197"/>
                  </a:lnTo>
                  <a:lnTo>
                    <a:pt x="1398463" y="1398463"/>
                  </a:lnTo>
                  <a:lnTo>
                    <a:pt x="1362197" y="1428385"/>
                  </a:lnTo>
                  <a:lnTo>
                    <a:pt x="1320573" y="1450978"/>
                  </a:lnTo>
                  <a:lnTo>
                    <a:pt x="1274575" y="1465256"/>
                  </a:lnTo>
                  <a:lnTo>
                    <a:pt x="1225191" y="1470235"/>
                  </a:lnTo>
                  <a:lnTo>
                    <a:pt x="245044" y="1470235"/>
                  </a:lnTo>
                  <a:lnTo>
                    <a:pt x="195659" y="1465256"/>
                  </a:lnTo>
                  <a:lnTo>
                    <a:pt x="149661" y="1450978"/>
                  </a:lnTo>
                  <a:lnTo>
                    <a:pt x="108037" y="1428385"/>
                  </a:lnTo>
                  <a:lnTo>
                    <a:pt x="71771" y="1398463"/>
                  </a:lnTo>
                  <a:lnTo>
                    <a:pt x="41849" y="1362197"/>
                  </a:lnTo>
                  <a:lnTo>
                    <a:pt x="19256" y="1320573"/>
                  </a:lnTo>
                  <a:lnTo>
                    <a:pt x="4978" y="1274575"/>
                  </a:lnTo>
                  <a:lnTo>
                    <a:pt x="0" y="1225191"/>
                  </a:lnTo>
                  <a:lnTo>
                    <a:pt x="0" y="245044"/>
                  </a:lnTo>
                  <a:close/>
                </a:path>
              </a:pathLst>
            </a:custGeom>
            <a:ln w="25400">
              <a:solidFill>
                <a:srgbClr val="FFFFFF"/>
              </a:solidFill>
            </a:ln>
          </p:spPr>
          <p:txBody>
            <a:bodyPr wrap="square" lIns="0" tIns="0" rIns="0" bIns="0" rtlCol="0"/>
            <a:lstStyle/>
            <a:p/>
          </p:txBody>
        </p:sp>
      </p:grpSp>
      <p:sp>
        <p:nvSpPr>
          <p:cNvPr id="15" name="object 15" descr=""/>
          <p:cNvSpPr txBox="1"/>
          <p:nvPr/>
        </p:nvSpPr>
        <p:spPr>
          <a:xfrm>
            <a:off x="1190059" y="4358640"/>
            <a:ext cx="1179830" cy="754380"/>
          </a:xfrm>
          <a:prstGeom prst="rect">
            <a:avLst/>
          </a:prstGeom>
        </p:spPr>
        <p:txBody>
          <a:bodyPr wrap="square" lIns="0" tIns="36830" rIns="0" bIns="0" rtlCol="0" vert="horz">
            <a:spAutoFit/>
          </a:bodyPr>
          <a:lstStyle/>
          <a:p>
            <a:pPr algn="ctr" marL="12700" marR="5080" indent="635">
              <a:lnSpc>
                <a:spcPct val="90600"/>
              </a:lnSpc>
              <a:spcBef>
                <a:spcPts val="290"/>
              </a:spcBef>
            </a:pPr>
            <a:r>
              <a:rPr dirty="0" sz="1700" spc="-10">
                <a:solidFill>
                  <a:srgbClr val="FFFFFF"/>
                </a:solidFill>
                <a:latin typeface="Calibri"/>
                <a:cs typeface="Calibri"/>
              </a:rPr>
              <a:t>Embrace </a:t>
            </a:r>
            <a:r>
              <a:rPr dirty="0" sz="1700" spc="-20">
                <a:solidFill>
                  <a:srgbClr val="FFFFFF"/>
                </a:solidFill>
                <a:latin typeface="Calibri"/>
                <a:cs typeface="Calibri"/>
              </a:rPr>
              <a:t>cross-</a:t>
            </a:r>
            <a:r>
              <a:rPr dirty="0" sz="1700" spc="-10">
                <a:solidFill>
                  <a:srgbClr val="FFFFFF"/>
                </a:solidFill>
                <a:latin typeface="Calibri"/>
                <a:cs typeface="Calibri"/>
              </a:rPr>
              <a:t>sector collaboration</a:t>
            </a:r>
            <a:endParaRPr sz="1700">
              <a:latin typeface="Calibri"/>
              <a:cs typeface="Calibri"/>
            </a:endParaRPr>
          </a:p>
        </p:txBody>
      </p:sp>
      <p:grpSp>
        <p:nvGrpSpPr>
          <p:cNvPr id="16" name="object 16" descr=""/>
          <p:cNvGrpSpPr/>
          <p:nvPr/>
        </p:nvGrpSpPr>
        <p:grpSpPr>
          <a:xfrm>
            <a:off x="2615520" y="4018008"/>
            <a:ext cx="1496060" cy="1496060"/>
            <a:chOff x="2615520" y="4018008"/>
            <a:chExt cx="1496060" cy="1496060"/>
          </a:xfrm>
        </p:grpSpPr>
        <p:sp>
          <p:nvSpPr>
            <p:cNvPr id="17" name="object 17" descr=""/>
            <p:cNvSpPr/>
            <p:nvPr/>
          </p:nvSpPr>
          <p:spPr>
            <a:xfrm>
              <a:off x="2628220" y="4030708"/>
              <a:ext cx="1470660" cy="1470660"/>
            </a:xfrm>
            <a:custGeom>
              <a:avLst/>
              <a:gdLst/>
              <a:ahLst/>
              <a:cxnLst/>
              <a:rect l="l" t="t" r="r" b="b"/>
              <a:pathLst>
                <a:path w="1470660" h="1470660">
                  <a:moveTo>
                    <a:pt x="1225190" y="0"/>
                  </a:moveTo>
                  <a:lnTo>
                    <a:pt x="245043" y="0"/>
                  </a:lnTo>
                  <a:lnTo>
                    <a:pt x="195658" y="4978"/>
                  </a:lnTo>
                  <a:lnTo>
                    <a:pt x="149661" y="19256"/>
                  </a:lnTo>
                  <a:lnTo>
                    <a:pt x="108037" y="41849"/>
                  </a:lnTo>
                  <a:lnTo>
                    <a:pt x="71771" y="71771"/>
                  </a:lnTo>
                  <a:lnTo>
                    <a:pt x="41849" y="108037"/>
                  </a:lnTo>
                  <a:lnTo>
                    <a:pt x="19256" y="149661"/>
                  </a:lnTo>
                  <a:lnTo>
                    <a:pt x="4978" y="195659"/>
                  </a:lnTo>
                  <a:lnTo>
                    <a:pt x="0" y="245043"/>
                  </a:lnTo>
                  <a:lnTo>
                    <a:pt x="0" y="1225190"/>
                  </a:lnTo>
                  <a:lnTo>
                    <a:pt x="4978" y="1274575"/>
                  </a:lnTo>
                  <a:lnTo>
                    <a:pt x="19256" y="1320572"/>
                  </a:lnTo>
                  <a:lnTo>
                    <a:pt x="41849" y="1362196"/>
                  </a:lnTo>
                  <a:lnTo>
                    <a:pt x="71771" y="1398462"/>
                  </a:lnTo>
                  <a:lnTo>
                    <a:pt x="108037" y="1428384"/>
                  </a:lnTo>
                  <a:lnTo>
                    <a:pt x="149661" y="1450977"/>
                  </a:lnTo>
                  <a:lnTo>
                    <a:pt x="195658" y="1465256"/>
                  </a:lnTo>
                  <a:lnTo>
                    <a:pt x="245043" y="1470234"/>
                  </a:lnTo>
                  <a:lnTo>
                    <a:pt x="1225190" y="1470234"/>
                  </a:lnTo>
                  <a:lnTo>
                    <a:pt x="1274575" y="1465256"/>
                  </a:lnTo>
                  <a:lnTo>
                    <a:pt x="1320572" y="1450977"/>
                  </a:lnTo>
                  <a:lnTo>
                    <a:pt x="1362196" y="1428384"/>
                  </a:lnTo>
                  <a:lnTo>
                    <a:pt x="1398462" y="1398462"/>
                  </a:lnTo>
                  <a:lnTo>
                    <a:pt x="1428384" y="1362196"/>
                  </a:lnTo>
                  <a:lnTo>
                    <a:pt x="1450977" y="1320572"/>
                  </a:lnTo>
                  <a:lnTo>
                    <a:pt x="1465256" y="1274575"/>
                  </a:lnTo>
                  <a:lnTo>
                    <a:pt x="1470234" y="1225190"/>
                  </a:lnTo>
                  <a:lnTo>
                    <a:pt x="1470234" y="245043"/>
                  </a:lnTo>
                  <a:lnTo>
                    <a:pt x="1465256" y="195659"/>
                  </a:lnTo>
                  <a:lnTo>
                    <a:pt x="1450977" y="149661"/>
                  </a:lnTo>
                  <a:lnTo>
                    <a:pt x="1428384" y="108037"/>
                  </a:lnTo>
                  <a:lnTo>
                    <a:pt x="1398462" y="71771"/>
                  </a:lnTo>
                  <a:lnTo>
                    <a:pt x="1362196" y="41849"/>
                  </a:lnTo>
                  <a:lnTo>
                    <a:pt x="1320572" y="19256"/>
                  </a:lnTo>
                  <a:lnTo>
                    <a:pt x="1274575" y="4978"/>
                  </a:lnTo>
                  <a:lnTo>
                    <a:pt x="1225190" y="0"/>
                  </a:lnTo>
                  <a:close/>
                </a:path>
              </a:pathLst>
            </a:custGeom>
            <a:solidFill>
              <a:srgbClr val="4F81BD"/>
            </a:solidFill>
          </p:spPr>
          <p:txBody>
            <a:bodyPr wrap="square" lIns="0" tIns="0" rIns="0" bIns="0" rtlCol="0"/>
            <a:lstStyle/>
            <a:p/>
          </p:txBody>
        </p:sp>
        <p:sp>
          <p:nvSpPr>
            <p:cNvPr id="18" name="object 18" descr=""/>
            <p:cNvSpPr/>
            <p:nvPr/>
          </p:nvSpPr>
          <p:spPr>
            <a:xfrm>
              <a:off x="2628220" y="4030708"/>
              <a:ext cx="1470660" cy="1470660"/>
            </a:xfrm>
            <a:custGeom>
              <a:avLst/>
              <a:gdLst/>
              <a:ahLst/>
              <a:cxnLst/>
              <a:rect l="l" t="t" r="r" b="b"/>
              <a:pathLst>
                <a:path w="1470660" h="1470660">
                  <a:moveTo>
                    <a:pt x="0" y="245044"/>
                  </a:moveTo>
                  <a:lnTo>
                    <a:pt x="4978" y="195659"/>
                  </a:lnTo>
                  <a:lnTo>
                    <a:pt x="19256" y="149661"/>
                  </a:lnTo>
                  <a:lnTo>
                    <a:pt x="41849" y="108037"/>
                  </a:lnTo>
                  <a:lnTo>
                    <a:pt x="71771" y="71771"/>
                  </a:lnTo>
                  <a:lnTo>
                    <a:pt x="108037" y="41849"/>
                  </a:lnTo>
                  <a:lnTo>
                    <a:pt x="149661" y="19256"/>
                  </a:lnTo>
                  <a:lnTo>
                    <a:pt x="195659" y="4978"/>
                  </a:lnTo>
                  <a:lnTo>
                    <a:pt x="245044" y="0"/>
                  </a:lnTo>
                  <a:lnTo>
                    <a:pt x="1225191" y="0"/>
                  </a:lnTo>
                  <a:lnTo>
                    <a:pt x="1274575" y="4978"/>
                  </a:lnTo>
                  <a:lnTo>
                    <a:pt x="1320573" y="19256"/>
                  </a:lnTo>
                  <a:lnTo>
                    <a:pt x="1362197" y="41849"/>
                  </a:lnTo>
                  <a:lnTo>
                    <a:pt x="1398463" y="71771"/>
                  </a:lnTo>
                  <a:lnTo>
                    <a:pt x="1428385" y="108037"/>
                  </a:lnTo>
                  <a:lnTo>
                    <a:pt x="1450978" y="149661"/>
                  </a:lnTo>
                  <a:lnTo>
                    <a:pt x="1465256" y="195659"/>
                  </a:lnTo>
                  <a:lnTo>
                    <a:pt x="1470235" y="245044"/>
                  </a:lnTo>
                  <a:lnTo>
                    <a:pt x="1470235" y="1225191"/>
                  </a:lnTo>
                  <a:lnTo>
                    <a:pt x="1465256" y="1274575"/>
                  </a:lnTo>
                  <a:lnTo>
                    <a:pt x="1450978" y="1320573"/>
                  </a:lnTo>
                  <a:lnTo>
                    <a:pt x="1428385" y="1362197"/>
                  </a:lnTo>
                  <a:lnTo>
                    <a:pt x="1398463" y="1398463"/>
                  </a:lnTo>
                  <a:lnTo>
                    <a:pt x="1362197" y="1428385"/>
                  </a:lnTo>
                  <a:lnTo>
                    <a:pt x="1320573" y="1450978"/>
                  </a:lnTo>
                  <a:lnTo>
                    <a:pt x="1274575" y="1465256"/>
                  </a:lnTo>
                  <a:lnTo>
                    <a:pt x="1225191" y="1470235"/>
                  </a:lnTo>
                  <a:lnTo>
                    <a:pt x="245044" y="1470235"/>
                  </a:lnTo>
                  <a:lnTo>
                    <a:pt x="195659" y="1465256"/>
                  </a:lnTo>
                  <a:lnTo>
                    <a:pt x="149661" y="1450978"/>
                  </a:lnTo>
                  <a:lnTo>
                    <a:pt x="108037" y="1428385"/>
                  </a:lnTo>
                  <a:lnTo>
                    <a:pt x="71771" y="1398463"/>
                  </a:lnTo>
                  <a:lnTo>
                    <a:pt x="41849" y="1362197"/>
                  </a:lnTo>
                  <a:lnTo>
                    <a:pt x="19256" y="1320573"/>
                  </a:lnTo>
                  <a:lnTo>
                    <a:pt x="4978" y="1274575"/>
                  </a:lnTo>
                  <a:lnTo>
                    <a:pt x="0" y="1225191"/>
                  </a:lnTo>
                  <a:lnTo>
                    <a:pt x="0" y="245044"/>
                  </a:lnTo>
                  <a:close/>
                </a:path>
              </a:pathLst>
            </a:custGeom>
            <a:ln w="25400">
              <a:solidFill>
                <a:srgbClr val="FFFFFF"/>
              </a:solidFill>
            </a:ln>
          </p:spPr>
          <p:txBody>
            <a:bodyPr wrap="square" lIns="0" tIns="0" rIns="0" bIns="0" rtlCol="0"/>
            <a:lstStyle/>
            <a:p/>
          </p:txBody>
        </p:sp>
      </p:grpSp>
      <p:sp>
        <p:nvSpPr>
          <p:cNvPr id="19" name="object 19" descr=""/>
          <p:cNvSpPr txBox="1"/>
          <p:nvPr/>
        </p:nvSpPr>
        <p:spPr>
          <a:xfrm>
            <a:off x="2813966" y="4477511"/>
            <a:ext cx="1099185" cy="525780"/>
          </a:xfrm>
          <a:prstGeom prst="rect">
            <a:avLst/>
          </a:prstGeom>
        </p:spPr>
        <p:txBody>
          <a:bodyPr wrap="square" lIns="0" tIns="35560" rIns="0" bIns="0" rtlCol="0" vert="horz">
            <a:spAutoFit/>
          </a:bodyPr>
          <a:lstStyle/>
          <a:p>
            <a:pPr marL="12700" marR="5080" indent="12700">
              <a:lnSpc>
                <a:spcPts val="1900"/>
              </a:lnSpc>
              <a:spcBef>
                <a:spcPts val="280"/>
              </a:spcBef>
            </a:pPr>
            <a:r>
              <a:rPr dirty="0" sz="1700" spc="-10">
                <a:solidFill>
                  <a:srgbClr val="FFFFFF"/>
                </a:solidFill>
                <a:latin typeface="Calibri"/>
                <a:cs typeface="Calibri"/>
              </a:rPr>
              <a:t>Registration </a:t>
            </a:r>
            <a:r>
              <a:rPr dirty="0" sz="1700">
                <a:solidFill>
                  <a:srgbClr val="FFFFFF"/>
                </a:solidFill>
                <a:latin typeface="Calibri"/>
                <a:cs typeface="Calibri"/>
              </a:rPr>
              <a:t>&amp;</a:t>
            </a:r>
            <a:r>
              <a:rPr dirty="0" sz="1700" spc="-45">
                <a:solidFill>
                  <a:srgbClr val="FFFFFF"/>
                </a:solidFill>
                <a:latin typeface="Calibri"/>
                <a:cs typeface="Calibri"/>
              </a:rPr>
              <a:t> </a:t>
            </a:r>
            <a:r>
              <a:rPr dirty="0" sz="1700">
                <a:solidFill>
                  <a:srgbClr val="FFFFFF"/>
                </a:solidFill>
                <a:latin typeface="Calibri"/>
                <a:cs typeface="Calibri"/>
              </a:rPr>
              <a:t>Follow</a:t>
            </a:r>
            <a:r>
              <a:rPr dirty="0" sz="1700" spc="-45">
                <a:solidFill>
                  <a:srgbClr val="FFFFFF"/>
                </a:solidFill>
                <a:latin typeface="Calibri"/>
                <a:cs typeface="Calibri"/>
              </a:rPr>
              <a:t> </a:t>
            </a:r>
            <a:r>
              <a:rPr dirty="0" sz="1700" spc="-25">
                <a:solidFill>
                  <a:srgbClr val="FFFFFF"/>
                </a:solidFill>
                <a:latin typeface="Calibri"/>
                <a:cs typeface="Calibri"/>
              </a:rPr>
              <a:t>Up</a:t>
            </a:r>
            <a:endParaRPr sz="1700">
              <a:latin typeface="Calibri"/>
              <a:cs typeface="Calibri"/>
            </a:endParaRPr>
          </a:p>
        </p:txBody>
      </p:sp>
      <p:grpSp>
        <p:nvGrpSpPr>
          <p:cNvPr id="20" name="object 20" descr=""/>
          <p:cNvGrpSpPr/>
          <p:nvPr/>
        </p:nvGrpSpPr>
        <p:grpSpPr>
          <a:xfrm>
            <a:off x="5004815" y="0"/>
            <a:ext cx="4139565" cy="6858000"/>
            <a:chOff x="5004815" y="0"/>
            <a:chExt cx="4139565" cy="6858000"/>
          </a:xfrm>
        </p:grpSpPr>
        <p:pic>
          <p:nvPicPr>
            <p:cNvPr id="21" name="object 21" descr=""/>
            <p:cNvPicPr/>
            <p:nvPr/>
          </p:nvPicPr>
          <p:blipFill>
            <a:blip r:embed="R5d4b4e2640bd4c35" cstate="print"/>
            <a:stretch>
              <a:fillRect/>
            </a:stretch>
          </p:blipFill>
          <p:spPr>
            <a:xfrm>
              <a:off x="5004815" y="0"/>
              <a:ext cx="4139184" cy="6857999"/>
            </a:xfrm>
            <a:prstGeom prst="rect">
              <a:avLst/>
            </a:prstGeom>
          </p:spPr>
        </p:pic>
        <p:pic>
          <p:nvPicPr>
            <p:cNvPr id="22" name="object 22" descr=""/>
            <p:cNvPicPr/>
            <p:nvPr/>
          </p:nvPicPr>
          <p:blipFill>
            <a:blip r:embed="R6883eea213b54907" cstate="print"/>
            <a:stretch>
              <a:fillRect/>
            </a:stretch>
          </p:blipFill>
          <p:spPr>
            <a:xfrm>
              <a:off x="5143347" y="0"/>
              <a:ext cx="4000652" cy="6858000"/>
            </a:xfrm>
            <a:prstGeom prst="rect">
              <a:avLst/>
            </a:prstGeom>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348996" rIns="0" bIns="0" rtlCol="0" vert="horz">
            <a:spAutoFit/>
          </a:bodyPr>
          <a:lstStyle/>
          <a:p>
            <a:pPr marL="1439545">
              <a:lnSpc>
                <a:spcPct val="100000"/>
              </a:lnSpc>
              <a:spcBef>
                <a:spcPts val="100"/>
              </a:spcBef>
            </a:pPr>
            <a:r>
              <a:rPr dirty="0"/>
              <a:t>Next</a:t>
            </a:r>
            <a:r>
              <a:rPr dirty="0" spc="-105"/>
              <a:t> </a:t>
            </a:r>
            <a:r>
              <a:rPr dirty="0" spc="-20"/>
              <a:t>Steps</a:t>
            </a:r>
          </a:p>
        </p:txBody>
      </p:sp>
      <p:grpSp>
        <p:nvGrpSpPr>
          <p:cNvPr id="3" name="object 3" descr=""/>
          <p:cNvGrpSpPr/>
          <p:nvPr/>
        </p:nvGrpSpPr>
        <p:grpSpPr>
          <a:xfrm>
            <a:off x="1001226" y="2881481"/>
            <a:ext cx="1475740" cy="1475740"/>
            <a:chOff x="1001226" y="2881481"/>
            <a:chExt cx="1475740" cy="1475740"/>
          </a:xfrm>
        </p:grpSpPr>
        <p:sp>
          <p:nvSpPr>
            <p:cNvPr id="4" name="object 4" descr=""/>
            <p:cNvSpPr/>
            <p:nvPr/>
          </p:nvSpPr>
          <p:spPr>
            <a:xfrm>
              <a:off x="1001226" y="2881481"/>
              <a:ext cx="1475740" cy="1475740"/>
            </a:xfrm>
            <a:custGeom>
              <a:avLst/>
              <a:gdLst/>
              <a:ahLst/>
              <a:cxnLst/>
              <a:rect l="l" t="t" r="r" b="b"/>
              <a:pathLst>
                <a:path w="1475739" h="1475739">
                  <a:moveTo>
                    <a:pt x="737717" y="0"/>
                  </a:moveTo>
                  <a:lnTo>
                    <a:pt x="689212" y="1569"/>
                  </a:lnTo>
                  <a:lnTo>
                    <a:pt x="641545" y="6211"/>
                  </a:lnTo>
                  <a:lnTo>
                    <a:pt x="594813" y="13830"/>
                  </a:lnTo>
                  <a:lnTo>
                    <a:pt x="549112" y="24329"/>
                  </a:lnTo>
                  <a:lnTo>
                    <a:pt x="504542" y="37609"/>
                  </a:lnTo>
                  <a:lnTo>
                    <a:pt x="461198" y="53574"/>
                  </a:lnTo>
                  <a:lnTo>
                    <a:pt x="419177" y="72126"/>
                  </a:lnTo>
                  <a:lnTo>
                    <a:pt x="378578" y="93169"/>
                  </a:lnTo>
                  <a:lnTo>
                    <a:pt x="339497" y="116605"/>
                  </a:lnTo>
                  <a:lnTo>
                    <a:pt x="302031" y="142336"/>
                  </a:lnTo>
                  <a:lnTo>
                    <a:pt x="266278" y="170267"/>
                  </a:lnTo>
                  <a:lnTo>
                    <a:pt x="232335" y="200298"/>
                  </a:lnTo>
                  <a:lnTo>
                    <a:pt x="200299" y="232335"/>
                  </a:lnTo>
                  <a:lnTo>
                    <a:pt x="170267" y="266278"/>
                  </a:lnTo>
                  <a:lnTo>
                    <a:pt x="142336" y="302031"/>
                  </a:lnTo>
                  <a:lnTo>
                    <a:pt x="116605" y="339496"/>
                  </a:lnTo>
                  <a:lnTo>
                    <a:pt x="93169" y="378578"/>
                  </a:lnTo>
                  <a:lnTo>
                    <a:pt x="72126" y="419177"/>
                  </a:lnTo>
                  <a:lnTo>
                    <a:pt x="53574" y="461197"/>
                  </a:lnTo>
                  <a:lnTo>
                    <a:pt x="37609" y="504541"/>
                  </a:lnTo>
                  <a:lnTo>
                    <a:pt x="24329" y="549112"/>
                  </a:lnTo>
                  <a:lnTo>
                    <a:pt x="13831" y="594812"/>
                  </a:lnTo>
                  <a:lnTo>
                    <a:pt x="6211" y="641545"/>
                  </a:lnTo>
                  <a:lnTo>
                    <a:pt x="1569" y="689212"/>
                  </a:lnTo>
                  <a:lnTo>
                    <a:pt x="0" y="737717"/>
                  </a:lnTo>
                  <a:lnTo>
                    <a:pt x="1569" y="786222"/>
                  </a:lnTo>
                  <a:lnTo>
                    <a:pt x="6211" y="833890"/>
                  </a:lnTo>
                  <a:lnTo>
                    <a:pt x="13831" y="880622"/>
                  </a:lnTo>
                  <a:lnTo>
                    <a:pt x="24329" y="926323"/>
                  </a:lnTo>
                  <a:lnTo>
                    <a:pt x="37609" y="970893"/>
                  </a:lnTo>
                  <a:lnTo>
                    <a:pt x="53574" y="1014238"/>
                  </a:lnTo>
                  <a:lnTo>
                    <a:pt x="72126" y="1056258"/>
                  </a:lnTo>
                  <a:lnTo>
                    <a:pt x="93169" y="1096858"/>
                  </a:lnTo>
                  <a:lnTo>
                    <a:pt x="116605" y="1135939"/>
                  </a:lnTo>
                  <a:lnTo>
                    <a:pt x="142336" y="1173404"/>
                  </a:lnTo>
                  <a:lnTo>
                    <a:pt x="170267" y="1209158"/>
                  </a:lnTo>
                  <a:lnTo>
                    <a:pt x="200299" y="1243101"/>
                  </a:lnTo>
                  <a:lnTo>
                    <a:pt x="232335" y="1275137"/>
                  </a:lnTo>
                  <a:lnTo>
                    <a:pt x="266278" y="1305169"/>
                  </a:lnTo>
                  <a:lnTo>
                    <a:pt x="302031" y="1333099"/>
                  </a:lnTo>
                  <a:lnTo>
                    <a:pt x="339497" y="1358831"/>
                  </a:lnTo>
                  <a:lnTo>
                    <a:pt x="378578" y="1382267"/>
                  </a:lnTo>
                  <a:lnTo>
                    <a:pt x="419177" y="1403309"/>
                  </a:lnTo>
                  <a:lnTo>
                    <a:pt x="461198" y="1421862"/>
                  </a:lnTo>
                  <a:lnTo>
                    <a:pt x="504542" y="1437827"/>
                  </a:lnTo>
                  <a:lnTo>
                    <a:pt x="549112" y="1451107"/>
                  </a:lnTo>
                  <a:lnTo>
                    <a:pt x="594813" y="1461605"/>
                  </a:lnTo>
                  <a:lnTo>
                    <a:pt x="641545" y="1469224"/>
                  </a:lnTo>
                  <a:lnTo>
                    <a:pt x="689212" y="1473867"/>
                  </a:lnTo>
                  <a:lnTo>
                    <a:pt x="737717" y="1475436"/>
                  </a:lnTo>
                  <a:lnTo>
                    <a:pt x="786223" y="1473867"/>
                  </a:lnTo>
                  <a:lnTo>
                    <a:pt x="833890" y="1469224"/>
                  </a:lnTo>
                  <a:lnTo>
                    <a:pt x="880623" y="1461605"/>
                  </a:lnTo>
                  <a:lnTo>
                    <a:pt x="926323" y="1451107"/>
                  </a:lnTo>
                  <a:lnTo>
                    <a:pt x="970894" y="1437827"/>
                  </a:lnTo>
                  <a:lnTo>
                    <a:pt x="1014238" y="1421862"/>
                  </a:lnTo>
                  <a:lnTo>
                    <a:pt x="1056259" y="1403309"/>
                  </a:lnTo>
                  <a:lnTo>
                    <a:pt x="1096858" y="1382267"/>
                  </a:lnTo>
                  <a:lnTo>
                    <a:pt x="1135939" y="1358831"/>
                  </a:lnTo>
                  <a:lnTo>
                    <a:pt x="1173405" y="1333099"/>
                  </a:lnTo>
                  <a:lnTo>
                    <a:pt x="1209158" y="1305169"/>
                  </a:lnTo>
                  <a:lnTo>
                    <a:pt x="1243101" y="1275137"/>
                  </a:lnTo>
                  <a:lnTo>
                    <a:pt x="1275137" y="1243101"/>
                  </a:lnTo>
                  <a:lnTo>
                    <a:pt x="1305169" y="1209158"/>
                  </a:lnTo>
                  <a:lnTo>
                    <a:pt x="1333100" y="1173404"/>
                  </a:lnTo>
                  <a:lnTo>
                    <a:pt x="1358831" y="1135939"/>
                  </a:lnTo>
                  <a:lnTo>
                    <a:pt x="1382267" y="1096858"/>
                  </a:lnTo>
                  <a:lnTo>
                    <a:pt x="1403310" y="1056258"/>
                  </a:lnTo>
                  <a:lnTo>
                    <a:pt x="1421862" y="1014238"/>
                  </a:lnTo>
                  <a:lnTo>
                    <a:pt x="1437827" y="970893"/>
                  </a:lnTo>
                  <a:lnTo>
                    <a:pt x="1451107" y="926323"/>
                  </a:lnTo>
                  <a:lnTo>
                    <a:pt x="1461605" y="880622"/>
                  </a:lnTo>
                  <a:lnTo>
                    <a:pt x="1469224" y="833890"/>
                  </a:lnTo>
                  <a:lnTo>
                    <a:pt x="1473867" y="786222"/>
                  </a:lnTo>
                  <a:lnTo>
                    <a:pt x="1475436" y="737717"/>
                  </a:lnTo>
                  <a:lnTo>
                    <a:pt x="1473867" y="689212"/>
                  </a:lnTo>
                  <a:lnTo>
                    <a:pt x="1469224" y="641545"/>
                  </a:lnTo>
                  <a:lnTo>
                    <a:pt x="1461605" y="594812"/>
                  </a:lnTo>
                  <a:lnTo>
                    <a:pt x="1451107" y="549112"/>
                  </a:lnTo>
                  <a:lnTo>
                    <a:pt x="1437827" y="504541"/>
                  </a:lnTo>
                  <a:lnTo>
                    <a:pt x="1421862" y="461197"/>
                  </a:lnTo>
                  <a:lnTo>
                    <a:pt x="1403310" y="419177"/>
                  </a:lnTo>
                  <a:lnTo>
                    <a:pt x="1382267" y="378578"/>
                  </a:lnTo>
                  <a:lnTo>
                    <a:pt x="1358831" y="339496"/>
                  </a:lnTo>
                  <a:lnTo>
                    <a:pt x="1333100" y="302031"/>
                  </a:lnTo>
                  <a:lnTo>
                    <a:pt x="1305169" y="266278"/>
                  </a:lnTo>
                  <a:lnTo>
                    <a:pt x="1275137" y="232335"/>
                  </a:lnTo>
                  <a:lnTo>
                    <a:pt x="1243101" y="200298"/>
                  </a:lnTo>
                  <a:lnTo>
                    <a:pt x="1209158" y="170267"/>
                  </a:lnTo>
                  <a:lnTo>
                    <a:pt x="1173405" y="142336"/>
                  </a:lnTo>
                  <a:lnTo>
                    <a:pt x="1135939" y="116605"/>
                  </a:lnTo>
                  <a:lnTo>
                    <a:pt x="1096858" y="93169"/>
                  </a:lnTo>
                  <a:lnTo>
                    <a:pt x="1056259" y="72126"/>
                  </a:lnTo>
                  <a:lnTo>
                    <a:pt x="1014238" y="53574"/>
                  </a:lnTo>
                  <a:lnTo>
                    <a:pt x="970894" y="37609"/>
                  </a:lnTo>
                  <a:lnTo>
                    <a:pt x="926323" y="24329"/>
                  </a:lnTo>
                  <a:lnTo>
                    <a:pt x="880623" y="13830"/>
                  </a:lnTo>
                  <a:lnTo>
                    <a:pt x="833890" y="6211"/>
                  </a:lnTo>
                  <a:lnTo>
                    <a:pt x="786223" y="1569"/>
                  </a:lnTo>
                  <a:lnTo>
                    <a:pt x="737717" y="0"/>
                  </a:lnTo>
                  <a:close/>
                </a:path>
              </a:pathLst>
            </a:custGeom>
            <a:solidFill>
              <a:srgbClr val="F2F2F2"/>
            </a:solidFill>
          </p:spPr>
          <p:txBody>
            <a:bodyPr wrap="square" lIns="0" tIns="0" rIns="0" bIns="0" rtlCol="0"/>
            <a:lstStyle/>
            <a:p/>
          </p:txBody>
        </p:sp>
        <p:pic>
          <p:nvPicPr>
            <p:cNvPr id="5" name="object 5" descr=""/>
            <p:cNvPicPr/>
            <p:nvPr/>
          </p:nvPicPr>
          <p:blipFill>
            <a:blip r:embed="R5766d9e84b1c4c93" cstate="print"/>
            <a:stretch>
              <a:fillRect/>
            </a:stretch>
          </p:blipFill>
          <p:spPr>
            <a:xfrm>
              <a:off x="1313687" y="3194304"/>
              <a:ext cx="850391" cy="850392"/>
            </a:xfrm>
            <a:prstGeom prst="rect">
              <a:avLst/>
            </a:prstGeom>
          </p:spPr>
        </p:pic>
      </p:grpSp>
      <p:sp>
        <p:nvSpPr>
          <p:cNvPr id="6" name="object 6" descr=""/>
          <p:cNvSpPr txBox="1"/>
          <p:nvPr/>
        </p:nvSpPr>
        <p:spPr>
          <a:xfrm>
            <a:off x="829847" y="4767072"/>
            <a:ext cx="1818639" cy="525780"/>
          </a:xfrm>
          <a:prstGeom prst="rect">
            <a:avLst/>
          </a:prstGeom>
        </p:spPr>
        <p:txBody>
          <a:bodyPr wrap="square" lIns="0" tIns="35560" rIns="0" bIns="0" rtlCol="0" vert="horz">
            <a:spAutoFit/>
          </a:bodyPr>
          <a:lstStyle/>
          <a:p>
            <a:pPr marL="401955" marR="5080" indent="-389890">
              <a:lnSpc>
                <a:spcPts val="1900"/>
              </a:lnSpc>
              <a:spcBef>
                <a:spcPts val="280"/>
              </a:spcBef>
            </a:pPr>
            <a:r>
              <a:rPr dirty="0" sz="1700" spc="-10">
                <a:latin typeface="Calibri"/>
                <a:cs typeface="Calibri"/>
              </a:rPr>
              <a:t>SUMMER/FALL</a:t>
            </a:r>
            <a:r>
              <a:rPr dirty="0" sz="1700" spc="-65">
                <a:latin typeface="Calibri"/>
                <a:cs typeface="Calibri"/>
              </a:rPr>
              <a:t> </a:t>
            </a:r>
            <a:r>
              <a:rPr dirty="0" sz="1700" spc="-20">
                <a:latin typeface="Calibri"/>
                <a:cs typeface="Calibri"/>
              </a:rPr>
              <a:t>2025 </a:t>
            </a:r>
            <a:r>
              <a:rPr dirty="0" sz="1700" spc="-10">
                <a:latin typeface="Calibri"/>
                <a:cs typeface="Calibri"/>
              </a:rPr>
              <a:t>EXPANSION</a:t>
            </a:r>
            <a:endParaRPr sz="1700">
              <a:latin typeface="Calibri"/>
              <a:cs typeface="Calibri"/>
            </a:endParaRPr>
          </a:p>
        </p:txBody>
      </p:sp>
      <p:grpSp>
        <p:nvGrpSpPr>
          <p:cNvPr id="7" name="object 7" descr=""/>
          <p:cNvGrpSpPr/>
          <p:nvPr/>
        </p:nvGrpSpPr>
        <p:grpSpPr>
          <a:xfrm>
            <a:off x="3843257" y="2881481"/>
            <a:ext cx="1475740" cy="1475740"/>
            <a:chOff x="3843257" y="2881481"/>
            <a:chExt cx="1475740" cy="1475740"/>
          </a:xfrm>
        </p:grpSpPr>
        <p:sp>
          <p:nvSpPr>
            <p:cNvPr id="8" name="object 8" descr=""/>
            <p:cNvSpPr/>
            <p:nvPr/>
          </p:nvSpPr>
          <p:spPr>
            <a:xfrm>
              <a:off x="3843257" y="2881481"/>
              <a:ext cx="1475740" cy="1475740"/>
            </a:xfrm>
            <a:custGeom>
              <a:avLst/>
              <a:gdLst/>
              <a:ahLst/>
              <a:cxnLst/>
              <a:rect l="l" t="t" r="r" b="b"/>
              <a:pathLst>
                <a:path w="1475739" h="1475739">
                  <a:moveTo>
                    <a:pt x="737718" y="0"/>
                  </a:moveTo>
                  <a:lnTo>
                    <a:pt x="689213" y="1569"/>
                  </a:lnTo>
                  <a:lnTo>
                    <a:pt x="641546" y="6211"/>
                  </a:lnTo>
                  <a:lnTo>
                    <a:pt x="594813" y="13830"/>
                  </a:lnTo>
                  <a:lnTo>
                    <a:pt x="549113" y="24329"/>
                  </a:lnTo>
                  <a:lnTo>
                    <a:pt x="504542" y="37609"/>
                  </a:lnTo>
                  <a:lnTo>
                    <a:pt x="461198" y="53574"/>
                  </a:lnTo>
                  <a:lnTo>
                    <a:pt x="419177" y="72126"/>
                  </a:lnTo>
                  <a:lnTo>
                    <a:pt x="378578" y="93169"/>
                  </a:lnTo>
                  <a:lnTo>
                    <a:pt x="339497" y="116605"/>
                  </a:lnTo>
                  <a:lnTo>
                    <a:pt x="302031" y="142336"/>
                  </a:lnTo>
                  <a:lnTo>
                    <a:pt x="266278" y="170267"/>
                  </a:lnTo>
                  <a:lnTo>
                    <a:pt x="232335" y="200298"/>
                  </a:lnTo>
                  <a:lnTo>
                    <a:pt x="200299" y="232335"/>
                  </a:lnTo>
                  <a:lnTo>
                    <a:pt x="170267" y="266278"/>
                  </a:lnTo>
                  <a:lnTo>
                    <a:pt x="142336" y="302031"/>
                  </a:lnTo>
                  <a:lnTo>
                    <a:pt x="116605" y="339496"/>
                  </a:lnTo>
                  <a:lnTo>
                    <a:pt x="93169" y="378578"/>
                  </a:lnTo>
                  <a:lnTo>
                    <a:pt x="72126" y="419177"/>
                  </a:lnTo>
                  <a:lnTo>
                    <a:pt x="53574" y="461197"/>
                  </a:lnTo>
                  <a:lnTo>
                    <a:pt x="37609" y="504541"/>
                  </a:lnTo>
                  <a:lnTo>
                    <a:pt x="24329" y="549112"/>
                  </a:lnTo>
                  <a:lnTo>
                    <a:pt x="13830" y="594812"/>
                  </a:lnTo>
                  <a:lnTo>
                    <a:pt x="6211" y="641545"/>
                  </a:lnTo>
                  <a:lnTo>
                    <a:pt x="1569" y="689212"/>
                  </a:lnTo>
                  <a:lnTo>
                    <a:pt x="0" y="737717"/>
                  </a:lnTo>
                  <a:lnTo>
                    <a:pt x="1569" y="786222"/>
                  </a:lnTo>
                  <a:lnTo>
                    <a:pt x="6211" y="833890"/>
                  </a:lnTo>
                  <a:lnTo>
                    <a:pt x="13830" y="880622"/>
                  </a:lnTo>
                  <a:lnTo>
                    <a:pt x="24329" y="926323"/>
                  </a:lnTo>
                  <a:lnTo>
                    <a:pt x="37609" y="970893"/>
                  </a:lnTo>
                  <a:lnTo>
                    <a:pt x="53574" y="1014238"/>
                  </a:lnTo>
                  <a:lnTo>
                    <a:pt x="72126" y="1056258"/>
                  </a:lnTo>
                  <a:lnTo>
                    <a:pt x="93169" y="1096858"/>
                  </a:lnTo>
                  <a:lnTo>
                    <a:pt x="116605" y="1135939"/>
                  </a:lnTo>
                  <a:lnTo>
                    <a:pt x="142336" y="1173404"/>
                  </a:lnTo>
                  <a:lnTo>
                    <a:pt x="170267" y="1209158"/>
                  </a:lnTo>
                  <a:lnTo>
                    <a:pt x="200299" y="1243101"/>
                  </a:lnTo>
                  <a:lnTo>
                    <a:pt x="232335" y="1275137"/>
                  </a:lnTo>
                  <a:lnTo>
                    <a:pt x="266278" y="1305169"/>
                  </a:lnTo>
                  <a:lnTo>
                    <a:pt x="302031" y="1333099"/>
                  </a:lnTo>
                  <a:lnTo>
                    <a:pt x="339497" y="1358831"/>
                  </a:lnTo>
                  <a:lnTo>
                    <a:pt x="378578" y="1382267"/>
                  </a:lnTo>
                  <a:lnTo>
                    <a:pt x="419177" y="1403309"/>
                  </a:lnTo>
                  <a:lnTo>
                    <a:pt x="461198" y="1421862"/>
                  </a:lnTo>
                  <a:lnTo>
                    <a:pt x="504542" y="1437827"/>
                  </a:lnTo>
                  <a:lnTo>
                    <a:pt x="549113" y="1451107"/>
                  </a:lnTo>
                  <a:lnTo>
                    <a:pt x="594813" y="1461605"/>
                  </a:lnTo>
                  <a:lnTo>
                    <a:pt x="641546" y="1469224"/>
                  </a:lnTo>
                  <a:lnTo>
                    <a:pt x="689213" y="1473867"/>
                  </a:lnTo>
                  <a:lnTo>
                    <a:pt x="737718" y="1475436"/>
                  </a:lnTo>
                  <a:lnTo>
                    <a:pt x="786223" y="1473867"/>
                  </a:lnTo>
                  <a:lnTo>
                    <a:pt x="833891" y="1469224"/>
                  </a:lnTo>
                  <a:lnTo>
                    <a:pt x="880623" y="1461605"/>
                  </a:lnTo>
                  <a:lnTo>
                    <a:pt x="926323" y="1451107"/>
                  </a:lnTo>
                  <a:lnTo>
                    <a:pt x="970894" y="1437827"/>
                  </a:lnTo>
                  <a:lnTo>
                    <a:pt x="1014238" y="1421862"/>
                  </a:lnTo>
                  <a:lnTo>
                    <a:pt x="1056259" y="1403309"/>
                  </a:lnTo>
                  <a:lnTo>
                    <a:pt x="1096858" y="1382267"/>
                  </a:lnTo>
                  <a:lnTo>
                    <a:pt x="1135939" y="1358831"/>
                  </a:lnTo>
                  <a:lnTo>
                    <a:pt x="1173405" y="1333099"/>
                  </a:lnTo>
                  <a:lnTo>
                    <a:pt x="1209158" y="1305169"/>
                  </a:lnTo>
                  <a:lnTo>
                    <a:pt x="1243101" y="1275137"/>
                  </a:lnTo>
                  <a:lnTo>
                    <a:pt x="1275138" y="1243101"/>
                  </a:lnTo>
                  <a:lnTo>
                    <a:pt x="1305170" y="1209158"/>
                  </a:lnTo>
                  <a:lnTo>
                    <a:pt x="1333100" y="1173404"/>
                  </a:lnTo>
                  <a:lnTo>
                    <a:pt x="1358832" y="1135939"/>
                  </a:lnTo>
                  <a:lnTo>
                    <a:pt x="1382268" y="1096858"/>
                  </a:lnTo>
                  <a:lnTo>
                    <a:pt x="1403310" y="1056258"/>
                  </a:lnTo>
                  <a:lnTo>
                    <a:pt x="1421863" y="1014238"/>
                  </a:lnTo>
                  <a:lnTo>
                    <a:pt x="1437828" y="970893"/>
                  </a:lnTo>
                  <a:lnTo>
                    <a:pt x="1451108" y="926323"/>
                  </a:lnTo>
                  <a:lnTo>
                    <a:pt x="1461606" y="880622"/>
                  </a:lnTo>
                  <a:lnTo>
                    <a:pt x="1469225" y="833890"/>
                  </a:lnTo>
                  <a:lnTo>
                    <a:pt x="1473868" y="786222"/>
                  </a:lnTo>
                  <a:lnTo>
                    <a:pt x="1475437" y="737717"/>
                  </a:lnTo>
                  <a:lnTo>
                    <a:pt x="1473868" y="689212"/>
                  </a:lnTo>
                  <a:lnTo>
                    <a:pt x="1469225" y="641545"/>
                  </a:lnTo>
                  <a:lnTo>
                    <a:pt x="1461606" y="594812"/>
                  </a:lnTo>
                  <a:lnTo>
                    <a:pt x="1451108" y="549112"/>
                  </a:lnTo>
                  <a:lnTo>
                    <a:pt x="1437828" y="504541"/>
                  </a:lnTo>
                  <a:lnTo>
                    <a:pt x="1421863" y="461197"/>
                  </a:lnTo>
                  <a:lnTo>
                    <a:pt x="1403310" y="419177"/>
                  </a:lnTo>
                  <a:lnTo>
                    <a:pt x="1382268" y="378578"/>
                  </a:lnTo>
                  <a:lnTo>
                    <a:pt x="1358832" y="339496"/>
                  </a:lnTo>
                  <a:lnTo>
                    <a:pt x="1333100" y="302031"/>
                  </a:lnTo>
                  <a:lnTo>
                    <a:pt x="1305170" y="266278"/>
                  </a:lnTo>
                  <a:lnTo>
                    <a:pt x="1275138" y="232335"/>
                  </a:lnTo>
                  <a:lnTo>
                    <a:pt x="1243101" y="200298"/>
                  </a:lnTo>
                  <a:lnTo>
                    <a:pt x="1209158" y="170267"/>
                  </a:lnTo>
                  <a:lnTo>
                    <a:pt x="1173405" y="142336"/>
                  </a:lnTo>
                  <a:lnTo>
                    <a:pt x="1135939" y="116605"/>
                  </a:lnTo>
                  <a:lnTo>
                    <a:pt x="1096858" y="93169"/>
                  </a:lnTo>
                  <a:lnTo>
                    <a:pt x="1056259" y="72126"/>
                  </a:lnTo>
                  <a:lnTo>
                    <a:pt x="1014238" y="53574"/>
                  </a:lnTo>
                  <a:lnTo>
                    <a:pt x="970894" y="37609"/>
                  </a:lnTo>
                  <a:lnTo>
                    <a:pt x="926323" y="24329"/>
                  </a:lnTo>
                  <a:lnTo>
                    <a:pt x="880623" y="13830"/>
                  </a:lnTo>
                  <a:lnTo>
                    <a:pt x="833891" y="6211"/>
                  </a:lnTo>
                  <a:lnTo>
                    <a:pt x="786223" y="1569"/>
                  </a:lnTo>
                  <a:lnTo>
                    <a:pt x="737718" y="0"/>
                  </a:lnTo>
                  <a:close/>
                </a:path>
              </a:pathLst>
            </a:custGeom>
            <a:solidFill>
              <a:srgbClr val="F2F2F2"/>
            </a:solidFill>
          </p:spPr>
          <p:txBody>
            <a:bodyPr wrap="square" lIns="0" tIns="0" rIns="0" bIns="0" rtlCol="0"/>
            <a:lstStyle/>
            <a:p/>
          </p:txBody>
        </p:sp>
        <p:pic>
          <p:nvPicPr>
            <p:cNvPr id="9" name="object 9" descr=""/>
            <p:cNvPicPr/>
            <p:nvPr/>
          </p:nvPicPr>
          <p:blipFill>
            <a:blip r:embed="Racfb7945e7234ad6" cstate="print"/>
            <a:stretch>
              <a:fillRect/>
            </a:stretch>
          </p:blipFill>
          <p:spPr>
            <a:xfrm>
              <a:off x="4157472" y="3194304"/>
              <a:ext cx="847344" cy="850392"/>
            </a:xfrm>
            <a:prstGeom prst="rect">
              <a:avLst/>
            </a:prstGeom>
          </p:spPr>
        </p:pic>
      </p:grpSp>
      <p:sp>
        <p:nvSpPr>
          <p:cNvPr id="10" name="object 10" descr=""/>
          <p:cNvSpPr txBox="1"/>
          <p:nvPr/>
        </p:nvSpPr>
        <p:spPr>
          <a:xfrm>
            <a:off x="3379048" y="4767072"/>
            <a:ext cx="2404745" cy="525780"/>
          </a:xfrm>
          <a:prstGeom prst="rect">
            <a:avLst/>
          </a:prstGeom>
        </p:spPr>
        <p:txBody>
          <a:bodyPr wrap="square" lIns="0" tIns="35560" rIns="0" bIns="0" rtlCol="0" vert="horz">
            <a:spAutoFit/>
          </a:bodyPr>
          <a:lstStyle/>
          <a:p>
            <a:pPr marL="12700" marR="5080" indent="762000">
              <a:lnSpc>
                <a:spcPts val="1900"/>
              </a:lnSpc>
              <a:spcBef>
                <a:spcPts val="280"/>
              </a:spcBef>
            </a:pPr>
            <a:r>
              <a:rPr dirty="0" sz="1700" spc="-10">
                <a:latin typeface="Calibri"/>
                <a:cs typeface="Calibri"/>
              </a:rPr>
              <a:t>BROADER SCHOOL/BOROUGH</a:t>
            </a:r>
            <a:r>
              <a:rPr dirty="0" sz="1700" spc="-20">
                <a:latin typeface="Calibri"/>
                <a:cs typeface="Calibri"/>
              </a:rPr>
              <a:t> REACH</a:t>
            </a:r>
            <a:endParaRPr sz="1700">
              <a:latin typeface="Calibri"/>
              <a:cs typeface="Calibri"/>
            </a:endParaRPr>
          </a:p>
        </p:txBody>
      </p:sp>
      <p:grpSp>
        <p:nvGrpSpPr>
          <p:cNvPr id="11" name="object 11" descr=""/>
          <p:cNvGrpSpPr/>
          <p:nvPr/>
        </p:nvGrpSpPr>
        <p:grpSpPr>
          <a:xfrm>
            <a:off x="6685290" y="2881481"/>
            <a:ext cx="1475740" cy="1475740"/>
            <a:chOff x="6685290" y="2881481"/>
            <a:chExt cx="1475740" cy="1475740"/>
          </a:xfrm>
        </p:grpSpPr>
        <p:sp>
          <p:nvSpPr>
            <p:cNvPr id="12" name="object 12" descr=""/>
            <p:cNvSpPr/>
            <p:nvPr/>
          </p:nvSpPr>
          <p:spPr>
            <a:xfrm>
              <a:off x="6685290" y="2881481"/>
              <a:ext cx="1475740" cy="1475740"/>
            </a:xfrm>
            <a:custGeom>
              <a:avLst/>
              <a:gdLst/>
              <a:ahLst/>
              <a:cxnLst/>
              <a:rect l="l" t="t" r="r" b="b"/>
              <a:pathLst>
                <a:path w="1475740" h="1475739">
                  <a:moveTo>
                    <a:pt x="737718" y="0"/>
                  </a:moveTo>
                  <a:lnTo>
                    <a:pt x="689213" y="1569"/>
                  </a:lnTo>
                  <a:lnTo>
                    <a:pt x="641546" y="6211"/>
                  </a:lnTo>
                  <a:lnTo>
                    <a:pt x="594813" y="13830"/>
                  </a:lnTo>
                  <a:lnTo>
                    <a:pt x="549113" y="24329"/>
                  </a:lnTo>
                  <a:lnTo>
                    <a:pt x="504542" y="37609"/>
                  </a:lnTo>
                  <a:lnTo>
                    <a:pt x="461198" y="53574"/>
                  </a:lnTo>
                  <a:lnTo>
                    <a:pt x="419177" y="72126"/>
                  </a:lnTo>
                  <a:lnTo>
                    <a:pt x="378578" y="93169"/>
                  </a:lnTo>
                  <a:lnTo>
                    <a:pt x="339497" y="116605"/>
                  </a:lnTo>
                  <a:lnTo>
                    <a:pt x="302031" y="142336"/>
                  </a:lnTo>
                  <a:lnTo>
                    <a:pt x="266278" y="170267"/>
                  </a:lnTo>
                  <a:lnTo>
                    <a:pt x="232335" y="200298"/>
                  </a:lnTo>
                  <a:lnTo>
                    <a:pt x="200299" y="232335"/>
                  </a:lnTo>
                  <a:lnTo>
                    <a:pt x="170267" y="266278"/>
                  </a:lnTo>
                  <a:lnTo>
                    <a:pt x="142336" y="302031"/>
                  </a:lnTo>
                  <a:lnTo>
                    <a:pt x="116605" y="339496"/>
                  </a:lnTo>
                  <a:lnTo>
                    <a:pt x="93169" y="378578"/>
                  </a:lnTo>
                  <a:lnTo>
                    <a:pt x="72126" y="419177"/>
                  </a:lnTo>
                  <a:lnTo>
                    <a:pt x="53574" y="461197"/>
                  </a:lnTo>
                  <a:lnTo>
                    <a:pt x="37609" y="504541"/>
                  </a:lnTo>
                  <a:lnTo>
                    <a:pt x="24329" y="549112"/>
                  </a:lnTo>
                  <a:lnTo>
                    <a:pt x="13830" y="594812"/>
                  </a:lnTo>
                  <a:lnTo>
                    <a:pt x="6211" y="641545"/>
                  </a:lnTo>
                  <a:lnTo>
                    <a:pt x="1569" y="689212"/>
                  </a:lnTo>
                  <a:lnTo>
                    <a:pt x="0" y="737717"/>
                  </a:lnTo>
                  <a:lnTo>
                    <a:pt x="1569" y="786222"/>
                  </a:lnTo>
                  <a:lnTo>
                    <a:pt x="6211" y="833890"/>
                  </a:lnTo>
                  <a:lnTo>
                    <a:pt x="13830" y="880622"/>
                  </a:lnTo>
                  <a:lnTo>
                    <a:pt x="24329" y="926323"/>
                  </a:lnTo>
                  <a:lnTo>
                    <a:pt x="37609" y="970893"/>
                  </a:lnTo>
                  <a:lnTo>
                    <a:pt x="53574" y="1014238"/>
                  </a:lnTo>
                  <a:lnTo>
                    <a:pt x="72126" y="1056258"/>
                  </a:lnTo>
                  <a:lnTo>
                    <a:pt x="93169" y="1096858"/>
                  </a:lnTo>
                  <a:lnTo>
                    <a:pt x="116605" y="1135939"/>
                  </a:lnTo>
                  <a:lnTo>
                    <a:pt x="142336" y="1173404"/>
                  </a:lnTo>
                  <a:lnTo>
                    <a:pt x="170267" y="1209158"/>
                  </a:lnTo>
                  <a:lnTo>
                    <a:pt x="200299" y="1243101"/>
                  </a:lnTo>
                  <a:lnTo>
                    <a:pt x="232335" y="1275137"/>
                  </a:lnTo>
                  <a:lnTo>
                    <a:pt x="266278" y="1305169"/>
                  </a:lnTo>
                  <a:lnTo>
                    <a:pt x="302031" y="1333099"/>
                  </a:lnTo>
                  <a:lnTo>
                    <a:pt x="339497" y="1358831"/>
                  </a:lnTo>
                  <a:lnTo>
                    <a:pt x="378578" y="1382267"/>
                  </a:lnTo>
                  <a:lnTo>
                    <a:pt x="419177" y="1403309"/>
                  </a:lnTo>
                  <a:lnTo>
                    <a:pt x="461198" y="1421862"/>
                  </a:lnTo>
                  <a:lnTo>
                    <a:pt x="504542" y="1437827"/>
                  </a:lnTo>
                  <a:lnTo>
                    <a:pt x="549113" y="1451107"/>
                  </a:lnTo>
                  <a:lnTo>
                    <a:pt x="594813" y="1461605"/>
                  </a:lnTo>
                  <a:lnTo>
                    <a:pt x="641546" y="1469224"/>
                  </a:lnTo>
                  <a:lnTo>
                    <a:pt x="689213" y="1473867"/>
                  </a:lnTo>
                  <a:lnTo>
                    <a:pt x="737718" y="1475436"/>
                  </a:lnTo>
                  <a:lnTo>
                    <a:pt x="786223" y="1473867"/>
                  </a:lnTo>
                  <a:lnTo>
                    <a:pt x="833891" y="1469224"/>
                  </a:lnTo>
                  <a:lnTo>
                    <a:pt x="880623" y="1461605"/>
                  </a:lnTo>
                  <a:lnTo>
                    <a:pt x="926323" y="1451107"/>
                  </a:lnTo>
                  <a:lnTo>
                    <a:pt x="970894" y="1437827"/>
                  </a:lnTo>
                  <a:lnTo>
                    <a:pt x="1014238" y="1421862"/>
                  </a:lnTo>
                  <a:lnTo>
                    <a:pt x="1056259" y="1403309"/>
                  </a:lnTo>
                  <a:lnTo>
                    <a:pt x="1096858" y="1382267"/>
                  </a:lnTo>
                  <a:lnTo>
                    <a:pt x="1135939" y="1358831"/>
                  </a:lnTo>
                  <a:lnTo>
                    <a:pt x="1173405" y="1333099"/>
                  </a:lnTo>
                  <a:lnTo>
                    <a:pt x="1209158" y="1305169"/>
                  </a:lnTo>
                  <a:lnTo>
                    <a:pt x="1243101" y="1275137"/>
                  </a:lnTo>
                  <a:lnTo>
                    <a:pt x="1275137" y="1243101"/>
                  </a:lnTo>
                  <a:lnTo>
                    <a:pt x="1305169" y="1209158"/>
                  </a:lnTo>
                  <a:lnTo>
                    <a:pt x="1333099" y="1173404"/>
                  </a:lnTo>
                  <a:lnTo>
                    <a:pt x="1358831" y="1135939"/>
                  </a:lnTo>
                  <a:lnTo>
                    <a:pt x="1382267" y="1096858"/>
                  </a:lnTo>
                  <a:lnTo>
                    <a:pt x="1403309" y="1056258"/>
                  </a:lnTo>
                  <a:lnTo>
                    <a:pt x="1421862" y="1014238"/>
                  </a:lnTo>
                  <a:lnTo>
                    <a:pt x="1437827" y="970893"/>
                  </a:lnTo>
                  <a:lnTo>
                    <a:pt x="1451107" y="926323"/>
                  </a:lnTo>
                  <a:lnTo>
                    <a:pt x="1461605" y="880622"/>
                  </a:lnTo>
                  <a:lnTo>
                    <a:pt x="1469224" y="833890"/>
                  </a:lnTo>
                  <a:lnTo>
                    <a:pt x="1473867" y="786222"/>
                  </a:lnTo>
                  <a:lnTo>
                    <a:pt x="1475436" y="737717"/>
                  </a:lnTo>
                  <a:lnTo>
                    <a:pt x="1473867" y="689212"/>
                  </a:lnTo>
                  <a:lnTo>
                    <a:pt x="1469224" y="641545"/>
                  </a:lnTo>
                  <a:lnTo>
                    <a:pt x="1461605" y="594812"/>
                  </a:lnTo>
                  <a:lnTo>
                    <a:pt x="1451107" y="549112"/>
                  </a:lnTo>
                  <a:lnTo>
                    <a:pt x="1437827" y="504541"/>
                  </a:lnTo>
                  <a:lnTo>
                    <a:pt x="1421862" y="461197"/>
                  </a:lnTo>
                  <a:lnTo>
                    <a:pt x="1403309" y="419177"/>
                  </a:lnTo>
                  <a:lnTo>
                    <a:pt x="1382267" y="378578"/>
                  </a:lnTo>
                  <a:lnTo>
                    <a:pt x="1358831" y="339496"/>
                  </a:lnTo>
                  <a:lnTo>
                    <a:pt x="1333099" y="302031"/>
                  </a:lnTo>
                  <a:lnTo>
                    <a:pt x="1305169" y="266278"/>
                  </a:lnTo>
                  <a:lnTo>
                    <a:pt x="1275137" y="232335"/>
                  </a:lnTo>
                  <a:lnTo>
                    <a:pt x="1243101" y="200298"/>
                  </a:lnTo>
                  <a:lnTo>
                    <a:pt x="1209158" y="170267"/>
                  </a:lnTo>
                  <a:lnTo>
                    <a:pt x="1173405" y="142336"/>
                  </a:lnTo>
                  <a:lnTo>
                    <a:pt x="1135939" y="116605"/>
                  </a:lnTo>
                  <a:lnTo>
                    <a:pt x="1096858" y="93169"/>
                  </a:lnTo>
                  <a:lnTo>
                    <a:pt x="1056259" y="72126"/>
                  </a:lnTo>
                  <a:lnTo>
                    <a:pt x="1014238" y="53574"/>
                  </a:lnTo>
                  <a:lnTo>
                    <a:pt x="970894" y="37609"/>
                  </a:lnTo>
                  <a:lnTo>
                    <a:pt x="926323" y="24329"/>
                  </a:lnTo>
                  <a:lnTo>
                    <a:pt x="880623" y="13830"/>
                  </a:lnTo>
                  <a:lnTo>
                    <a:pt x="833891" y="6211"/>
                  </a:lnTo>
                  <a:lnTo>
                    <a:pt x="786223" y="1569"/>
                  </a:lnTo>
                  <a:lnTo>
                    <a:pt x="737718" y="0"/>
                  </a:lnTo>
                  <a:close/>
                </a:path>
              </a:pathLst>
            </a:custGeom>
            <a:solidFill>
              <a:srgbClr val="F2F2F2"/>
            </a:solidFill>
          </p:spPr>
          <p:txBody>
            <a:bodyPr wrap="square" lIns="0" tIns="0" rIns="0" bIns="0" rtlCol="0"/>
            <a:lstStyle/>
            <a:p/>
          </p:txBody>
        </p:sp>
        <p:pic>
          <p:nvPicPr>
            <p:cNvPr id="13" name="object 13" descr=""/>
            <p:cNvPicPr/>
            <p:nvPr/>
          </p:nvPicPr>
          <p:blipFill>
            <a:blip r:embed="Rccecb06be0794262" cstate="print"/>
            <a:stretch>
              <a:fillRect/>
            </a:stretch>
          </p:blipFill>
          <p:spPr>
            <a:xfrm>
              <a:off x="6998208" y="3194304"/>
              <a:ext cx="850392" cy="850392"/>
            </a:xfrm>
            <a:prstGeom prst="rect">
              <a:avLst/>
            </a:prstGeom>
          </p:spPr>
        </p:pic>
      </p:grpSp>
      <p:sp>
        <p:nvSpPr>
          <p:cNvPr id="14" name="object 14" descr=""/>
          <p:cNvSpPr txBox="1"/>
          <p:nvPr/>
        </p:nvSpPr>
        <p:spPr>
          <a:xfrm>
            <a:off x="6310805" y="4767072"/>
            <a:ext cx="2225040" cy="284480"/>
          </a:xfrm>
          <a:prstGeom prst="rect">
            <a:avLst/>
          </a:prstGeom>
        </p:spPr>
        <p:txBody>
          <a:bodyPr wrap="square" lIns="0" tIns="12700" rIns="0" bIns="0" rtlCol="0" vert="horz">
            <a:spAutoFit/>
          </a:bodyPr>
          <a:lstStyle/>
          <a:p>
            <a:pPr marL="12700">
              <a:lnSpc>
                <a:spcPct val="100000"/>
              </a:lnSpc>
              <a:spcBef>
                <a:spcPts val="100"/>
              </a:spcBef>
            </a:pPr>
            <a:r>
              <a:rPr dirty="0" sz="1700">
                <a:latin typeface="Calibri"/>
                <a:cs typeface="Calibri"/>
              </a:rPr>
              <a:t>CONTINUE</a:t>
            </a:r>
            <a:r>
              <a:rPr dirty="0" sz="1700" spc="-75">
                <a:latin typeface="Calibri"/>
                <a:cs typeface="Calibri"/>
              </a:rPr>
              <a:t> </a:t>
            </a:r>
            <a:r>
              <a:rPr dirty="0" sz="1700" spc="-20">
                <a:latin typeface="Calibri"/>
                <a:cs typeface="Calibri"/>
              </a:rPr>
              <a:t>EVALUATIONS</a:t>
            </a:r>
            <a:endParaRPr sz="170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1" y="857250"/>
            <a:ext cx="9144000" cy="5739130"/>
            <a:chOff x="-1" y="857250"/>
            <a:chExt cx="9144000" cy="5739130"/>
          </a:xfrm>
        </p:grpSpPr>
        <p:pic>
          <p:nvPicPr>
            <p:cNvPr id="3" name="object 3" descr=""/>
            <p:cNvPicPr/>
            <p:nvPr/>
          </p:nvPicPr>
          <p:blipFill>
            <a:blip r:embed="Rd1cb05f14d924771" cstate="print"/>
            <a:stretch>
              <a:fillRect/>
            </a:stretch>
          </p:blipFill>
          <p:spPr>
            <a:xfrm>
              <a:off x="0" y="859535"/>
              <a:ext cx="4696968" cy="5736336"/>
            </a:xfrm>
            <a:prstGeom prst="rect">
              <a:avLst/>
            </a:prstGeom>
          </p:spPr>
        </p:pic>
        <p:pic>
          <p:nvPicPr>
            <p:cNvPr id="4" name="object 4" descr=""/>
            <p:cNvPicPr/>
            <p:nvPr/>
          </p:nvPicPr>
          <p:blipFill>
            <a:blip r:embed="R6be96ef84bc34a6d" cstate="print"/>
            <a:stretch>
              <a:fillRect/>
            </a:stretch>
          </p:blipFill>
          <p:spPr>
            <a:xfrm>
              <a:off x="-1" y="857250"/>
              <a:ext cx="9144001" cy="5734050"/>
            </a:xfrm>
            <a:prstGeom prst="rect">
              <a:avLst/>
            </a:prstGeom>
          </p:spPr>
        </p:pic>
      </p:grpSp>
      <p:sp>
        <p:nvSpPr>
          <p:cNvPr id="5" name="object 5" descr=""/>
          <p:cNvSpPr txBox="1"/>
          <p:nvPr/>
        </p:nvSpPr>
        <p:spPr>
          <a:xfrm>
            <a:off x="4924421" y="2729991"/>
            <a:ext cx="3769995" cy="1604645"/>
          </a:xfrm>
          <a:prstGeom prst="rect">
            <a:avLst/>
          </a:prstGeom>
        </p:spPr>
        <p:txBody>
          <a:bodyPr wrap="square" lIns="0" tIns="74930" rIns="0" bIns="0" rtlCol="0" vert="horz">
            <a:spAutoFit/>
          </a:bodyPr>
          <a:lstStyle/>
          <a:p>
            <a:pPr algn="ctr" marL="906144" marR="897890">
              <a:lnSpc>
                <a:spcPts val="4010"/>
              </a:lnSpc>
              <a:spcBef>
                <a:spcPts val="590"/>
              </a:spcBef>
            </a:pPr>
            <a:r>
              <a:rPr dirty="0" sz="3700">
                <a:latin typeface="Calibri"/>
                <a:cs typeface="Calibri"/>
              </a:rPr>
              <a:t>Thank</a:t>
            </a:r>
            <a:r>
              <a:rPr dirty="0" sz="3700" spc="-65">
                <a:latin typeface="Calibri"/>
                <a:cs typeface="Calibri"/>
              </a:rPr>
              <a:t> </a:t>
            </a:r>
            <a:r>
              <a:rPr dirty="0" sz="3700" spc="-95">
                <a:latin typeface="Calibri"/>
                <a:cs typeface="Calibri"/>
              </a:rPr>
              <a:t>You </a:t>
            </a:r>
            <a:r>
              <a:rPr dirty="0" sz="3700" spc="-50">
                <a:latin typeface="Calibri"/>
                <a:cs typeface="Calibri"/>
              </a:rPr>
              <a:t>&amp;</a:t>
            </a:r>
            <a:endParaRPr sz="3700">
              <a:latin typeface="Calibri"/>
              <a:cs typeface="Calibri"/>
            </a:endParaRPr>
          </a:p>
          <a:p>
            <a:pPr algn="ctr">
              <a:lnSpc>
                <a:spcPts val="3920"/>
              </a:lnSpc>
            </a:pPr>
            <a:r>
              <a:rPr dirty="0" sz="3700" spc="-10">
                <a:latin typeface="Calibri"/>
                <a:cs typeface="Calibri"/>
              </a:rPr>
              <a:t>Acknowledgements</a:t>
            </a:r>
            <a:endParaRPr sz="3700">
              <a:latin typeface="Calibri"/>
              <a:cs typeface="Calibri"/>
            </a:endParaRPr>
          </a:p>
        </p:txBody>
      </p:sp>
      <p:grpSp>
        <p:nvGrpSpPr>
          <p:cNvPr id="6" name="object 6" descr=""/>
          <p:cNvGrpSpPr/>
          <p:nvPr/>
        </p:nvGrpSpPr>
        <p:grpSpPr>
          <a:xfrm>
            <a:off x="0" y="1462968"/>
            <a:ext cx="4184650" cy="4533900"/>
            <a:chOff x="0" y="1462968"/>
            <a:chExt cx="4184650" cy="4533900"/>
          </a:xfrm>
        </p:grpSpPr>
        <p:pic>
          <p:nvPicPr>
            <p:cNvPr id="7" name="object 7" descr=""/>
            <p:cNvPicPr/>
            <p:nvPr/>
          </p:nvPicPr>
          <p:blipFill>
            <a:blip r:embed="R167c048a0dd54d63" cstate="print"/>
            <a:stretch>
              <a:fillRect/>
            </a:stretch>
          </p:blipFill>
          <p:spPr>
            <a:xfrm>
              <a:off x="0" y="1462968"/>
              <a:ext cx="4184096" cy="4533900"/>
            </a:xfrm>
            <a:prstGeom prst="rect">
              <a:avLst/>
            </a:prstGeom>
          </p:spPr>
        </p:pic>
        <p:pic>
          <p:nvPicPr>
            <p:cNvPr id="8" name="object 8" descr=""/>
            <p:cNvPicPr/>
            <p:nvPr/>
          </p:nvPicPr>
          <p:blipFill>
            <a:blip r:embed="Rf46215d68e23465a" cstate="print"/>
            <a:stretch>
              <a:fillRect/>
            </a:stretch>
          </p:blipFill>
          <p:spPr>
            <a:xfrm>
              <a:off x="338327" y="2078736"/>
              <a:ext cx="3029712" cy="3029712"/>
            </a:xfrm>
            <a:prstGeom prst="rect">
              <a:avLst/>
            </a:prstGeom>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0" y="0"/>
            <a:ext cx="9144000" cy="6858000"/>
            <a:chOff x="0" y="0"/>
            <a:chExt cx="9144000" cy="6858000"/>
          </a:xfrm>
        </p:grpSpPr>
        <p:pic>
          <p:nvPicPr>
            <p:cNvPr id="3" name="object 3" descr=""/>
            <p:cNvPicPr/>
            <p:nvPr/>
          </p:nvPicPr>
          <p:blipFill>
            <a:blip r:embed="R9a6c83445e2848af" cstate="print"/>
            <a:stretch>
              <a:fillRect/>
            </a:stretch>
          </p:blipFill>
          <p:spPr>
            <a:xfrm>
              <a:off x="0" y="0"/>
              <a:ext cx="9144000" cy="6858000"/>
            </a:xfrm>
            <a:prstGeom prst="rect">
              <a:avLst/>
            </a:prstGeom>
          </p:spPr>
        </p:pic>
        <p:pic>
          <p:nvPicPr>
            <p:cNvPr id="4" name="object 4" descr=""/>
            <p:cNvPicPr/>
            <p:nvPr/>
          </p:nvPicPr>
          <p:blipFill>
            <a:blip r:embed="R6982e29cc13543b7" cstate="print"/>
            <a:stretch>
              <a:fillRect/>
            </a:stretch>
          </p:blipFill>
          <p:spPr>
            <a:xfrm>
              <a:off x="0" y="3858767"/>
              <a:ext cx="9144000" cy="2999232"/>
            </a:xfrm>
            <a:prstGeom prst="rect">
              <a:avLst/>
            </a:prstGeom>
          </p:spPr>
        </p:pic>
        <p:pic>
          <p:nvPicPr>
            <p:cNvPr id="5" name="object 5" descr=""/>
            <p:cNvPicPr/>
            <p:nvPr/>
          </p:nvPicPr>
          <p:blipFill>
            <a:blip r:embed="R0e6b03ce113c4fde" cstate="print"/>
            <a:stretch>
              <a:fillRect/>
            </a:stretch>
          </p:blipFill>
          <p:spPr>
            <a:xfrm>
              <a:off x="0" y="0"/>
              <a:ext cx="2130552" cy="6857999"/>
            </a:xfrm>
            <a:prstGeom prst="rect">
              <a:avLst/>
            </a:prstGeom>
          </p:spPr>
        </p:pic>
        <p:pic>
          <p:nvPicPr>
            <p:cNvPr id="6" name="object 6" descr=""/>
            <p:cNvPicPr/>
            <p:nvPr/>
          </p:nvPicPr>
          <p:blipFill>
            <a:blip r:embed="Ra8e8a0a22f4f4d85" cstate="print"/>
            <a:stretch>
              <a:fillRect/>
            </a:stretch>
          </p:blipFill>
          <p:spPr>
            <a:xfrm>
              <a:off x="6778752" y="21335"/>
              <a:ext cx="2365248" cy="6836664"/>
            </a:xfrm>
            <a:prstGeom prst="rect">
              <a:avLst/>
            </a:prstGeom>
          </p:spPr>
        </p:pic>
        <p:pic>
          <p:nvPicPr>
            <p:cNvPr id="7" name="object 7" descr=""/>
            <p:cNvPicPr/>
            <p:nvPr/>
          </p:nvPicPr>
          <p:blipFill>
            <a:blip r:embed="Rb84f21a68ebc4e14" cstate="print"/>
            <a:stretch>
              <a:fillRect/>
            </a:stretch>
          </p:blipFill>
          <p:spPr>
            <a:xfrm>
              <a:off x="0" y="5288279"/>
              <a:ext cx="9144000" cy="1569720"/>
            </a:xfrm>
            <a:prstGeom prst="rect">
              <a:avLst/>
            </a:prstGeom>
          </p:spPr>
        </p:pic>
        <p:pic>
          <p:nvPicPr>
            <p:cNvPr id="8" name="object 8" descr=""/>
            <p:cNvPicPr/>
            <p:nvPr/>
          </p:nvPicPr>
          <p:blipFill>
            <a:blip r:embed="R5872ccd7156c49a5" cstate="print"/>
            <a:stretch>
              <a:fillRect/>
            </a:stretch>
          </p:blipFill>
          <p:spPr>
            <a:xfrm>
              <a:off x="0" y="3011423"/>
              <a:ext cx="4081272" cy="3846576"/>
            </a:xfrm>
            <a:prstGeom prst="rect">
              <a:avLst/>
            </a:prstGeom>
          </p:spPr>
        </p:pic>
      </p:grpSp>
      <p:sp>
        <p:nvSpPr>
          <p:cNvPr id="9" name="object 9" descr=""/>
          <p:cNvSpPr txBox="1"/>
          <p:nvPr/>
        </p:nvSpPr>
        <p:spPr>
          <a:xfrm>
            <a:off x="723011" y="5126736"/>
            <a:ext cx="2047875" cy="558800"/>
          </a:xfrm>
          <a:prstGeom prst="rect">
            <a:avLst/>
          </a:prstGeom>
        </p:spPr>
        <p:txBody>
          <a:bodyPr wrap="square" lIns="0" tIns="12700" rIns="0" bIns="0" rtlCol="0" vert="horz">
            <a:spAutoFit/>
          </a:bodyPr>
          <a:lstStyle/>
          <a:p>
            <a:pPr marL="12700">
              <a:lnSpc>
                <a:spcPct val="100000"/>
              </a:lnSpc>
              <a:spcBef>
                <a:spcPts val="100"/>
              </a:spcBef>
            </a:pPr>
            <a:r>
              <a:rPr dirty="0" sz="3500" spc="-10">
                <a:solidFill>
                  <a:srgbClr val="FFFFFF"/>
                </a:solidFill>
                <a:latin typeface="Calibri"/>
                <a:cs typeface="Calibri"/>
              </a:rPr>
              <a:t>Questions?</a:t>
            </a:r>
            <a:endParaRPr sz="350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741639cd42c34ecc" cstate="print"/>
          <a:stretch>
            <a:fillRect/>
          </a:stretch>
        </p:blipFill>
        <p:spPr>
          <a:xfrm>
            <a:off x="0" y="0"/>
            <a:ext cx="5318759" cy="6477000"/>
          </a:xfrm>
          <a:prstGeom prst="rect">
            <a:avLst/>
          </a:prstGeom>
        </p:spPr>
      </p:pic>
      <p:grpSp>
        <p:nvGrpSpPr>
          <p:cNvPr id="3" name="object 3" descr=""/>
          <p:cNvGrpSpPr/>
          <p:nvPr/>
        </p:nvGrpSpPr>
        <p:grpSpPr>
          <a:xfrm>
            <a:off x="6208776" y="2089404"/>
            <a:ext cx="2091055" cy="2665730"/>
            <a:chOff x="6208776" y="2089404"/>
            <a:chExt cx="2091055" cy="2665730"/>
          </a:xfrm>
        </p:grpSpPr>
        <p:pic>
          <p:nvPicPr>
            <p:cNvPr id="4" name="object 4"/>
            <p:cNvPicPr/>
            <p:nvPr/>
          </p:nvPicPr>
          <p:blipFill>
            <a:blip r:embed="R09af623b084f45c1" cstate="print"/>
            <a:stretch>
              <a:fillRect/>
            </a:stretch>
          </p:blipFill>
          <p:spPr>
            <a:xfrm>
              <a:off x="6208776" y="2089404"/>
              <a:ext cx="2090927" cy="2665476"/>
            </a:xfrm>
            <a:prstGeom prst="rect">
              <a:avLst/>
            </a:prstGeom>
          </p:spPr>
        </p:pic>
        <p:pic>
          <p:nvPicPr>
            <p:cNvPr id="5" name="object 5"/>
            <p:cNvPicPr/>
            <p:nvPr/>
          </p:nvPicPr>
          <p:blipFill>
            <a:blip r:embed="R572f5405037141a6" cstate="print"/>
            <a:stretch>
              <a:fillRect/>
            </a:stretch>
          </p:blipFill>
          <p:spPr>
            <a:xfrm>
              <a:off x="6400800" y="2281428"/>
              <a:ext cx="1720595" cy="2295144"/>
            </a:xfrm>
            <a:prstGeom prst="rect">
              <a:avLst/>
            </a:prstGeom>
          </p:spPr>
        </p:pic>
      </p:grpSp>
      <p:pic>
        <p:nvPicPr>
          <p:cNvPr id="6" name="object 6" descr=""/>
          <p:cNvPicPr/>
          <p:nvPr/>
        </p:nvPicPr>
        <p:blipFill>
          <a:blip r:embed="Ra71239dabbe849fe" cstate="print"/>
          <a:stretch>
            <a:fillRect/>
          </a:stretch>
        </p:blipFill>
        <p:spPr>
          <a:xfrm>
            <a:off x="7528559" y="76200"/>
            <a:ext cx="1316736" cy="1310639"/>
          </a:xfrm>
          <a:prstGeom prst="rect">
            <a:avLst/>
          </a:prstGeom>
        </p:spPr>
      </p:pic>
      <p:sp>
        <p:nvSpPr>
          <p:cNvPr id="7" name="object 7" descr=""/>
          <p:cNvSpPr txBox="1">
            <a:spLocks noGrp="1"/>
          </p:cNvSpPr>
          <p:nvPr>
            <p:ph type="sldNum" idx="7" sz="quarter"/>
          </p:nvPr>
        </p:nvSpPr>
        <p:spPr>
          <a:prstGeom prst="rect"/>
        </p:spPr>
        <p:txBody>
          <a:bodyPr wrap="square" lIns="0" tIns="0" rIns="0" bIns="0" rtlCol="0" vert="horz">
            <a:spAutoFit/>
          </a:bodyPr>
          <a:lstStyle/>
          <a:p>
            <a:pPr marL="38100">
              <a:lnSpc>
                <a:spcPct val="100000"/>
              </a:lnSpc>
            </a:pPr>
            <a:fld id="{81D60167-4931-47E6-BA6A-407CBD079E47}" type="slidenum">
              <a:rPr dirty="0" spc="-50"/>
              <a:t>1</a:t>
            </a:fld>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2700" rIns="0" bIns="0" rtlCol="0" vert="horz">
            <a:spAutoFit/>
          </a:bodyPr>
          <a:lstStyle/>
          <a:p>
            <a:pPr marL="2425065">
              <a:lnSpc>
                <a:spcPct val="100000"/>
              </a:lnSpc>
              <a:spcBef>
                <a:spcPts val="100"/>
              </a:spcBef>
            </a:pPr>
            <a:r>
              <a:rPr dirty="0" cap="small"/>
              <a:t>Thank</a:t>
            </a:r>
            <a:r>
              <a:rPr dirty="0" cap="small" spc="15"/>
              <a:t> </a:t>
            </a:r>
            <a:r>
              <a:rPr dirty="0" cap="small" spc="-120"/>
              <a:t>you!</a:t>
            </a:r>
          </a:p>
        </p:txBody>
      </p:sp>
      <p:pic>
        <p:nvPicPr>
          <p:cNvPr id="3" name="object 3" descr=""/>
          <p:cNvPicPr/>
          <p:nvPr/>
        </p:nvPicPr>
        <p:blipFill>
          <a:blip r:embed="R3fff913c51474bc9" cstate="print"/>
          <a:stretch>
            <a:fillRect/>
          </a:stretch>
        </p:blipFill>
        <p:spPr>
          <a:xfrm>
            <a:off x="390143" y="161544"/>
            <a:ext cx="4181855" cy="874776"/>
          </a:xfrm>
          <a:prstGeom prst="rect">
            <a:avLst/>
          </a:prstGeom>
        </p:spPr>
      </p:pic>
      <p:grpSp>
        <p:nvGrpSpPr>
          <p:cNvPr id="4" name="object 4" descr=""/>
          <p:cNvGrpSpPr/>
          <p:nvPr/>
        </p:nvGrpSpPr>
        <p:grpSpPr>
          <a:xfrm>
            <a:off x="2132076" y="2170214"/>
            <a:ext cx="4866640" cy="4063365"/>
            <a:chOff x="2132076" y="2170214"/>
            <a:chExt cx="4866640" cy="4063365"/>
          </a:xfrm>
        </p:grpSpPr>
        <p:pic>
          <p:nvPicPr>
            <p:cNvPr id="5" name="object 5" descr=""/>
            <p:cNvPicPr/>
            <p:nvPr/>
          </p:nvPicPr>
          <p:blipFill>
            <a:blip r:embed="R5a41be2409984523" cstate="print"/>
            <a:stretch>
              <a:fillRect/>
            </a:stretch>
          </p:blipFill>
          <p:spPr>
            <a:xfrm>
              <a:off x="2132076" y="2170214"/>
              <a:ext cx="4866132" cy="4062984"/>
            </a:xfrm>
            <a:prstGeom prst="rect">
              <a:avLst/>
            </a:prstGeom>
          </p:spPr>
        </p:pic>
        <p:pic>
          <p:nvPicPr>
            <p:cNvPr id="6" name="object 6" descr=""/>
            <p:cNvPicPr/>
            <p:nvPr/>
          </p:nvPicPr>
          <p:blipFill>
            <a:blip r:embed="R376b60f0f2b64cb6" cstate="print"/>
            <a:stretch>
              <a:fillRect/>
            </a:stretch>
          </p:blipFill>
          <p:spPr>
            <a:xfrm>
              <a:off x="2324100" y="2362199"/>
              <a:ext cx="4495800" cy="3692652"/>
            </a:xfrm>
            <a:prstGeom prst="rect">
              <a:avLst/>
            </a:prstGeom>
          </p:spPr>
        </p:pic>
      </p:grpSp>
      <p:pic>
        <p:nvPicPr>
          <p:cNvPr id="7" name="object 7" descr=""/>
          <p:cNvPicPr/>
          <p:nvPr/>
        </p:nvPicPr>
        <p:blipFill>
          <a:blip r:embed="R9241b20f8a2845b9" cstate="print"/>
          <a:stretch>
            <a:fillRect/>
          </a:stretch>
        </p:blipFill>
        <p:spPr>
          <a:xfrm>
            <a:off x="7528559" y="76200"/>
            <a:ext cx="1316736" cy="1310639"/>
          </a:xfrm>
          <a:prstGeom prst="rect">
            <a:avLst/>
          </a:prstGeom>
        </p:spPr>
      </p:pic>
      <p:sp>
        <p:nvSpPr>
          <p:cNvPr id="8" name="object 8" descr=""/>
          <p:cNvSpPr txBox="1">
            <a:spLocks noGrp="1"/>
          </p:cNvSpPr>
          <p:nvPr>
            <p:ph type="sldNum" idx="7" sz="quarter"/>
          </p:nvPr>
        </p:nvSpPr>
        <p:spPr>
          <a:prstGeom prst="rect"/>
        </p:spPr>
        <p:txBody>
          <a:bodyPr wrap="square" lIns="0" tIns="0" rIns="0" bIns="0" rtlCol="0" vert="horz">
            <a:spAutoFit/>
          </a:bodyPr>
          <a:lstStyle/>
          <a:p>
            <a:pPr marL="38100">
              <a:lnSpc>
                <a:spcPct val="100000"/>
              </a:lnSpc>
            </a:pPr>
            <a:fld id="{81D60167-4931-47E6-BA6A-407CBD079E47}" type="slidenum">
              <a:rPr dirty="0" spc="-50"/>
              <a:t>1</a:t>
            </a:fld>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923D3-2424-4DAC-B5B7-AFB29B062FF4}"/>
              </a:ext>
            </a:extLst>
          </p:cNvPr>
          <p:cNvSpPr>
            <a:spLocks noGrp="1"/>
          </p:cNvSpPr>
          <p:nvPr>
            <p:ph type="title"/>
          </p:nvPr>
        </p:nvSpPr>
        <p:spPr>
          <a:xfrm>
            <a:off x="314325" y="5138205"/>
            <a:ext cx="8229600" cy="1143000"/>
          </a:xfrm>
        </p:spPr>
        <p:txBody>
          <a:bodyPr>
            <a:normAutofit fontScale="90000"/>
          </a:bodyPr>
          <a:lstStyle/>
          <a:p>
            <a:pPr algn="ctr"/>
            <a:r>
              <a:rPr lang="en-US" dirty="0"/>
              <a:t>Margaret Robinson, MPA, CHEP</a:t>
            </a:r>
            <a:br>
              <a:rPr lang="en-US" dirty="0"/>
            </a:br>
            <a:r>
              <a:rPr lang="en-US" dirty="0"/>
              <a:t>Assistant Director</a:t>
            </a:r>
            <a:br>
              <a:rPr lang="en-US" dirty="0"/>
            </a:br>
            <a:r>
              <a:rPr lang="en-US" dirty="0"/>
              <a:t>Emergency Management</a:t>
            </a:r>
          </a:p>
        </p:txBody>
      </p:sp>
      <p:sp>
        <p:nvSpPr>
          <p:cNvPr id="4" name="Slide Number Placeholder 3">
            <a:extLst>
              <a:ext uri="{FF2B5EF4-FFF2-40B4-BE49-F238E27FC236}">
                <a16:creationId xmlns:a16="http://schemas.microsoft.com/office/drawing/2014/main" id="{59EC74B8-B8D5-44D2-AA5B-68E30C7BA90D}"/>
              </a:ext>
            </a:extLst>
          </p:cNvPr>
          <p:cNvSpPr>
            <a:spLocks noGrp="1"/>
          </p:cNvSpPr>
          <p:nvPr>
            <p:ph type="sldNum" sz="quarter" idx="12"/>
          </p:nvPr>
        </p:nvSpPr>
        <p:spPr/>
        <p:txBody>
          <a:bodyPr/>
          <a:lstStyle/>
          <a:p>
            <a:fld id="{CA801905-C5F5-7943-85B0-6126D52C8FFD}" type="slidenum">
              <a:rPr lang="en-US">
                <a:solidFill>
                  <a:prstClr val="black">
                    <a:tint val="75000"/>
                  </a:prstClr>
                </a:solidFill>
              </a:rPr>
              <a:pPr/>
              <a:t>1</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71F55C9E-950A-47EE-B676-2A82A6C7C950}"/>
              </a:ext>
            </a:extLst>
          </p:cNvPr>
          <p:cNvPicPr>
            <a:picLocks noChangeAspect="1"/>
          </p:cNvPicPr>
          <p:nvPr/>
        </p:nvPicPr>
        <p:blipFill>
          <a:blip r:embed="Rba814ec187fe4ad3"/>
          <a:stretch>
            <a:fillRect/>
          </a:stretch>
        </p:blipFill>
        <p:spPr>
          <a:xfrm>
            <a:off x="1357312" y="1156178"/>
            <a:ext cx="6143625" cy="3817323"/>
          </a:xfrm>
          <a:prstGeom prst="rect">
            <a:avLst/>
          </a:prstGeom>
        </p:spPr>
      </p:pic>
    </p:spTree>
    <p:extLst>
      <p:ext uri="{BB962C8B-B14F-4D97-AF65-F5344CB8AC3E}">
        <p14:creationId xmlns:p14="http://schemas.microsoft.com/office/powerpoint/2010/main" val="131063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1D892-DD17-42BE-A89D-D8ED74216BA0}"/>
              </a:ext>
            </a:extLst>
          </p:cNvPr>
          <p:cNvSpPr>
            <a:spLocks noGrp="1"/>
          </p:cNvSpPr>
          <p:nvPr>
            <p:ph type="title"/>
          </p:nvPr>
        </p:nvSpPr>
        <p:spPr/>
        <p:txBody>
          <a:bodyPr>
            <a:normAutofit/>
          </a:bodyPr>
          <a:lstStyle/>
          <a:p>
            <a:pPr algn="ctr"/>
            <a:r>
              <a:rPr lang="en-US" altLang="en-US" sz="3000" i="1" dirty="0">
                <a:solidFill>
                  <a:schemeClr val="accent2">
                    <a:lumMod val="75000"/>
                  </a:schemeClr>
                </a:solidFill>
              </a:rPr>
              <a:t>Citizen Preparedness Corps Mission</a:t>
            </a:r>
            <a:endParaRPr lang="en-US" sz="3000" dirty="0"/>
          </a:p>
        </p:txBody>
      </p:sp>
      <p:sp>
        <p:nvSpPr>
          <p:cNvPr id="4" name="Slide Number Placeholder 3">
            <a:extLst>
              <a:ext uri="{FF2B5EF4-FFF2-40B4-BE49-F238E27FC236}">
                <a16:creationId xmlns:a16="http://schemas.microsoft.com/office/drawing/2014/main" id="{8C476557-2BBF-44A0-963C-4FF0FC23B1D6}"/>
              </a:ext>
            </a:extLst>
          </p:cNvPr>
          <p:cNvSpPr>
            <a:spLocks noGrp="1"/>
          </p:cNvSpPr>
          <p:nvPr>
            <p:ph type="sldNum" sz="quarter" idx="12"/>
          </p:nvPr>
        </p:nvSpPr>
        <p:spPr/>
        <p:txBody>
          <a:bodyPr/>
          <a:lstStyle/>
          <a:p>
            <a:fld id="{CA801905-C5F5-7943-85B0-6126D52C8FFD}" type="slidenum">
              <a:rPr lang="en-US">
                <a:solidFill>
                  <a:prstClr val="black">
                    <a:tint val="75000"/>
                  </a:prstClr>
                </a:solidFill>
              </a:rPr>
              <a:pPr/>
              <a:t>2</a:t>
            </a:fld>
            <a:endParaRPr lang="en-US" dirty="0">
              <a:solidFill>
                <a:prstClr val="black">
                  <a:tint val="75000"/>
                </a:prstClr>
              </a:solidFill>
            </a:endParaRPr>
          </a:p>
        </p:txBody>
      </p:sp>
      <p:sp>
        <p:nvSpPr>
          <p:cNvPr id="5" name="Rectangle 3">
            <a:extLst>
              <a:ext uri="{FF2B5EF4-FFF2-40B4-BE49-F238E27FC236}">
                <a16:creationId xmlns:a16="http://schemas.microsoft.com/office/drawing/2014/main" id="{183FBFD7-9314-421B-BA56-90DD2DAA2297}"/>
              </a:ext>
            </a:extLst>
          </p:cNvPr>
          <p:cNvSpPr>
            <a:spLocks noGrp="1" noChangeArrowheads="1"/>
          </p:cNvSpPr>
          <p:nvPr>
            <p:ph idx="1"/>
          </p:nvPr>
        </p:nvSpPr>
        <p:spPr>
          <a:xfrm>
            <a:off x="456902" y="2503289"/>
            <a:ext cx="8230195" cy="3515320"/>
          </a:xfrm>
        </p:spPr>
        <p:txBody>
          <a:bodyPr>
            <a:normAutofit/>
          </a:bodyPr>
          <a:lstStyle/>
          <a:p>
            <a:pPr marL="0" indent="0" algn="just">
              <a:buNone/>
            </a:pPr>
            <a:r>
              <a:rPr lang="en-US" altLang="en-US" sz="2625" dirty="0"/>
              <a:t>The mission of Citizen Preparedness Corps is to harness the power of every individual through </a:t>
            </a:r>
            <a:r>
              <a:rPr lang="en-US" altLang="en-US" sz="2625" b="1" dirty="0"/>
              <a:t>education, training, and volunteer service </a:t>
            </a:r>
            <a:r>
              <a:rPr lang="en-US" altLang="en-US" sz="2625" dirty="0"/>
              <a:t>to make communities safer, stronger, and better prepared to respond to the threats of terrorism, crime, public health issues, and disasters of all kinds.</a:t>
            </a:r>
          </a:p>
          <a:p>
            <a:pPr marL="0" indent="0" eaLnBrk="1" hangingPunct="1">
              <a:buNone/>
            </a:pPr>
            <a:endParaRPr lang="en-US" altLang="en-US" sz="2625" dirty="0"/>
          </a:p>
        </p:txBody>
      </p:sp>
      <p:pic>
        <p:nvPicPr>
          <p:cNvPr id="3" name="Picture 2">
            <a:extLst>
              <a:ext uri="{FF2B5EF4-FFF2-40B4-BE49-F238E27FC236}">
                <a16:creationId xmlns:a16="http://schemas.microsoft.com/office/drawing/2014/main" id="{F9E8EF81-F912-4AAB-9A58-DA81D7C96402}"/>
              </a:ext>
            </a:extLst>
          </p:cNvPr>
          <p:cNvPicPr>
            <a:picLocks noChangeAspect="1"/>
          </p:cNvPicPr>
          <p:nvPr/>
        </p:nvPicPr>
        <p:blipFill>
          <a:blip r:embed="R9c91edff053f4e28"/>
          <a:stretch>
            <a:fillRect/>
          </a:stretch>
        </p:blipFill>
        <p:spPr>
          <a:xfrm>
            <a:off x="7048450" y="5000625"/>
            <a:ext cx="1143099" cy="1143099"/>
          </a:xfrm>
          <a:prstGeom prst="rect">
            <a:avLst/>
          </a:prstGeom>
        </p:spPr>
      </p:pic>
    </p:spTree>
    <p:extLst>
      <p:ext uri="{BB962C8B-B14F-4D97-AF65-F5344CB8AC3E}">
        <p14:creationId xmlns:p14="http://schemas.microsoft.com/office/powerpoint/2010/main" val="21927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5">
                                            <p:txEl>
                                              <p:pRg st="0" end="0"/>
                                            </p:txEl>
                                          </p:spTgt>
                                        </p:tgtEl>
                                        <p:attrNameLst>
                                          <p:attrName>style.opacity</p:attrName>
                                        </p:attrNameLst>
                                      </p:cBhvr>
                                      <p:to>
                                        <p:strVal val="0.25"/>
                                      </p:to>
                                    </p:set>
                                    <p:animEffect filter="image" prLst="opacity: 0.25">
                                      <p:cBhvr rctx="IE">
                                        <p:cTn id="7" dur="indefinite"/>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1" nodeType="clickEffect">
                                  <p:stCondLst>
                                    <p:cond delay="0"/>
                                  </p:stCondLst>
                                  <p:endCondLst>
                                    <p:cond evt="onNext" delay="0">
                                      <p:tgtEl>
                                        <p:sldTgt/>
                                      </p:tgtEl>
                                    </p:cond>
                                  </p:endCondLst>
                                  <p:childTnLst>
                                    <p:set>
                                      <p:cBhvr rctx="PPT">
                                        <p:cTn id="11" dur="indefinite"/>
                                        <p:tgtEl>
                                          <p:spTgt spid="5">
                                            <p:txEl>
                                              <p:pRg st="0" end="0"/>
                                            </p:txEl>
                                          </p:spTgt>
                                        </p:tgtEl>
                                        <p:attrNameLst>
                                          <p:attrName>style.opacity</p:attrName>
                                        </p:attrNameLst>
                                      </p:cBhvr>
                                      <p:to>
                                        <p:strVal val="1.0"/>
                                      </p:to>
                                    </p:set>
                                    <p:animEffect filter="image" prLst="opacity: 1.0">
                                      <p:cBhvr rctx="IE">
                                        <p:cTn id="12" dur="indefinite"/>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p"/>
    </p:bldLst>
  </p:timing>
</p:sld>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On-screen Show (4:3)</PresentationFormat>
  <ScaleCrop>false</ScaleCrop>
  <LinksUpToDate>false</LinksUpToDate>
  <SharedDoc>false</SharedDoc>
  <HyperlinksChanged>false</HyperlinksChanged>
  <AppVersion>12.0000</AppVersion>
</Properties>
</file>

<file path=docProps/core.xml><?xml version="1.0" encoding="utf-8"?>
<coreProperties xmlns:dc="http://purl.org/dc/elements/1.1/" xmlns:dcterms="http://purl.org/dc/terms/" xmlns:xsi="http://www.w3.org/2001/XMLSchema-instance" xmlns="http://schemas.openxmlformats.org/package/2006/metadata/core-properties">
  <dc:creator>Robert Dweck</dc:creator>
  <dc:title>PowerPoint Presentation</dc:title>
  <dcterms:created xsi:type="dcterms:W3CDTF">2025-05-09T16:22:36.0000000Z</dcterms:created>
  <dcterms:modified xsi:type="dcterms:W3CDTF">2025-05-14T13:01:06.4310000Z</dcterms:modified>
</coreProperties>
</file>

<file path=docProps/custom.xml><?xml version="1.0" encoding="utf-8"?>
<Properties xmlns="http://schemas.openxmlformats.org/officeDocument/2006/custom-properties" xmlns:vt="http://schemas.openxmlformats.org/officeDocument/2006/docPropsVTypes"/>
</file>