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 id="2147483960" r:id="rId2"/>
    <p:sldMasterId id="2147483976" r:id="rId3"/>
    <p:sldMasterId id="2147483648" r:id="rId4"/>
    <p:sldMasterId id="2147483684" r:id="rId5"/>
    <p:sldMasterId id="2147483660" r:id="rId6"/>
  </p:sldMasterIdLst>
  <p:notesMasterIdLst>
    <p:notesMasterId r:id="rId99"/>
  </p:notesMasterIdLst>
  <p:sldIdLst>
    <p:sldId id="269" r:id="rId7"/>
    <p:sldId id="270" r:id="rId8"/>
    <p:sldId id="276" r:id="rId9"/>
    <p:sldId id="279" r:id="rId10"/>
    <p:sldId id="277" r:id="rId11"/>
    <p:sldId id="278" r:id="rId12"/>
    <p:sldId id="280" r:id="rId13"/>
    <p:sldId id="258" r:id="rId14"/>
    <p:sldId id="259" r:id="rId15"/>
    <p:sldId id="324" r:id="rId16"/>
    <p:sldId id="260" r:id="rId17"/>
    <p:sldId id="320" r:id="rId18"/>
    <p:sldId id="314" r:id="rId19"/>
    <p:sldId id="321" r:id="rId20"/>
    <p:sldId id="322" r:id="rId21"/>
    <p:sldId id="257" r:id="rId22"/>
    <p:sldId id="261" r:id="rId23"/>
    <p:sldId id="323" r:id="rId24"/>
    <p:sldId id="318" r:id="rId25"/>
    <p:sldId id="315" r:id="rId26"/>
    <p:sldId id="325" r:id="rId27"/>
    <p:sldId id="316" r:id="rId28"/>
    <p:sldId id="317" r:id="rId29"/>
    <p:sldId id="326" r:id="rId30"/>
    <p:sldId id="327" r:id="rId31"/>
    <p:sldId id="328" r:id="rId32"/>
    <p:sldId id="329" r:id="rId33"/>
    <p:sldId id="332" r:id="rId34"/>
    <p:sldId id="333" r:id="rId35"/>
    <p:sldId id="334" r:id="rId36"/>
    <p:sldId id="335" r:id="rId37"/>
    <p:sldId id="336" r:id="rId38"/>
    <p:sldId id="303" r:id="rId39"/>
    <p:sldId id="338" r:id="rId40"/>
    <p:sldId id="339" r:id="rId41"/>
    <p:sldId id="344" r:id="rId42"/>
    <p:sldId id="295" r:id="rId43"/>
    <p:sldId id="290" r:id="rId44"/>
    <p:sldId id="296" r:id="rId45"/>
    <p:sldId id="291" r:id="rId46"/>
    <p:sldId id="297" r:id="rId47"/>
    <p:sldId id="285" r:id="rId48"/>
    <p:sldId id="266" r:id="rId49"/>
    <p:sldId id="300" r:id="rId50"/>
    <p:sldId id="341" r:id="rId51"/>
    <p:sldId id="284" r:id="rId52"/>
    <p:sldId id="287" r:id="rId53"/>
    <p:sldId id="301" r:id="rId54"/>
    <p:sldId id="302" r:id="rId55"/>
    <p:sldId id="274" r:id="rId56"/>
    <p:sldId id="342" r:id="rId57"/>
    <p:sldId id="286" r:id="rId58"/>
    <p:sldId id="265" r:id="rId59"/>
    <p:sldId id="306" r:id="rId60"/>
    <p:sldId id="343" r:id="rId61"/>
    <p:sldId id="268" r:id="rId62"/>
    <p:sldId id="305" r:id="rId63"/>
    <p:sldId id="282" r:id="rId64"/>
    <p:sldId id="283" r:id="rId65"/>
    <p:sldId id="294" r:id="rId66"/>
    <p:sldId id="345" r:id="rId67"/>
    <p:sldId id="256" r:id="rId68"/>
    <p:sldId id="346" r:id="rId69"/>
    <p:sldId id="347" r:id="rId70"/>
    <p:sldId id="348" r:id="rId71"/>
    <p:sldId id="349" r:id="rId72"/>
    <p:sldId id="350" r:id="rId73"/>
    <p:sldId id="262" r:id="rId74"/>
    <p:sldId id="263" r:id="rId75"/>
    <p:sldId id="264" r:id="rId76"/>
    <p:sldId id="351" r:id="rId77"/>
    <p:sldId id="352" r:id="rId78"/>
    <p:sldId id="267" r:id="rId79"/>
    <p:sldId id="353" r:id="rId80"/>
    <p:sldId id="354" r:id="rId81"/>
    <p:sldId id="355" r:id="rId82"/>
    <p:sldId id="271" r:id="rId83"/>
    <p:sldId id="272" r:id="rId84"/>
    <p:sldId id="273" r:id="rId85"/>
    <p:sldId id="356" r:id="rId86"/>
    <p:sldId id="275" r:id="rId87"/>
    <p:sldId id="357" r:id="rId88"/>
    <p:sldId id="358" r:id="rId89"/>
    <p:sldId id="359" r:id="rId90"/>
    <p:sldId id="360" r:id="rId91"/>
    <p:sldId id="361" r:id="rId92"/>
    <p:sldId id="363" r:id="rId93"/>
    <p:sldId id="2147472918" r:id="rId94"/>
    <p:sldId id="2147472916" r:id="rId95"/>
    <p:sldId id="2147472920" r:id="rId96"/>
    <p:sldId id="2147472921" r:id="rId97"/>
    <p:sldId id="214747292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F1B11-6381-48D1-B9CE-D19785652C4B}" v="123" dt="2026-03-16T14:32:23.602"/>
    <p1510:client id="{3F315610-1DB2-4893-A6FC-D4C478F0103E}" v="4" dt="2026-03-16T14:26:23.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p:normalViewPr>
  <p:slideViewPr>
    <p:cSldViewPr snapToGrid="0">
      <p:cViewPr varScale="1">
        <p:scale>
          <a:sx n="107" d="100"/>
          <a:sy n="107" d="100"/>
        </p:scale>
        <p:origin x="12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ah Hashmi" userId="wq+K8ySbzHVjDd94Rz7kdlSNVjoIQo6t9QvAXotBCgA=" providerId="None" clId="Web-{07CF1B11-6381-48D1-B9CE-D19785652C4B}"/>
    <pc:docChg chg="addSld delSld modSld addMainMaster modMainMaster">
      <pc:chgData name="Sabah Hashmi" userId="wq+K8ySbzHVjDd94Rz7kdlSNVjoIQo6t9QvAXotBCgA=" providerId="None" clId="Web-{07CF1B11-6381-48D1-B9CE-D19785652C4B}" dt="2026-03-16T14:32:23.602" v="180"/>
      <pc:docMkLst>
        <pc:docMk/>
      </pc:docMkLst>
      <pc:sldChg chg="add del">
        <pc:chgData name="Sabah Hashmi" userId="wq+K8ySbzHVjDd94Rz7kdlSNVjoIQo6t9QvAXotBCgA=" providerId="None" clId="Web-{07CF1B11-6381-48D1-B9CE-D19785652C4B}" dt="2026-03-16T14:31:34.946" v="136"/>
        <pc:sldMkLst>
          <pc:docMk/>
          <pc:sldMk cId="2415883126" sldId="256"/>
        </pc:sldMkLst>
      </pc:sldChg>
      <pc:sldChg chg="add del">
        <pc:chgData name="Sabah Hashmi" userId="wq+K8ySbzHVjDd94Rz7kdlSNVjoIQo6t9QvAXotBCgA=" providerId="None" clId="Web-{07CF1B11-6381-48D1-B9CE-D19785652C4B}" dt="2026-03-16T14:29:53.148" v="80"/>
        <pc:sldMkLst>
          <pc:docMk/>
          <pc:sldMk cId="1650649306" sldId="262"/>
        </pc:sldMkLst>
      </pc:sldChg>
      <pc:sldChg chg="add del">
        <pc:chgData name="Sabah Hashmi" userId="wq+K8ySbzHVjDd94Rz7kdlSNVjoIQo6t9QvAXotBCgA=" providerId="None" clId="Web-{07CF1B11-6381-48D1-B9CE-D19785652C4B}" dt="2026-03-16T14:31:35.696" v="142"/>
        <pc:sldMkLst>
          <pc:docMk/>
          <pc:sldMk cId="1924570194" sldId="262"/>
        </pc:sldMkLst>
      </pc:sldChg>
      <pc:sldChg chg="add del">
        <pc:chgData name="Sabah Hashmi" userId="wq+K8ySbzHVjDd94Rz7kdlSNVjoIQo6t9QvAXotBCgA=" providerId="None" clId="Web-{07CF1B11-6381-48D1-B9CE-D19785652C4B}" dt="2026-03-16T14:31:35.805" v="143"/>
        <pc:sldMkLst>
          <pc:docMk/>
          <pc:sldMk cId="3696876712" sldId="263"/>
        </pc:sldMkLst>
      </pc:sldChg>
      <pc:sldChg chg="add del">
        <pc:chgData name="Sabah Hashmi" userId="wq+K8ySbzHVjDd94Rz7kdlSNVjoIQo6t9QvAXotBCgA=" providerId="None" clId="Web-{07CF1B11-6381-48D1-B9CE-D19785652C4B}" dt="2026-03-16T14:31:35.899" v="144"/>
        <pc:sldMkLst>
          <pc:docMk/>
          <pc:sldMk cId="3444555326" sldId="264"/>
        </pc:sldMkLst>
      </pc:sldChg>
      <pc:sldChg chg="add del">
        <pc:chgData name="Sabah Hashmi" userId="wq+K8ySbzHVjDd94Rz7kdlSNVjoIQo6t9QvAXotBCgA=" providerId="None" clId="Web-{07CF1B11-6381-48D1-B9CE-D19785652C4B}" dt="2026-03-16T14:29:24.601" v="68"/>
        <pc:sldMkLst>
          <pc:docMk/>
          <pc:sldMk cId="3300080486" sldId="265"/>
        </pc:sldMkLst>
      </pc:sldChg>
      <pc:sldChg chg="add del">
        <pc:chgData name="Sabah Hashmi" userId="wq+K8ySbzHVjDd94Rz7kdlSNVjoIQo6t9QvAXotBCgA=" providerId="None" clId="Web-{07CF1B11-6381-48D1-B9CE-D19785652C4B}" dt="2026-03-16T14:29:22.523" v="58"/>
        <pc:sldMkLst>
          <pc:docMk/>
          <pc:sldMk cId="3444338658" sldId="266"/>
        </pc:sldMkLst>
      </pc:sldChg>
      <pc:sldChg chg="add del">
        <pc:chgData name="Sabah Hashmi" userId="wq+K8ySbzHVjDd94Rz7kdlSNVjoIQo6t9QvAXotBCgA=" providerId="None" clId="Web-{07CF1B11-6381-48D1-B9CE-D19785652C4B}" dt="2026-03-16T14:31:36.399" v="147"/>
        <pc:sldMkLst>
          <pc:docMk/>
          <pc:sldMk cId="3843488464" sldId="267"/>
        </pc:sldMkLst>
      </pc:sldChg>
      <pc:sldChg chg="add del">
        <pc:chgData name="Sabah Hashmi" userId="wq+K8ySbzHVjDd94Rz7kdlSNVjoIQo6t9QvAXotBCgA=" providerId="None" clId="Web-{07CF1B11-6381-48D1-B9CE-D19785652C4B}" dt="2026-03-16T14:29:25.085" v="71"/>
        <pc:sldMkLst>
          <pc:docMk/>
          <pc:sldMk cId="967996511" sldId="268"/>
        </pc:sldMkLst>
      </pc:sldChg>
      <pc:sldChg chg="add del">
        <pc:chgData name="Sabah Hashmi" userId="wq+K8ySbzHVjDd94Rz7kdlSNVjoIQo6t9QvAXotBCgA=" providerId="None" clId="Web-{07CF1B11-6381-48D1-B9CE-D19785652C4B}" dt="2026-03-16T14:31:36.977" v="151"/>
        <pc:sldMkLst>
          <pc:docMk/>
          <pc:sldMk cId="821088003" sldId="271"/>
        </pc:sldMkLst>
      </pc:sldChg>
      <pc:sldChg chg="add del">
        <pc:chgData name="Sabah Hashmi" userId="wq+K8ySbzHVjDd94Rz7kdlSNVjoIQo6t9QvAXotBCgA=" providerId="None" clId="Web-{07CF1B11-6381-48D1-B9CE-D19785652C4B}" dt="2026-03-16T14:31:37.133" v="152"/>
        <pc:sldMkLst>
          <pc:docMk/>
          <pc:sldMk cId="1316284580" sldId="272"/>
        </pc:sldMkLst>
      </pc:sldChg>
      <pc:sldChg chg="add del">
        <pc:chgData name="Sabah Hashmi" userId="wq+K8ySbzHVjDd94Rz7kdlSNVjoIQo6t9QvAXotBCgA=" providerId="None" clId="Web-{07CF1B11-6381-48D1-B9CE-D19785652C4B}" dt="2026-03-16T14:31:37.321" v="153"/>
        <pc:sldMkLst>
          <pc:docMk/>
          <pc:sldMk cId="4242039281" sldId="273"/>
        </pc:sldMkLst>
      </pc:sldChg>
      <pc:sldChg chg="add del">
        <pc:chgData name="Sabah Hashmi" userId="wq+K8ySbzHVjDd94Rz7kdlSNVjoIQo6t9QvAXotBCgA=" providerId="None" clId="Web-{07CF1B11-6381-48D1-B9CE-D19785652C4B}" dt="2026-03-16T14:29:24.148" v="65"/>
        <pc:sldMkLst>
          <pc:docMk/>
          <pc:sldMk cId="1515826599" sldId="274"/>
        </pc:sldMkLst>
      </pc:sldChg>
      <pc:sldChg chg="add del">
        <pc:chgData name="Sabah Hashmi" userId="wq+K8ySbzHVjDd94Rz7kdlSNVjoIQo6t9QvAXotBCgA=" providerId="None" clId="Web-{07CF1B11-6381-48D1-B9CE-D19785652C4B}" dt="2026-03-16T14:31:37.680" v="155"/>
        <pc:sldMkLst>
          <pc:docMk/>
          <pc:sldMk cId="860508617" sldId="275"/>
        </pc:sldMkLst>
      </pc:sldChg>
      <pc:sldChg chg="add del">
        <pc:chgData name="Sabah Hashmi" userId="wq+K8ySbzHVjDd94Rz7kdlSNVjoIQo6t9QvAXotBCgA=" providerId="None" clId="Web-{07CF1B11-6381-48D1-B9CE-D19785652C4B}" dt="2026-03-16T14:29:25.351" v="73"/>
        <pc:sldMkLst>
          <pc:docMk/>
          <pc:sldMk cId="2970688970" sldId="282"/>
        </pc:sldMkLst>
      </pc:sldChg>
      <pc:sldChg chg="add del">
        <pc:chgData name="Sabah Hashmi" userId="wq+K8ySbzHVjDd94Rz7kdlSNVjoIQo6t9QvAXotBCgA=" providerId="None" clId="Web-{07CF1B11-6381-48D1-B9CE-D19785652C4B}" dt="2026-03-16T14:29:25.429" v="74"/>
        <pc:sldMkLst>
          <pc:docMk/>
          <pc:sldMk cId="655351397" sldId="283"/>
        </pc:sldMkLst>
      </pc:sldChg>
      <pc:sldChg chg="add del">
        <pc:chgData name="Sabah Hashmi" userId="wq+K8ySbzHVjDd94Rz7kdlSNVjoIQo6t9QvAXotBCgA=" providerId="None" clId="Web-{07CF1B11-6381-48D1-B9CE-D19785652C4B}" dt="2026-03-16T14:29:23.101" v="61"/>
        <pc:sldMkLst>
          <pc:docMk/>
          <pc:sldMk cId="1660810306" sldId="284"/>
        </pc:sldMkLst>
      </pc:sldChg>
      <pc:sldChg chg="add del">
        <pc:chgData name="Sabah Hashmi" userId="wq+K8ySbzHVjDd94Rz7kdlSNVjoIQo6t9QvAXotBCgA=" providerId="None" clId="Web-{07CF1B11-6381-48D1-B9CE-D19785652C4B}" dt="2026-03-16T14:29:22.007" v="57"/>
        <pc:sldMkLst>
          <pc:docMk/>
          <pc:sldMk cId="3895603031" sldId="285"/>
        </pc:sldMkLst>
      </pc:sldChg>
      <pc:sldChg chg="add del">
        <pc:chgData name="Sabah Hashmi" userId="wq+K8ySbzHVjDd94Rz7kdlSNVjoIQo6t9QvAXotBCgA=" providerId="None" clId="Web-{07CF1B11-6381-48D1-B9CE-D19785652C4B}" dt="2026-03-16T14:29:24.539" v="67"/>
        <pc:sldMkLst>
          <pc:docMk/>
          <pc:sldMk cId="52538669" sldId="286"/>
        </pc:sldMkLst>
      </pc:sldChg>
      <pc:sldChg chg="add del">
        <pc:chgData name="Sabah Hashmi" userId="wq+K8ySbzHVjDd94Rz7kdlSNVjoIQo6t9QvAXotBCgA=" providerId="None" clId="Web-{07CF1B11-6381-48D1-B9CE-D19785652C4B}" dt="2026-03-16T14:29:23.273" v="62"/>
        <pc:sldMkLst>
          <pc:docMk/>
          <pc:sldMk cId="2263268789" sldId="287"/>
        </pc:sldMkLst>
      </pc:sldChg>
      <pc:sldChg chg="add del">
        <pc:chgData name="Sabah Hashmi" userId="wq+K8ySbzHVjDd94Rz7kdlSNVjoIQo6t9QvAXotBCgA=" providerId="None" clId="Web-{07CF1B11-6381-48D1-B9CE-D19785652C4B}" dt="2026-03-16T14:29:21.445" v="53"/>
        <pc:sldMkLst>
          <pc:docMk/>
          <pc:sldMk cId="1035055968" sldId="290"/>
        </pc:sldMkLst>
      </pc:sldChg>
      <pc:sldChg chg="add del">
        <pc:chgData name="Sabah Hashmi" userId="wq+K8ySbzHVjDd94Rz7kdlSNVjoIQo6t9QvAXotBCgA=" providerId="None" clId="Web-{07CF1B11-6381-48D1-B9CE-D19785652C4B}" dt="2026-03-16T14:29:21.726" v="55"/>
        <pc:sldMkLst>
          <pc:docMk/>
          <pc:sldMk cId="2290173862" sldId="291"/>
        </pc:sldMkLst>
      </pc:sldChg>
      <pc:sldChg chg="add del">
        <pc:chgData name="Sabah Hashmi" userId="wq+K8ySbzHVjDd94Rz7kdlSNVjoIQo6t9QvAXotBCgA=" providerId="None" clId="Web-{07CF1B11-6381-48D1-B9CE-D19785652C4B}" dt="2026-03-16T14:29:25.523" v="75"/>
        <pc:sldMkLst>
          <pc:docMk/>
          <pc:sldMk cId="3186337874" sldId="294"/>
        </pc:sldMkLst>
      </pc:sldChg>
      <pc:sldChg chg="add del">
        <pc:chgData name="Sabah Hashmi" userId="wq+K8ySbzHVjDd94Rz7kdlSNVjoIQo6t9QvAXotBCgA=" providerId="None" clId="Web-{07CF1B11-6381-48D1-B9CE-D19785652C4B}" dt="2026-03-16T14:29:21.195" v="52"/>
        <pc:sldMkLst>
          <pc:docMk/>
          <pc:sldMk cId="2395800961" sldId="295"/>
        </pc:sldMkLst>
      </pc:sldChg>
      <pc:sldChg chg="add del">
        <pc:chgData name="Sabah Hashmi" userId="wq+K8ySbzHVjDd94Rz7kdlSNVjoIQo6t9QvAXotBCgA=" providerId="None" clId="Web-{07CF1B11-6381-48D1-B9CE-D19785652C4B}" dt="2026-03-16T14:29:21.570" v="54"/>
        <pc:sldMkLst>
          <pc:docMk/>
          <pc:sldMk cId="961632995" sldId="296"/>
        </pc:sldMkLst>
      </pc:sldChg>
      <pc:sldChg chg="add del">
        <pc:chgData name="Sabah Hashmi" userId="wq+K8ySbzHVjDd94Rz7kdlSNVjoIQo6t9QvAXotBCgA=" providerId="None" clId="Web-{07CF1B11-6381-48D1-B9CE-D19785652C4B}" dt="2026-03-16T14:29:21.914" v="56"/>
        <pc:sldMkLst>
          <pc:docMk/>
          <pc:sldMk cId="708093806" sldId="297"/>
        </pc:sldMkLst>
      </pc:sldChg>
      <pc:sldChg chg="add del">
        <pc:chgData name="Sabah Hashmi" userId="wq+K8ySbzHVjDd94Rz7kdlSNVjoIQo6t9QvAXotBCgA=" providerId="None" clId="Web-{07CF1B11-6381-48D1-B9CE-D19785652C4B}" dt="2026-03-16T14:29:22.679" v="59"/>
        <pc:sldMkLst>
          <pc:docMk/>
          <pc:sldMk cId="2551620087" sldId="300"/>
        </pc:sldMkLst>
      </pc:sldChg>
      <pc:sldChg chg="add del">
        <pc:chgData name="Sabah Hashmi" userId="wq+K8ySbzHVjDd94Rz7kdlSNVjoIQo6t9QvAXotBCgA=" providerId="None" clId="Web-{07CF1B11-6381-48D1-B9CE-D19785652C4B}" dt="2026-03-16T14:29:23.570" v="63"/>
        <pc:sldMkLst>
          <pc:docMk/>
          <pc:sldMk cId="641232251" sldId="301"/>
        </pc:sldMkLst>
      </pc:sldChg>
      <pc:sldChg chg="add del">
        <pc:chgData name="Sabah Hashmi" userId="wq+K8ySbzHVjDd94Rz7kdlSNVjoIQo6t9QvAXotBCgA=" providerId="None" clId="Web-{07CF1B11-6381-48D1-B9CE-D19785652C4B}" dt="2026-03-16T14:29:23.835" v="64"/>
        <pc:sldMkLst>
          <pc:docMk/>
          <pc:sldMk cId="3245036398" sldId="302"/>
        </pc:sldMkLst>
      </pc:sldChg>
      <pc:sldChg chg="add del">
        <pc:chgData name="Sabah Hashmi" userId="wq+K8ySbzHVjDd94Rz7kdlSNVjoIQo6t9QvAXotBCgA=" providerId="None" clId="Web-{07CF1B11-6381-48D1-B9CE-D19785652C4B}" dt="2026-03-16T14:29:25.273" v="72"/>
        <pc:sldMkLst>
          <pc:docMk/>
          <pc:sldMk cId="1000100508" sldId="305"/>
        </pc:sldMkLst>
      </pc:sldChg>
      <pc:sldChg chg="add del">
        <pc:chgData name="Sabah Hashmi" userId="wq+K8ySbzHVjDd94Rz7kdlSNVjoIQo6t9QvAXotBCgA=" providerId="None" clId="Web-{07CF1B11-6381-48D1-B9CE-D19785652C4B}" dt="2026-03-16T14:29:24.742" v="69"/>
        <pc:sldMkLst>
          <pc:docMk/>
          <pc:sldMk cId="3907959569" sldId="306"/>
        </pc:sldMkLst>
      </pc:sldChg>
      <pc:sldChg chg="new del">
        <pc:chgData name="Sabah Hashmi" userId="wq+K8ySbzHVjDd94Rz7kdlSNVjoIQo6t9QvAXotBCgA=" providerId="None" clId="Web-{07CF1B11-6381-48D1-B9CE-D19785652C4B}" dt="2026-03-16T14:29:35.148" v="76"/>
        <pc:sldMkLst>
          <pc:docMk/>
          <pc:sldMk cId="1122237284" sldId="340"/>
        </pc:sldMkLst>
      </pc:sldChg>
      <pc:sldChg chg="add del">
        <pc:chgData name="Sabah Hashmi" userId="wq+K8ySbzHVjDd94Rz7kdlSNVjoIQo6t9QvAXotBCgA=" providerId="None" clId="Web-{07CF1B11-6381-48D1-B9CE-D19785652C4B}" dt="2026-03-16T14:29:22.773" v="60"/>
        <pc:sldMkLst>
          <pc:docMk/>
          <pc:sldMk cId="418852796" sldId="341"/>
        </pc:sldMkLst>
      </pc:sldChg>
      <pc:sldChg chg="add del">
        <pc:chgData name="Sabah Hashmi" userId="wq+K8ySbzHVjDd94Rz7kdlSNVjoIQo6t9QvAXotBCgA=" providerId="None" clId="Web-{07CF1B11-6381-48D1-B9CE-D19785652C4B}" dt="2026-03-16T14:29:24.460" v="66"/>
        <pc:sldMkLst>
          <pc:docMk/>
          <pc:sldMk cId="1542369226" sldId="342"/>
        </pc:sldMkLst>
      </pc:sldChg>
      <pc:sldChg chg="add del">
        <pc:chgData name="Sabah Hashmi" userId="wq+K8ySbzHVjDd94Rz7kdlSNVjoIQo6t9QvAXotBCgA=" providerId="None" clId="Web-{07CF1B11-6381-48D1-B9CE-D19785652C4B}" dt="2026-03-16T14:29:24.914" v="70"/>
        <pc:sldMkLst>
          <pc:docMk/>
          <pc:sldMk cId="505353689" sldId="343"/>
        </pc:sldMkLst>
      </pc:sldChg>
      <pc:sldChg chg="modSp add">
        <pc:chgData name="Sabah Hashmi" userId="wq+K8ySbzHVjDd94Rz7kdlSNVjoIQo6t9QvAXotBCgA=" providerId="None" clId="Web-{07CF1B11-6381-48D1-B9CE-D19785652C4B}" dt="2026-03-16T14:30:14.398" v="84" actId="20577"/>
        <pc:sldMkLst>
          <pc:docMk/>
          <pc:sldMk cId="990671643" sldId="344"/>
        </pc:sldMkLst>
        <pc:spChg chg="mod">
          <ac:chgData name="Sabah Hashmi" userId="wq+K8ySbzHVjDd94Rz7kdlSNVjoIQo6t9QvAXotBCgA=" providerId="None" clId="Web-{07CF1B11-6381-48D1-B9CE-D19785652C4B}" dt="2026-03-16T14:30:09.821" v="82" actId="20577"/>
          <ac:spMkLst>
            <pc:docMk/>
            <pc:sldMk cId="990671643" sldId="344"/>
            <ac:spMk id="4" creationId="{00000000-0000-0000-0000-000000000000}"/>
          </ac:spMkLst>
        </pc:spChg>
        <pc:spChg chg="mod">
          <ac:chgData name="Sabah Hashmi" userId="wq+K8ySbzHVjDd94Rz7kdlSNVjoIQo6t9QvAXotBCgA=" providerId="None" clId="Web-{07CF1B11-6381-48D1-B9CE-D19785652C4B}" dt="2026-03-16T14:30:14.398" v="84" actId="20577"/>
          <ac:spMkLst>
            <pc:docMk/>
            <pc:sldMk cId="990671643" sldId="344"/>
            <ac:spMk id="5" creationId="{00000000-0000-0000-0000-000000000000}"/>
          </ac:spMkLst>
        </pc:spChg>
      </pc:sldChg>
      <pc:sldChg chg="add del">
        <pc:chgData name="Sabah Hashmi" userId="wq+K8ySbzHVjDd94Rz7kdlSNVjoIQo6t9QvAXotBCgA=" providerId="None" clId="Web-{07CF1B11-6381-48D1-B9CE-D19785652C4B}" dt="2026-03-16T14:29:50.664" v="78"/>
        <pc:sldMkLst>
          <pc:docMk/>
          <pc:sldMk cId="2412191225" sldId="344"/>
        </pc:sldMkLst>
      </pc:sldChg>
      <pc:sldChg chg="new">
        <pc:chgData name="Sabah Hashmi" userId="wq+K8ySbzHVjDd94Rz7kdlSNVjoIQo6t9QvAXotBCgA=" providerId="None" clId="Web-{07CF1B11-6381-48D1-B9CE-D19785652C4B}" dt="2026-03-16T14:30:22.930" v="85"/>
        <pc:sldMkLst>
          <pc:docMk/>
          <pc:sldMk cId="913225687" sldId="345"/>
        </pc:sldMkLst>
      </pc:sldChg>
      <pc:sldChg chg="add del">
        <pc:chgData name="Sabah Hashmi" userId="wq+K8ySbzHVjDd94Rz7kdlSNVjoIQo6t9QvAXotBCgA=" providerId="None" clId="Web-{07CF1B11-6381-48D1-B9CE-D19785652C4B}" dt="2026-03-16T14:31:35.040" v="137"/>
        <pc:sldMkLst>
          <pc:docMk/>
          <pc:sldMk cId="2942890418" sldId="346"/>
        </pc:sldMkLst>
      </pc:sldChg>
      <pc:sldChg chg="add del">
        <pc:chgData name="Sabah Hashmi" userId="wq+K8ySbzHVjDd94Rz7kdlSNVjoIQo6t9QvAXotBCgA=" providerId="None" clId="Web-{07CF1B11-6381-48D1-B9CE-D19785652C4B}" dt="2026-03-16T14:31:35.133" v="138"/>
        <pc:sldMkLst>
          <pc:docMk/>
          <pc:sldMk cId="3699752363" sldId="347"/>
        </pc:sldMkLst>
      </pc:sldChg>
      <pc:sldChg chg="add del">
        <pc:chgData name="Sabah Hashmi" userId="wq+K8ySbzHVjDd94Rz7kdlSNVjoIQo6t9QvAXotBCgA=" providerId="None" clId="Web-{07CF1B11-6381-48D1-B9CE-D19785652C4B}" dt="2026-03-16T14:31:35.243" v="139"/>
        <pc:sldMkLst>
          <pc:docMk/>
          <pc:sldMk cId="299091128" sldId="348"/>
        </pc:sldMkLst>
      </pc:sldChg>
      <pc:sldChg chg="add del">
        <pc:chgData name="Sabah Hashmi" userId="wq+K8ySbzHVjDd94Rz7kdlSNVjoIQo6t9QvAXotBCgA=" providerId="None" clId="Web-{07CF1B11-6381-48D1-B9CE-D19785652C4B}" dt="2026-03-16T14:31:35.399" v="140"/>
        <pc:sldMkLst>
          <pc:docMk/>
          <pc:sldMk cId="1634258892" sldId="349"/>
        </pc:sldMkLst>
      </pc:sldChg>
      <pc:sldChg chg="add del">
        <pc:chgData name="Sabah Hashmi" userId="wq+K8ySbzHVjDd94Rz7kdlSNVjoIQo6t9QvAXotBCgA=" providerId="None" clId="Web-{07CF1B11-6381-48D1-B9CE-D19785652C4B}" dt="2026-03-16T14:31:35.477" v="141"/>
        <pc:sldMkLst>
          <pc:docMk/>
          <pc:sldMk cId="3410618149" sldId="350"/>
        </pc:sldMkLst>
      </pc:sldChg>
      <pc:sldChg chg="add del">
        <pc:chgData name="Sabah Hashmi" userId="wq+K8ySbzHVjDd94Rz7kdlSNVjoIQo6t9QvAXotBCgA=" providerId="None" clId="Web-{07CF1B11-6381-48D1-B9CE-D19785652C4B}" dt="2026-03-16T14:31:35.977" v="145"/>
        <pc:sldMkLst>
          <pc:docMk/>
          <pc:sldMk cId="96516798" sldId="351"/>
        </pc:sldMkLst>
      </pc:sldChg>
      <pc:sldChg chg="add del">
        <pc:chgData name="Sabah Hashmi" userId="wq+K8ySbzHVjDd94Rz7kdlSNVjoIQo6t9QvAXotBCgA=" providerId="None" clId="Web-{07CF1B11-6381-48D1-B9CE-D19785652C4B}" dt="2026-03-16T14:31:36.133" v="146"/>
        <pc:sldMkLst>
          <pc:docMk/>
          <pc:sldMk cId="3575676876" sldId="352"/>
        </pc:sldMkLst>
      </pc:sldChg>
      <pc:sldChg chg="add del">
        <pc:chgData name="Sabah Hashmi" userId="wq+K8ySbzHVjDd94Rz7kdlSNVjoIQo6t9QvAXotBCgA=" providerId="None" clId="Web-{07CF1B11-6381-48D1-B9CE-D19785652C4B}" dt="2026-03-16T14:31:36.477" v="148"/>
        <pc:sldMkLst>
          <pc:docMk/>
          <pc:sldMk cId="1160194912" sldId="353"/>
        </pc:sldMkLst>
      </pc:sldChg>
      <pc:sldChg chg="add del">
        <pc:chgData name="Sabah Hashmi" userId="wq+K8ySbzHVjDd94Rz7kdlSNVjoIQo6t9QvAXotBCgA=" providerId="None" clId="Web-{07CF1B11-6381-48D1-B9CE-D19785652C4B}" dt="2026-03-16T14:31:36.680" v="149"/>
        <pc:sldMkLst>
          <pc:docMk/>
          <pc:sldMk cId="3078994387" sldId="354"/>
        </pc:sldMkLst>
      </pc:sldChg>
      <pc:sldChg chg="add del">
        <pc:chgData name="Sabah Hashmi" userId="wq+K8ySbzHVjDd94Rz7kdlSNVjoIQo6t9QvAXotBCgA=" providerId="None" clId="Web-{07CF1B11-6381-48D1-B9CE-D19785652C4B}" dt="2026-03-16T14:31:36.852" v="150"/>
        <pc:sldMkLst>
          <pc:docMk/>
          <pc:sldMk cId="1038351183" sldId="355"/>
        </pc:sldMkLst>
      </pc:sldChg>
      <pc:sldChg chg="add del">
        <pc:chgData name="Sabah Hashmi" userId="wq+K8ySbzHVjDd94Rz7kdlSNVjoIQo6t9QvAXotBCgA=" providerId="None" clId="Web-{07CF1B11-6381-48D1-B9CE-D19785652C4B}" dt="2026-03-16T14:31:37.493" v="154"/>
        <pc:sldMkLst>
          <pc:docMk/>
          <pc:sldMk cId="3666674671" sldId="356"/>
        </pc:sldMkLst>
      </pc:sldChg>
      <pc:sldChg chg="add del">
        <pc:chgData name="Sabah Hashmi" userId="wq+K8ySbzHVjDd94Rz7kdlSNVjoIQo6t9QvAXotBCgA=" providerId="None" clId="Web-{07CF1B11-6381-48D1-B9CE-D19785652C4B}" dt="2026-03-16T14:31:37.836" v="156"/>
        <pc:sldMkLst>
          <pc:docMk/>
          <pc:sldMk cId="582784565" sldId="357"/>
        </pc:sldMkLst>
      </pc:sldChg>
      <pc:sldChg chg="add del">
        <pc:chgData name="Sabah Hashmi" userId="wq+K8ySbzHVjDd94Rz7kdlSNVjoIQo6t9QvAXotBCgA=" providerId="None" clId="Web-{07CF1B11-6381-48D1-B9CE-D19785652C4B}" dt="2026-03-16T14:31:38.024" v="157"/>
        <pc:sldMkLst>
          <pc:docMk/>
          <pc:sldMk cId="3559347760" sldId="358"/>
        </pc:sldMkLst>
      </pc:sldChg>
      <pc:sldChg chg="add del">
        <pc:chgData name="Sabah Hashmi" userId="wq+K8ySbzHVjDd94Rz7kdlSNVjoIQo6t9QvAXotBCgA=" providerId="None" clId="Web-{07CF1B11-6381-48D1-B9CE-D19785652C4B}" dt="2026-03-16T14:31:38.180" v="158"/>
        <pc:sldMkLst>
          <pc:docMk/>
          <pc:sldMk cId="629954543" sldId="359"/>
        </pc:sldMkLst>
      </pc:sldChg>
      <pc:sldChg chg="add del">
        <pc:chgData name="Sabah Hashmi" userId="wq+K8ySbzHVjDd94Rz7kdlSNVjoIQo6t9QvAXotBCgA=" providerId="None" clId="Web-{07CF1B11-6381-48D1-B9CE-D19785652C4B}" dt="2026-03-16T14:31:38.352" v="159"/>
        <pc:sldMkLst>
          <pc:docMk/>
          <pc:sldMk cId="4143430218" sldId="360"/>
        </pc:sldMkLst>
      </pc:sldChg>
      <pc:sldChg chg="add del">
        <pc:chgData name="Sabah Hashmi" userId="wq+K8ySbzHVjDd94Rz7kdlSNVjoIQo6t9QvAXotBCgA=" providerId="None" clId="Web-{07CF1B11-6381-48D1-B9CE-D19785652C4B}" dt="2026-03-16T14:31:38.571" v="160"/>
        <pc:sldMkLst>
          <pc:docMk/>
          <pc:sldMk cId="1210802199" sldId="361"/>
        </pc:sldMkLst>
      </pc:sldChg>
      <pc:sldChg chg="new del">
        <pc:chgData name="Sabah Hashmi" userId="wq+K8ySbzHVjDd94Rz7kdlSNVjoIQo6t9QvAXotBCgA=" providerId="None" clId="Web-{07CF1B11-6381-48D1-B9CE-D19785652C4B}" dt="2026-03-16T14:32:23.602" v="180"/>
        <pc:sldMkLst>
          <pc:docMk/>
          <pc:sldMk cId="193489933" sldId="362"/>
        </pc:sldMkLst>
      </pc:sldChg>
      <pc:sldChg chg="add del">
        <pc:chgData name="Sabah Hashmi" userId="wq+K8ySbzHVjDd94Rz7kdlSNVjoIQo6t9QvAXotBCgA=" providerId="None" clId="Web-{07CF1B11-6381-48D1-B9CE-D19785652C4B}" dt="2026-03-16T14:32:17.290" v="174"/>
        <pc:sldMkLst>
          <pc:docMk/>
          <pc:sldMk cId="1221937358" sldId="363"/>
        </pc:sldMkLst>
      </pc:sldChg>
      <pc:sldChg chg="add del">
        <pc:chgData name="Sabah Hashmi" userId="wq+K8ySbzHVjDd94Rz7kdlSNVjoIQo6t9QvAXotBCgA=" providerId="None" clId="Web-{07CF1B11-6381-48D1-B9CE-D19785652C4B}" dt="2026-03-16T14:32:17.431" v="176"/>
        <pc:sldMkLst>
          <pc:docMk/>
          <pc:sldMk cId="1017089233" sldId="2147472916"/>
        </pc:sldMkLst>
      </pc:sldChg>
      <pc:sldChg chg="add del">
        <pc:chgData name="Sabah Hashmi" userId="wq+K8ySbzHVjDd94Rz7kdlSNVjoIQo6t9QvAXotBCgA=" providerId="None" clId="Web-{07CF1B11-6381-48D1-B9CE-D19785652C4B}" dt="2026-03-16T14:32:17.352" v="175"/>
        <pc:sldMkLst>
          <pc:docMk/>
          <pc:sldMk cId="556104886" sldId="2147472918"/>
        </pc:sldMkLst>
      </pc:sldChg>
      <pc:sldChg chg="add del">
        <pc:chgData name="Sabah Hashmi" userId="wq+K8ySbzHVjDd94Rz7kdlSNVjoIQo6t9QvAXotBCgA=" providerId="None" clId="Web-{07CF1B11-6381-48D1-B9CE-D19785652C4B}" dt="2026-03-16T14:32:17.524" v="177"/>
        <pc:sldMkLst>
          <pc:docMk/>
          <pc:sldMk cId="2539052480" sldId="2147472920"/>
        </pc:sldMkLst>
      </pc:sldChg>
      <pc:sldChg chg="add del">
        <pc:chgData name="Sabah Hashmi" userId="wq+K8ySbzHVjDd94Rz7kdlSNVjoIQo6t9QvAXotBCgA=" providerId="None" clId="Web-{07CF1B11-6381-48D1-B9CE-D19785652C4B}" dt="2026-03-16T14:32:17.649" v="178"/>
        <pc:sldMkLst>
          <pc:docMk/>
          <pc:sldMk cId="2494142719" sldId="2147472921"/>
        </pc:sldMkLst>
      </pc:sldChg>
      <pc:sldChg chg="add del">
        <pc:chgData name="Sabah Hashmi" userId="wq+K8ySbzHVjDd94Rz7kdlSNVjoIQo6t9QvAXotBCgA=" providerId="None" clId="Web-{07CF1B11-6381-48D1-B9CE-D19785652C4B}" dt="2026-03-16T14:32:17.727" v="179"/>
        <pc:sldMkLst>
          <pc:docMk/>
          <pc:sldMk cId="2140470017" sldId="2147472922"/>
        </pc:sldMkLst>
      </pc:sldChg>
      <pc:sldMasterChg chg="add addSldLayout">
        <pc:chgData name="Sabah Hashmi" userId="wq+K8ySbzHVjDd94Rz7kdlSNVjoIQo6t9QvAXotBCgA=" providerId="None" clId="Web-{07CF1B11-6381-48D1-B9CE-D19785652C4B}" dt="2026-03-16T14:31:36.133" v="146"/>
        <pc:sldMasterMkLst>
          <pc:docMk/>
          <pc:sldMasterMk cId="1576145959" sldId="2147483648"/>
        </pc:sldMasterMkLst>
        <pc:sldLayoutChg chg="add">
          <pc:chgData name="Sabah Hashmi" userId="wq+K8ySbzHVjDd94Rz7kdlSNVjoIQo6t9QvAXotBCgA=" providerId="None" clId="Web-{07CF1B11-6381-48D1-B9CE-D19785652C4B}" dt="2026-03-16T14:31:36.133" v="146"/>
          <pc:sldLayoutMkLst>
            <pc:docMk/>
            <pc:sldMasterMk cId="1576145959" sldId="2147483648"/>
            <pc:sldLayoutMk cId="3567563892" sldId="2147483652"/>
          </pc:sldLayoutMkLst>
        </pc:sldLayoutChg>
      </pc:sldMasterChg>
      <pc:sldMasterChg chg="add addSldLayout">
        <pc:chgData name="Sabah Hashmi" userId="wq+K8ySbzHVjDd94Rz7kdlSNVjoIQo6t9QvAXotBCgA=" providerId="None" clId="Web-{07CF1B11-6381-48D1-B9CE-D19785652C4B}" dt="2026-03-16T14:32:17.290" v="174"/>
        <pc:sldMasterMkLst>
          <pc:docMk/>
          <pc:sldMasterMk cId="1165919394" sldId="2147483660"/>
        </pc:sldMasterMkLst>
        <pc:sldLayoutChg chg="add">
          <pc:chgData name="Sabah Hashmi" userId="wq+K8ySbzHVjDd94Rz7kdlSNVjoIQo6t9QvAXotBCgA=" providerId="None" clId="Web-{07CF1B11-6381-48D1-B9CE-D19785652C4B}" dt="2026-03-16T14:32:17.290" v="174"/>
          <pc:sldLayoutMkLst>
            <pc:docMk/>
            <pc:sldMasterMk cId="1165919394" sldId="2147483660"/>
            <pc:sldLayoutMk cId="1276946538" sldId="2147483661"/>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1468655391" sldId="2147483662"/>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892704145" sldId="2147483663"/>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3891816988" sldId="2147483664"/>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4113547158" sldId="2147483665"/>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2538972255" sldId="2147483666"/>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4254062976" sldId="2147483667"/>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166470243" sldId="2147483668"/>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785995445" sldId="2147483669"/>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2663246554" sldId="2147483670"/>
          </pc:sldLayoutMkLst>
        </pc:sldLayoutChg>
        <pc:sldLayoutChg chg="add">
          <pc:chgData name="Sabah Hashmi" userId="wq+K8ySbzHVjDd94Rz7kdlSNVjoIQo6t9QvAXotBCgA=" providerId="None" clId="Web-{07CF1B11-6381-48D1-B9CE-D19785652C4B}" dt="2026-03-16T14:32:17.290" v="174"/>
          <pc:sldLayoutMkLst>
            <pc:docMk/>
            <pc:sldMasterMk cId="1165919394" sldId="2147483660"/>
            <pc:sldLayoutMk cId="3368133013" sldId="2147483671"/>
          </pc:sldLayoutMkLst>
        </pc:sldLayoutChg>
      </pc:sldMasterChg>
      <pc:sldMasterChg chg="add addSldLayout delSldLayout">
        <pc:chgData name="Sabah Hashmi" userId="wq+K8ySbzHVjDd94Rz7kdlSNVjoIQo6t9QvAXotBCgA=" providerId="None" clId="Web-{07CF1B11-6381-48D1-B9CE-D19785652C4B}" dt="2026-03-16T14:32:17.165" v="173"/>
        <pc:sldMasterMkLst>
          <pc:docMk/>
          <pc:sldMasterMk cId="1556065105" sldId="2147483684"/>
        </pc:sldMasterMkLst>
        <pc:sldLayoutChg chg="add">
          <pc:chgData name="Sabah Hashmi" userId="wq+K8ySbzHVjDd94Rz7kdlSNVjoIQo6t9QvAXotBCgA=" providerId="None" clId="Web-{07CF1B11-6381-48D1-B9CE-D19785652C4B}" dt="2026-03-16T14:31:36.680" v="149"/>
          <pc:sldLayoutMkLst>
            <pc:docMk/>
            <pc:sldMasterMk cId="1556065105" sldId="2147483684"/>
            <pc:sldLayoutMk cId="4225005661" sldId="2147483686"/>
          </pc:sldLayoutMkLst>
        </pc:sldLayoutChg>
        <pc:sldLayoutChg chg="add">
          <pc:chgData name="Sabah Hashmi" userId="wq+K8ySbzHVjDd94Rz7kdlSNVjoIQo6t9QvAXotBCgA=" providerId="None" clId="Web-{07CF1B11-6381-48D1-B9CE-D19785652C4B}" dt="2026-03-16T14:31:36.680" v="149"/>
          <pc:sldLayoutMkLst>
            <pc:docMk/>
            <pc:sldMasterMk cId="1556065105" sldId="2147483684"/>
            <pc:sldLayoutMk cId="1007240149" sldId="2147483689"/>
          </pc:sldLayoutMkLst>
        </pc:sldLayoutChg>
        <pc:sldLayoutChg chg="add">
          <pc:chgData name="Sabah Hashmi" userId="wq+K8ySbzHVjDd94Rz7kdlSNVjoIQo6t9QvAXotBCgA=" providerId="None" clId="Web-{07CF1B11-6381-48D1-B9CE-D19785652C4B}" dt="2026-03-16T14:31:36.680" v="149"/>
          <pc:sldLayoutMkLst>
            <pc:docMk/>
            <pc:sldMasterMk cId="1556065105" sldId="2147483684"/>
            <pc:sldLayoutMk cId="1125396299" sldId="2147483690"/>
          </pc:sldLayoutMkLst>
        </pc:sldLayoutChg>
        <pc:sldLayoutChg chg="add">
          <pc:chgData name="Sabah Hashmi" userId="wq+K8ySbzHVjDd94Rz7kdlSNVjoIQo6t9QvAXotBCgA=" providerId="None" clId="Web-{07CF1B11-6381-48D1-B9CE-D19785652C4B}" dt="2026-03-16T14:31:36.680" v="149"/>
          <pc:sldLayoutMkLst>
            <pc:docMk/>
            <pc:sldMasterMk cId="1556065105" sldId="2147483684"/>
            <pc:sldLayoutMk cId="3192374036" sldId="2147483692"/>
          </pc:sldLayoutMkLst>
        </pc:sldLayoutChg>
        <pc:sldLayoutChg chg="add">
          <pc:chgData name="Sabah Hashmi" userId="wq+K8ySbzHVjDd94Rz7kdlSNVjoIQo6t9QvAXotBCgA=" providerId="None" clId="Web-{07CF1B11-6381-48D1-B9CE-D19785652C4B}" dt="2026-03-16T14:31:36.680" v="149"/>
          <pc:sldLayoutMkLst>
            <pc:docMk/>
            <pc:sldMasterMk cId="1556065105" sldId="2147483684"/>
            <pc:sldLayoutMk cId="260937850" sldId="2147483697"/>
          </pc:sldLayoutMkLst>
        </pc:sldLayoutChg>
        <pc:sldLayoutChg chg="add">
          <pc:chgData name="Sabah Hashmi" userId="wq+K8ySbzHVjDd94Rz7kdlSNVjoIQo6t9QvAXotBCgA=" providerId="None" clId="Web-{07CF1B11-6381-48D1-B9CE-D19785652C4B}" dt="2026-03-16T14:31:36.680" v="149"/>
          <pc:sldLayoutMkLst>
            <pc:docMk/>
            <pc:sldMasterMk cId="1556065105" sldId="2147483684"/>
            <pc:sldLayoutMk cId="4056528567" sldId="2147483701"/>
          </pc:sldLayoutMkLst>
        </pc:sldLayoutChg>
        <pc:sldLayoutChg chg="add del">
          <pc:chgData name="Sabah Hashmi" userId="wq+K8ySbzHVjDd94Rz7kdlSNVjoIQo6t9QvAXotBCgA=" providerId="None" clId="Web-{07CF1B11-6381-48D1-B9CE-D19785652C4B}" dt="2026-03-16T14:32:17.165" v="173"/>
          <pc:sldLayoutMkLst>
            <pc:docMk/>
            <pc:sldMasterMk cId="1556065105" sldId="2147483684"/>
            <pc:sldLayoutMk cId="2340170960" sldId="2147483702"/>
          </pc:sldLayoutMkLst>
        </pc:sldLayoutChg>
        <pc:sldLayoutChg chg="add del">
          <pc:chgData name="Sabah Hashmi" userId="wq+K8ySbzHVjDd94Rz7kdlSNVjoIQo6t9QvAXotBCgA=" providerId="None" clId="Web-{07CF1B11-6381-48D1-B9CE-D19785652C4B}" dt="2026-03-16T14:32:17.165" v="172"/>
          <pc:sldLayoutMkLst>
            <pc:docMk/>
            <pc:sldMasterMk cId="1556065105" sldId="2147483684"/>
            <pc:sldLayoutMk cId="2295511530" sldId="2147483703"/>
          </pc:sldLayoutMkLst>
        </pc:sldLayoutChg>
      </pc:sldMasterChg>
      <pc:sldMasterChg chg="add addSldLayout delSldLayout">
        <pc:chgData name="Sabah Hashmi" userId="wq+K8ySbzHVjDd94Rz7kdlSNVjoIQo6t9QvAXotBCgA=" providerId="None" clId="Web-{07CF1B11-6381-48D1-B9CE-D19785652C4B}" dt="2026-03-16T14:31:34.743" v="135"/>
        <pc:sldMasterMkLst>
          <pc:docMk/>
          <pc:sldMasterMk cId="0" sldId="2147483960"/>
        </pc:sldMasterMkLst>
        <pc:sldLayoutChg chg="add">
          <pc:chgData name="Sabah Hashmi" userId="wq+K8ySbzHVjDd94Rz7kdlSNVjoIQo6t9QvAXotBCgA=" providerId="None" clId="Web-{07CF1B11-6381-48D1-B9CE-D19785652C4B}" dt="2026-03-16T14:29:21.070" v="51"/>
          <pc:sldLayoutMkLst>
            <pc:docMk/>
            <pc:sldMasterMk cId="0" sldId="2147483960"/>
            <pc:sldLayoutMk cId="0" sldId="2147483961"/>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0" sldId="2147483963"/>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0" sldId="2147483964"/>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0" sldId="2147483965"/>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0" sldId="2147483969"/>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771660365" sldId="2147483971"/>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1777133147" sldId="2147483972"/>
          </pc:sldLayoutMkLst>
        </pc:sldLayoutChg>
        <pc:sldLayoutChg chg="add">
          <pc:chgData name="Sabah Hashmi" userId="wq+K8ySbzHVjDd94Rz7kdlSNVjoIQo6t9QvAXotBCgA=" providerId="None" clId="Web-{07CF1B11-6381-48D1-B9CE-D19785652C4B}" dt="2026-03-16T14:29:21.070" v="51"/>
          <pc:sldLayoutMkLst>
            <pc:docMk/>
            <pc:sldMasterMk cId="0" sldId="2147483960"/>
            <pc:sldLayoutMk cId="3316892913" sldId="2147483973"/>
          </pc:sldLayoutMkLst>
        </pc:sldLayoutChg>
        <pc:sldLayoutChg chg="add del">
          <pc:chgData name="Sabah Hashmi" userId="wq+K8ySbzHVjDd94Rz7kdlSNVjoIQo6t9QvAXotBCgA=" providerId="None" clId="Web-{07CF1B11-6381-48D1-B9CE-D19785652C4B}" dt="2026-03-16T14:31:34.743" v="135"/>
          <pc:sldLayoutMkLst>
            <pc:docMk/>
            <pc:sldMasterMk cId="0" sldId="2147483960"/>
            <pc:sldLayoutMk cId="3184648781" sldId="2147483974"/>
          </pc:sldLayoutMkLst>
        </pc:sldLayoutChg>
        <pc:sldLayoutChg chg="add del">
          <pc:chgData name="Sabah Hashmi" userId="wq+K8ySbzHVjDd94Rz7kdlSNVjoIQo6t9QvAXotBCgA=" providerId="None" clId="Web-{07CF1B11-6381-48D1-B9CE-D19785652C4B}" dt="2026-03-16T14:31:34.743" v="134"/>
          <pc:sldLayoutMkLst>
            <pc:docMk/>
            <pc:sldMasterMk cId="0" sldId="2147483960"/>
            <pc:sldLayoutMk cId="3994224925" sldId="2147483975"/>
          </pc:sldLayoutMkLst>
        </pc:sldLayoutChg>
        <pc:sldLayoutChg chg="add del">
          <pc:chgData name="Sabah Hashmi" userId="wq+K8ySbzHVjDd94Rz7kdlSNVjoIQo6t9QvAXotBCgA=" providerId="None" clId="Web-{07CF1B11-6381-48D1-B9CE-D19785652C4B}" dt="2026-03-16T14:31:34.743" v="131"/>
          <pc:sldLayoutMkLst>
            <pc:docMk/>
            <pc:sldMasterMk cId="0" sldId="2147483960"/>
            <pc:sldLayoutMk cId="2515526132" sldId="2147483976"/>
          </pc:sldLayoutMkLst>
        </pc:sldLayoutChg>
        <pc:sldLayoutChg chg="add del">
          <pc:chgData name="Sabah Hashmi" userId="wq+K8ySbzHVjDd94Rz7kdlSNVjoIQo6t9QvAXotBCgA=" providerId="None" clId="Web-{07CF1B11-6381-48D1-B9CE-D19785652C4B}" dt="2026-03-16T14:31:34.711" v="122"/>
          <pc:sldLayoutMkLst>
            <pc:docMk/>
            <pc:sldMasterMk cId="0" sldId="2147483960"/>
            <pc:sldLayoutMk cId="2777536693" sldId="2147483977"/>
          </pc:sldLayoutMkLst>
        </pc:sldLayoutChg>
        <pc:sldLayoutChg chg="add del">
          <pc:chgData name="Sabah Hashmi" userId="wq+K8ySbzHVjDd94Rz7kdlSNVjoIQo6t9QvAXotBCgA=" providerId="None" clId="Web-{07CF1B11-6381-48D1-B9CE-D19785652C4B}" dt="2026-03-16T14:31:34.711" v="121"/>
          <pc:sldLayoutMkLst>
            <pc:docMk/>
            <pc:sldMasterMk cId="0" sldId="2147483960"/>
            <pc:sldLayoutMk cId="247518455" sldId="2147483978"/>
          </pc:sldLayoutMkLst>
        </pc:sldLayoutChg>
        <pc:sldLayoutChg chg="add del">
          <pc:chgData name="Sabah Hashmi" userId="wq+K8ySbzHVjDd94Rz7kdlSNVjoIQo6t9QvAXotBCgA=" providerId="None" clId="Web-{07CF1B11-6381-48D1-B9CE-D19785652C4B}" dt="2026-03-16T14:31:34.711" v="120"/>
          <pc:sldLayoutMkLst>
            <pc:docMk/>
            <pc:sldMasterMk cId="0" sldId="2147483960"/>
            <pc:sldLayoutMk cId="24630239" sldId="2147483979"/>
          </pc:sldLayoutMkLst>
        </pc:sldLayoutChg>
        <pc:sldLayoutChg chg="add del">
          <pc:chgData name="Sabah Hashmi" userId="wq+K8ySbzHVjDd94Rz7kdlSNVjoIQo6t9QvAXotBCgA=" providerId="None" clId="Web-{07CF1B11-6381-48D1-B9CE-D19785652C4B}" dt="2026-03-16T14:31:34.696" v="119"/>
          <pc:sldLayoutMkLst>
            <pc:docMk/>
            <pc:sldMasterMk cId="0" sldId="2147483960"/>
            <pc:sldLayoutMk cId="2034327331" sldId="2147483980"/>
          </pc:sldLayoutMkLst>
        </pc:sldLayoutChg>
        <pc:sldLayoutChg chg="add del">
          <pc:chgData name="Sabah Hashmi" userId="wq+K8ySbzHVjDd94Rz7kdlSNVjoIQo6t9QvAXotBCgA=" providerId="None" clId="Web-{07CF1B11-6381-48D1-B9CE-D19785652C4B}" dt="2026-03-16T14:31:34.696" v="117"/>
          <pc:sldLayoutMkLst>
            <pc:docMk/>
            <pc:sldMasterMk cId="0" sldId="2147483960"/>
            <pc:sldLayoutMk cId="3507739570" sldId="2147483981"/>
          </pc:sldLayoutMkLst>
        </pc:sldLayoutChg>
        <pc:sldLayoutChg chg="add del">
          <pc:chgData name="Sabah Hashmi" userId="wq+K8ySbzHVjDd94Rz7kdlSNVjoIQo6t9QvAXotBCgA=" providerId="None" clId="Web-{07CF1B11-6381-48D1-B9CE-D19785652C4B}" dt="2026-03-16T14:31:34.680" v="111"/>
          <pc:sldLayoutMkLst>
            <pc:docMk/>
            <pc:sldMasterMk cId="0" sldId="2147483960"/>
            <pc:sldLayoutMk cId="3917834509" sldId="2147483982"/>
          </pc:sldLayoutMkLst>
        </pc:sldLayoutChg>
      </pc:sldMasterChg>
      <pc:sldMasterChg chg="replId addSldLayout delSldLayout modSldLayout">
        <pc:chgData name="Sabah Hashmi" userId="wq+K8ySbzHVjDd94Rz7kdlSNVjoIQo6t9QvAXotBCgA=" providerId="None" clId="Web-{07CF1B11-6381-48D1-B9CE-D19785652C4B}" dt="2026-03-16T14:31:36.133" v="146"/>
        <pc:sldMasterMkLst>
          <pc:docMk/>
          <pc:sldMasterMk cId="1002732460" sldId="2147483974"/>
        </pc:sldMasterMkLst>
        <pc:sldLayoutChg chg="add del">
          <pc:chgData name="Sabah Hashmi" userId="wq+K8ySbzHVjDd94Rz7kdlSNVjoIQo6t9QvAXotBCgA=" providerId="None" clId="Web-{07CF1B11-6381-48D1-B9CE-D19785652C4B}" dt="2026-03-16T14:29:20.867" v="49"/>
          <pc:sldLayoutMkLst>
            <pc:docMk/>
            <pc:sldMasterMk cId="1002732460" sldId="2147483974"/>
            <pc:sldLayoutMk cId="2906198596" sldId="2147483660"/>
          </pc:sldLayoutMkLst>
        </pc:sldLayoutChg>
        <pc:sldLayoutChg chg="add del">
          <pc:chgData name="Sabah Hashmi" userId="wq+K8ySbzHVjDd94Rz7kdlSNVjoIQo6t9QvAXotBCgA=" providerId="None" clId="Web-{07CF1B11-6381-48D1-B9CE-D19785652C4B}" dt="2026-03-16T14:29:20.867" v="48"/>
          <pc:sldLayoutMkLst>
            <pc:docMk/>
            <pc:sldMasterMk cId="1002732460" sldId="2147483974"/>
            <pc:sldLayoutMk cId="1696314767" sldId="2147483661"/>
          </pc:sldLayoutMkLst>
        </pc:sldLayoutChg>
        <pc:sldLayoutChg chg="replId">
          <pc:chgData name="Sabah Hashmi" userId="wq+K8ySbzHVjDd94Rz7kdlSNVjoIQo6t9QvAXotBCgA=" providerId="None" clId="Web-{07CF1B11-6381-48D1-B9CE-D19785652C4B}" dt="2026-03-16T14:31:36.133" v="146"/>
          <pc:sldLayoutMkLst>
            <pc:docMk/>
            <pc:sldMasterMk cId="1002732460" sldId="2147483974"/>
            <pc:sldLayoutMk cId="2083383720" sldId="2147483975"/>
          </pc:sldLayoutMkLst>
        </pc:sldLayoutChg>
      </pc:sldMasterChg>
      <pc:sldMasterChg chg="add replId addSldLayout modSldLayout">
        <pc:chgData name="Sabah Hashmi" userId="wq+K8ySbzHVjDd94Rz7kdlSNVjoIQo6t9QvAXotBCgA=" providerId="None" clId="Web-{07CF1B11-6381-48D1-B9CE-D19785652C4B}" dt="2026-03-16T14:32:17.290" v="174"/>
        <pc:sldMasterMkLst>
          <pc:docMk/>
          <pc:sldMasterMk cId="1000063238" sldId="2147483976"/>
        </pc:sldMasterMkLst>
        <pc:sldLayoutChg chg="add replId">
          <pc:chgData name="Sabah Hashmi" userId="wq+K8ySbzHVjDd94Rz7kdlSNVjoIQo6t9QvAXotBCgA=" providerId="None" clId="Web-{07CF1B11-6381-48D1-B9CE-D19785652C4B}" dt="2026-03-16T14:32:17.290" v="174"/>
          <pc:sldLayoutMkLst>
            <pc:docMk/>
            <pc:sldMasterMk cId="1000063238" sldId="2147483976"/>
            <pc:sldLayoutMk cId="3421795135" sldId="2147483977"/>
          </pc:sldLayoutMkLst>
        </pc:sldLayoutChg>
        <pc:sldLayoutChg chg="add replId">
          <pc:chgData name="Sabah Hashmi" userId="wq+K8ySbzHVjDd94Rz7kdlSNVjoIQo6t9QvAXotBCgA=" providerId="None" clId="Web-{07CF1B11-6381-48D1-B9CE-D19785652C4B}" dt="2026-03-16T14:32:17.290" v="174"/>
          <pc:sldLayoutMkLst>
            <pc:docMk/>
            <pc:sldMasterMk cId="1000063238" sldId="2147483976"/>
            <pc:sldLayoutMk cId="442642359" sldId="2147483978"/>
          </pc:sldLayoutMkLst>
        </pc:sldLayoutChg>
        <pc:sldLayoutChg chg="add replId">
          <pc:chgData name="Sabah Hashmi" userId="wq+K8ySbzHVjDd94Rz7kdlSNVjoIQo6t9QvAXotBCgA=" providerId="None" clId="Web-{07CF1B11-6381-48D1-B9CE-D19785652C4B}" dt="2026-03-16T14:32:17.290" v="174"/>
          <pc:sldLayoutMkLst>
            <pc:docMk/>
            <pc:sldMasterMk cId="1000063238" sldId="2147483976"/>
            <pc:sldLayoutMk cId="2976059030" sldId="2147483979"/>
          </pc:sldLayoutMkLst>
        </pc:sldLayoutChg>
        <pc:sldLayoutChg chg="add replId">
          <pc:chgData name="Sabah Hashmi" userId="wq+K8ySbzHVjDd94Rz7kdlSNVjoIQo6t9QvAXotBCgA=" providerId="None" clId="Web-{07CF1B11-6381-48D1-B9CE-D19785652C4B}" dt="2026-03-16T14:32:17.290" v="174"/>
          <pc:sldLayoutMkLst>
            <pc:docMk/>
            <pc:sldMasterMk cId="1000063238" sldId="2147483976"/>
            <pc:sldLayoutMk cId="2603602120" sldId="2147483980"/>
          </pc:sldLayoutMkLst>
        </pc:sldLayoutChg>
      </pc:sldMasterChg>
    </pc:docChg>
  </pc:docChgLst>
  <pc:docChgLst>
    <pc:chgData name="Sabah Hashmi" userId="wq+K8ySbzHVjDd94Rz7kdlSNVjoIQo6t9QvAXotBCgA=" providerId="None" clId="Web-{3F315610-1DB2-4893-A6FC-D4C478F0103E}"/>
    <pc:docChg chg="addSld delSld">
      <pc:chgData name="Sabah Hashmi" userId="wq+K8ySbzHVjDd94Rz7kdlSNVjoIQo6t9QvAXotBCgA=" providerId="None" clId="Web-{3F315610-1DB2-4893-A6FC-D4C478F0103E}" dt="2026-03-16T14:26:23.639" v="3"/>
      <pc:docMkLst>
        <pc:docMk/>
      </pc:docMkLst>
      <pc:sldChg chg="new del">
        <pc:chgData name="Sabah Hashmi" userId="wq+K8ySbzHVjDd94Rz7kdlSNVjoIQo6t9QvAXotBCgA=" providerId="None" clId="Web-{3F315610-1DB2-4893-A6FC-D4C478F0103E}" dt="2026-03-16T14:26:23.639" v="3"/>
        <pc:sldMkLst>
          <pc:docMk/>
          <pc:sldMk cId="2034816942" sldId="337"/>
        </pc:sldMkLst>
      </pc:sldChg>
      <pc:sldChg chg="add">
        <pc:chgData name="Sabah Hashmi" userId="wq+K8ySbzHVjDd94Rz7kdlSNVjoIQo6t9QvAXotBCgA=" providerId="None" clId="Web-{3F315610-1DB2-4893-A6FC-D4C478F0103E}" dt="2026-03-16T14:26:19.702" v="1"/>
        <pc:sldMkLst>
          <pc:docMk/>
          <pc:sldMk cId="548680936" sldId="338"/>
        </pc:sldMkLst>
      </pc:sldChg>
      <pc:sldChg chg="add">
        <pc:chgData name="Sabah Hashmi" userId="wq+K8ySbzHVjDd94Rz7kdlSNVjoIQo6t9QvAXotBCgA=" providerId="None" clId="Web-{3F315610-1DB2-4893-A6FC-D4C478F0103E}" dt="2026-03-16T14:26:19.889" v="2"/>
        <pc:sldMkLst>
          <pc:docMk/>
          <pc:sldMk cId="1468336329" sldId="3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71823-8228-42C7-8C79-2FA963040B8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B41E09A-B4EB-473E-8A47-3198E967F231}">
      <dgm:prSet phldrT="[Text]" phldr="0"/>
      <dgm:spPr>
        <a:solidFill>
          <a:schemeClr val="accent1">
            <a:lumMod val="40000"/>
            <a:lumOff val="60000"/>
          </a:schemeClr>
        </a:solidFill>
      </dgm:spPr>
      <dgm:t>
        <a:bodyPr/>
        <a:lstStyle/>
        <a:p>
          <a:r>
            <a:rPr lang="en-US" b="1">
              <a:solidFill>
                <a:schemeClr val="tx1"/>
              </a:solidFill>
            </a:rPr>
            <a:t>FIFA Planning Committees</a:t>
          </a:r>
        </a:p>
      </dgm:t>
    </dgm:pt>
    <dgm:pt modelId="{F1122A7F-E8E0-47A8-BA8B-347018B41A7D}" type="parTrans" cxnId="{D5B4FDF6-9A23-47DB-91FD-608E5C71D9BD}">
      <dgm:prSet/>
      <dgm:spPr/>
      <dgm:t>
        <a:bodyPr/>
        <a:lstStyle/>
        <a:p>
          <a:endParaRPr lang="en-US"/>
        </a:p>
      </dgm:t>
    </dgm:pt>
    <dgm:pt modelId="{5594EDBA-ACE4-45BF-89FC-C74181812AD1}" type="sibTrans" cxnId="{D5B4FDF6-9A23-47DB-91FD-608E5C71D9BD}">
      <dgm:prSet/>
      <dgm:spPr/>
      <dgm:t>
        <a:bodyPr/>
        <a:lstStyle/>
        <a:p>
          <a:endParaRPr lang="en-US"/>
        </a:p>
      </dgm:t>
    </dgm:pt>
    <dgm:pt modelId="{F18ABF66-9E30-43CD-9557-38F828116063}">
      <dgm:prSet phldrT="[Text]" phldr="0"/>
      <dgm:spPr>
        <a:solidFill>
          <a:schemeClr val="accent1">
            <a:lumMod val="40000"/>
            <a:lumOff val="60000"/>
          </a:schemeClr>
        </a:solidFill>
      </dgm:spPr>
      <dgm:t>
        <a:bodyPr/>
        <a:lstStyle/>
        <a:p>
          <a:r>
            <a:rPr lang="en-US" b="1">
              <a:solidFill>
                <a:schemeClr val="tx1"/>
              </a:solidFill>
            </a:rPr>
            <a:t>NYC</a:t>
          </a:r>
        </a:p>
      </dgm:t>
    </dgm:pt>
    <dgm:pt modelId="{E7AD9678-0B65-49DE-A26B-BB5090B83BC4}" type="parTrans" cxnId="{0F5A69D5-102F-4CD7-91C1-DA0B84F01884}">
      <dgm:prSet/>
      <dgm:spPr/>
      <dgm:t>
        <a:bodyPr/>
        <a:lstStyle/>
        <a:p>
          <a:endParaRPr lang="en-US"/>
        </a:p>
      </dgm:t>
    </dgm:pt>
    <dgm:pt modelId="{9027E6C2-6519-49B7-9497-1156A798CFC7}" type="sibTrans" cxnId="{0F5A69D5-102F-4CD7-91C1-DA0B84F01884}">
      <dgm:prSet/>
      <dgm:spPr/>
      <dgm:t>
        <a:bodyPr/>
        <a:lstStyle/>
        <a:p>
          <a:endParaRPr lang="en-US"/>
        </a:p>
      </dgm:t>
    </dgm:pt>
    <dgm:pt modelId="{7CE37C69-A201-4B47-84CB-AF8C4DCBE9A8}">
      <dgm:prSet phldrT="[Text]" phldr="0"/>
      <dgm:spPr>
        <a:solidFill>
          <a:schemeClr val="accent3">
            <a:lumMod val="40000"/>
            <a:lumOff val="60000"/>
          </a:schemeClr>
        </a:solidFill>
      </dgm:spPr>
      <dgm:t>
        <a:bodyPr/>
        <a:lstStyle/>
        <a:p>
          <a:r>
            <a:rPr lang="en-US" b="1">
              <a:solidFill>
                <a:schemeClr val="tx1"/>
              </a:solidFill>
            </a:rPr>
            <a:t>New Jersey</a:t>
          </a:r>
        </a:p>
      </dgm:t>
    </dgm:pt>
    <dgm:pt modelId="{9F2639CC-219F-421F-8DBD-8E4247896A68}" type="parTrans" cxnId="{2D6699A0-9557-415B-91C5-3E373E3057A4}">
      <dgm:prSet/>
      <dgm:spPr/>
      <dgm:t>
        <a:bodyPr/>
        <a:lstStyle/>
        <a:p>
          <a:endParaRPr lang="en-US"/>
        </a:p>
      </dgm:t>
    </dgm:pt>
    <dgm:pt modelId="{5F897ABB-15AD-439C-A4B2-5330F8D93403}" type="sibTrans" cxnId="{2D6699A0-9557-415B-91C5-3E373E3057A4}">
      <dgm:prSet/>
      <dgm:spPr/>
      <dgm:t>
        <a:bodyPr/>
        <a:lstStyle/>
        <a:p>
          <a:endParaRPr lang="en-US"/>
        </a:p>
      </dgm:t>
    </dgm:pt>
    <dgm:pt modelId="{96599A3C-CF10-451C-A2D4-E99B76BC7FCB}">
      <dgm:prSet/>
      <dgm:spPr>
        <a:solidFill>
          <a:schemeClr val="accent1">
            <a:lumMod val="40000"/>
            <a:lumOff val="60000"/>
          </a:schemeClr>
        </a:solidFill>
      </dgm:spPr>
      <dgm:t>
        <a:bodyPr/>
        <a:lstStyle/>
        <a:p>
          <a:r>
            <a:rPr lang="en-US" b="1">
              <a:solidFill>
                <a:schemeClr val="tx1"/>
              </a:solidFill>
            </a:rPr>
            <a:t>EMS</a:t>
          </a:r>
        </a:p>
      </dgm:t>
    </dgm:pt>
    <dgm:pt modelId="{2BAB2103-A220-42A4-93CB-17F62702F876}" type="parTrans" cxnId="{ABB2AB76-80CE-46E4-A308-C5AA45B48D02}">
      <dgm:prSet/>
      <dgm:spPr/>
      <dgm:t>
        <a:bodyPr/>
        <a:lstStyle/>
        <a:p>
          <a:endParaRPr lang="en-US"/>
        </a:p>
      </dgm:t>
    </dgm:pt>
    <dgm:pt modelId="{95FB488F-9827-443D-A59B-C31131D00B7A}" type="sibTrans" cxnId="{ABB2AB76-80CE-46E4-A308-C5AA45B48D02}">
      <dgm:prSet/>
      <dgm:spPr/>
      <dgm:t>
        <a:bodyPr/>
        <a:lstStyle/>
        <a:p>
          <a:endParaRPr lang="en-US"/>
        </a:p>
      </dgm:t>
    </dgm:pt>
    <dgm:pt modelId="{34FABC75-A333-479F-9855-E45DAF6CF289}">
      <dgm:prSet/>
      <dgm:spPr>
        <a:solidFill>
          <a:schemeClr val="accent1">
            <a:lumMod val="40000"/>
            <a:lumOff val="60000"/>
          </a:schemeClr>
        </a:solidFill>
      </dgm:spPr>
      <dgm:t>
        <a:bodyPr/>
        <a:lstStyle/>
        <a:p>
          <a:r>
            <a:rPr lang="en-US" b="1">
              <a:solidFill>
                <a:schemeClr val="tx1"/>
              </a:solidFill>
            </a:rPr>
            <a:t>Health &amp; Medical</a:t>
          </a:r>
        </a:p>
      </dgm:t>
    </dgm:pt>
    <dgm:pt modelId="{1B9DC930-31A0-4B8A-B8C8-0A6391FB7EED}" type="parTrans" cxnId="{7ECDC89C-13D3-4F2C-96DE-A28DA7C8D00E}">
      <dgm:prSet/>
      <dgm:spPr/>
      <dgm:t>
        <a:bodyPr/>
        <a:lstStyle/>
        <a:p>
          <a:endParaRPr lang="en-US"/>
        </a:p>
      </dgm:t>
    </dgm:pt>
    <dgm:pt modelId="{B6A6A4A9-22D1-437C-BE7C-C5BC3E0DFE88}" type="sibTrans" cxnId="{7ECDC89C-13D3-4F2C-96DE-A28DA7C8D00E}">
      <dgm:prSet/>
      <dgm:spPr/>
      <dgm:t>
        <a:bodyPr/>
        <a:lstStyle/>
        <a:p>
          <a:endParaRPr lang="en-US"/>
        </a:p>
      </dgm:t>
    </dgm:pt>
    <dgm:pt modelId="{1377C041-080D-4861-A77C-95783DD553D0}">
      <dgm:prSet/>
      <dgm:spPr>
        <a:solidFill>
          <a:schemeClr val="accent1">
            <a:lumMod val="40000"/>
            <a:lumOff val="60000"/>
          </a:schemeClr>
        </a:solidFill>
      </dgm:spPr>
      <dgm:t>
        <a:bodyPr/>
        <a:lstStyle/>
        <a:p>
          <a:r>
            <a:rPr lang="en-US" b="1">
              <a:solidFill>
                <a:schemeClr val="tx1"/>
              </a:solidFill>
            </a:rPr>
            <a:t>MCI</a:t>
          </a:r>
        </a:p>
      </dgm:t>
    </dgm:pt>
    <dgm:pt modelId="{129BDFFA-F71F-4BD0-9F94-B2A1BC22B262}" type="parTrans" cxnId="{A91C48F4-DD2B-468F-B65F-51B8486BFA90}">
      <dgm:prSet/>
      <dgm:spPr/>
      <dgm:t>
        <a:bodyPr/>
        <a:lstStyle/>
        <a:p>
          <a:endParaRPr lang="en-US"/>
        </a:p>
      </dgm:t>
    </dgm:pt>
    <dgm:pt modelId="{636645B3-870E-405A-ACCB-8BB1729E838C}" type="sibTrans" cxnId="{A91C48F4-DD2B-468F-B65F-51B8486BFA90}">
      <dgm:prSet/>
      <dgm:spPr/>
      <dgm:t>
        <a:bodyPr/>
        <a:lstStyle/>
        <a:p>
          <a:endParaRPr lang="en-US"/>
        </a:p>
      </dgm:t>
    </dgm:pt>
    <dgm:pt modelId="{A4E2CA54-0AED-4FFA-AED2-670668C8A665}">
      <dgm:prSet/>
      <dgm:spPr>
        <a:solidFill>
          <a:schemeClr val="accent1">
            <a:lumMod val="40000"/>
            <a:lumOff val="60000"/>
          </a:schemeClr>
        </a:solidFill>
      </dgm:spPr>
      <dgm:t>
        <a:bodyPr/>
        <a:lstStyle/>
        <a:p>
          <a:r>
            <a:rPr lang="en-US" b="1">
              <a:solidFill>
                <a:schemeClr val="tx1"/>
              </a:solidFill>
            </a:rPr>
            <a:t>Information Sharing</a:t>
          </a:r>
        </a:p>
      </dgm:t>
    </dgm:pt>
    <dgm:pt modelId="{65F6B49C-0B9F-4F6F-BCD1-950BB1171A2C}" type="parTrans" cxnId="{958ECB45-CF04-40B7-83E6-6DF2F991FBF3}">
      <dgm:prSet/>
      <dgm:spPr/>
      <dgm:t>
        <a:bodyPr/>
        <a:lstStyle/>
        <a:p>
          <a:endParaRPr lang="en-US"/>
        </a:p>
      </dgm:t>
    </dgm:pt>
    <dgm:pt modelId="{8A12B3CD-7CA3-4158-BBDA-2C80687BE717}" type="sibTrans" cxnId="{958ECB45-CF04-40B7-83E6-6DF2F991FBF3}">
      <dgm:prSet/>
      <dgm:spPr/>
      <dgm:t>
        <a:bodyPr/>
        <a:lstStyle/>
        <a:p>
          <a:endParaRPr lang="en-US"/>
        </a:p>
      </dgm:t>
    </dgm:pt>
    <dgm:pt modelId="{E73D3856-91CB-4B4A-9ACB-FBFBD2A3E518}">
      <dgm:prSet/>
      <dgm:spPr/>
      <dgm:t>
        <a:bodyPr/>
        <a:lstStyle/>
        <a:p>
          <a:r>
            <a:rPr lang="en-US" b="1">
              <a:solidFill>
                <a:schemeClr val="bg1"/>
              </a:solidFill>
            </a:rPr>
            <a:t>Hospital Preparedness</a:t>
          </a:r>
        </a:p>
      </dgm:t>
    </dgm:pt>
    <dgm:pt modelId="{E445E5AF-EE6F-4D58-8C71-731C3EDC9734}" type="parTrans" cxnId="{C0FD1849-5019-4957-9107-3A97BC69DA70}">
      <dgm:prSet/>
      <dgm:spPr/>
      <dgm:t>
        <a:bodyPr/>
        <a:lstStyle/>
        <a:p>
          <a:endParaRPr lang="en-US"/>
        </a:p>
      </dgm:t>
    </dgm:pt>
    <dgm:pt modelId="{728F59A7-7090-4A0F-AB45-F0FDD44AC4E8}" type="sibTrans" cxnId="{C0FD1849-5019-4957-9107-3A97BC69DA70}">
      <dgm:prSet/>
      <dgm:spPr/>
      <dgm:t>
        <a:bodyPr/>
        <a:lstStyle/>
        <a:p>
          <a:endParaRPr lang="en-US"/>
        </a:p>
      </dgm:t>
    </dgm:pt>
    <dgm:pt modelId="{289E746E-F15C-426F-A8EC-637F10EDEBB7}">
      <dgm:prSet/>
      <dgm:spPr>
        <a:solidFill>
          <a:schemeClr val="accent1">
            <a:lumMod val="40000"/>
            <a:lumOff val="60000"/>
          </a:schemeClr>
        </a:solidFill>
      </dgm:spPr>
      <dgm:t>
        <a:bodyPr/>
        <a:lstStyle/>
        <a:p>
          <a:r>
            <a:rPr lang="en-US" b="1">
              <a:solidFill>
                <a:schemeClr val="tx1"/>
              </a:solidFill>
            </a:rPr>
            <a:t>Public Health</a:t>
          </a:r>
        </a:p>
      </dgm:t>
    </dgm:pt>
    <dgm:pt modelId="{9892B30B-554E-4D3A-83D0-5DDC6919D679}" type="parTrans" cxnId="{EF464B93-4D8A-4382-9C95-0DFDF012EBCC}">
      <dgm:prSet/>
      <dgm:spPr/>
      <dgm:t>
        <a:bodyPr/>
        <a:lstStyle/>
        <a:p>
          <a:endParaRPr lang="en-US"/>
        </a:p>
      </dgm:t>
    </dgm:pt>
    <dgm:pt modelId="{3DD936C7-F9B2-4244-BB46-7B1F6A520013}" type="sibTrans" cxnId="{EF464B93-4D8A-4382-9C95-0DFDF012EBCC}">
      <dgm:prSet/>
      <dgm:spPr/>
      <dgm:t>
        <a:bodyPr/>
        <a:lstStyle/>
        <a:p>
          <a:endParaRPr lang="en-US"/>
        </a:p>
      </dgm:t>
    </dgm:pt>
    <dgm:pt modelId="{BE627EC9-7A53-4106-887E-B8BAF94BCDC1}" type="pres">
      <dgm:prSet presAssocID="{8E271823-8228-42C7-8C79-2FA963040B82}" presName="diagram" presStyleCnt="0">
        <dgm:presLayoutVars>
          <dgm:chPref val="1"/>
          <dgm:dir/>
          <dgm:animOne val="branch"/>
          <dgm:animLvl val="lvl"/>
          <dgm:resizeHandles val="exact"/>
        </dgm:presLayoutVars>
      </dgm:prSet>
      <dgm:spPr/>
    </dgm:pt>
    <dgm:pt modelId="{41AC50AF-58EC-4440-87C6-EC80DCA6D395}" type="pres">
      <dgm:prSet presAssocID="{3B41E09A-B4EB-473E-8A47-3198E967F231}" presName="root1" presStyleCnt="0"/>
      <dgm:spPr/>
    </dgm:pt>
    <dgm:pt modelId="{45CC4641-FA2B-4EC3-915B-1412AAABE0C7}" type="pres">
      <dgm:prSet presAssocID="{3B41E09A-B4EB-473E-8A47-3198E967F231}" presName="LevelOneTextNode" presStyleLbl="node0" presStyleIdx="0" presStyleCnt="1" custLinFactNeighborY="-4586">
        <dgm:presLayoutVars>
          <dgm:chPref val="3"/>
        </dgm:presLayoutVars>
      </dgm:prSet>
      <dgm:spPr/>
    </dgm:pt>
    <dgm:pt modelId="{35F8B2B8-5CAF-40ED-A223-E0FF5E51A2EF}" type="pres">
      <dgm:prSet presAssocID="{3B41E09A-B4EB-473E-8A47-3198E967F231}" presName="level2hierChild" presStyleCnt="0"/>
      <dgm:spPr/>
    </dgm:pt>
    <dgm:pt modelId="{B48DE8BE-D87F-484E-A000-F5194B049C3A}" type="pres">
      <dgm:prSet presAssocID="{E7AD9678-0B65-49DE-A26B-BB5090B83BC4}" presName="conn2-1" presStyleLbl="parChTrans1D2" presStyleIdx="0" presStyleCnt="2"/>
      <dgm:spPr/>
    </dgm:pt>
    <dgm:pt modelId="{E22E9E3B-411A-4B3B-9DF7-AE37CA24282C}" type="pres">
      <dgm:prSet presAssocID="{E7AD9678-0B65-49DE-A26B-BB5090B83BC4}" presName="connTx" presStyleLbl="parChTrans1D2" presStyleIdx="0" presStyleCnt="2"/>
      <dgm:spPr/>
    </dgm:pt>
    <dgm:pt modelId="{2B48B31B-B44E-4E1D-9E04-63107B5D24C5}" type="pres">
      <dgm:prSet presAssocID="{F18ABF66-9E30-43CD-9557-38F828116063}" presName="root2" presStyleCnt="0"/>
      <dgm:spPr/>
    </dgm:pt>
    <dgm:pt modelId="{8CCD5EF2-0AC3-4703-937B-926814522F08}" type="pres">
      <dgm:prSet presAssocID="{F18ABF66-9E30-43CD-9557-38F828116063}" presName="LevelTwoTextNode" presStyleLbl="node2" presStyleIdx="0" presStyleCnt="2" custLinFactNeighborY="-4586">
        <dgm:presLayoutVars>
          <dgm:chPref val="3"/>
        </dgm:presLayoutVars>
      </dgm:prSet>
      <dgm:spPr/>
    </dgm:pt>
    <dgm:pt modelId="{14B4CD02-2FDC-4ECA-A343-856D108EE3FB}" type="pres">
      <dgm:prSet presAssocID="{F18ABF66-9E30-43CD-9557-38F828116063}" presName="level3hierChild" presStyleCnt="0"/>
      <dgm:spPr/>
    </dgm:pt>
    <dgm:pt modelId="{CA1F6E35-8089-488D-A622-5FE7214D665D}" type="pres">
      <dgm:prSet presAssocID="{1B9DC930-31A0-4B8A-B8C8-0A6391FB7EED}" presName="conn2-1" presStyleLbl="parChTrans1D3" presStyleIdx="0" presStyleCnt="5"/>
      <dgm:spPr/>
    </dgm:pt>
    <dgm:pt modelId="{21EC6B5C-65DE-4678-B405-2736F907EC02}" type="pres">
      <dgm:prSet presAssocID="{1B9DC930-31A0-4B8A-B8C8-0A6391FB7EED}" presName="connTx" presStyleLbl="parChTrans1D3" presStyleIdx="0" presStyleCnt="5"/>
      <dgm:spPr/>
    </dgm:pt>
    <dgm:pt modelId="{2F224496-A3F2-4259-A06E-21F8B3B37D77}" type="pres">
      <dgm:prSet presAssocID="{34FABC75-A333-479F-9855-E45DAF6CF289}" presName="root2" presStyleCnt="0"/>
      <dgm:spPr/>
    </dgm:pt>
    <dgm:pt modelId="{DB86CF5E-8BA0-4D7B-BA4B-ACA2468DEBF3}" type="pres">
      <dgm:prSet presAssocID="{34FABC75-A333-479F-9855-E45DAF6CF289}" presName="LevelTwoTextNode" presStyleLbl="node3" presStyleIdx="0" presStyleCnt="5">
        <dgm:presLayoutVars>
          <dgm:chPref val="3"/>
        </dgm:presLayoutVars>
      </dgm:prSet>
      <dgm:spPr/>
    </dgm:pt>
    <dgm:pt modelId="{53F3CA79-2D33-41F0-98FE-C11BC9C38708}" type="pres">
      <dgm:prSet presAssocID="{34FABC75-A333-479F-9855-E45DAF6CF289}" presName="level3hierChild" presStyleCnt="0"/>
      <dgm:spPr/>
    </dgm:pt>
    <dgm:pt modelId="{87BDEC7D-B9CE-4598-A83F-8E4F70135B60}" type="pres">
      <dgm:prSet presAssocID="{E445E5AF-EE6F-4D58-8C71-731C3EDC9734}" presName="conn2-1" presStyleLbl="parChTrans1D4" presStyleIdx="0" presStyleCnt="1"/>
      <dgm:spPr/>
    </dgm:pt>
    <dgm:pt modelId="{31F12440-4AFA-4516-87B0-E5E7E55C004F}" type="pres">
      <dgm:prSet presAssocID="{E445E5AF-EE6F-4D58-8C71-731C3EDC9734}" presName="connTx" presStyleLbl="parChTrans1D4" presStyleIdx="0" presStyleCnt="1"/>
      <dgm:spPr/>
    </dgm:pt>
    <dgm:pt modelId="{9915E139-6B97-4D37-B7D3-CACB63734A0F}" type="pres">
      <dgm:prSet presAssocID="{E73D3856-91CB-4B4A-9ACB-FBFBD2A3E518}" presName="root2" presStyleCnt="0"/>
      <dgm:spPr/>
    </dgm:pt>
    <dgm:pt modelId="{5B88924F-1815-4191-A89B-AAA7EA60EFE1}" type="pres">
      <dgm:prSet presAssocID="{E73D3856-91CB-4B4A-9ACB-FBFBD2A3E518}" presName="LevelTwoTextNode" presStyleLbl="node4" presStyleIdx="0" presStyleCnt="1">
        <dgm:presLayoutVars>
          <dgm:chPref val="3"/>
        </dgm:presLayoutVars>
      </dgm:prSet>
      <dgm:spPr/>
    </dgm:pt>
    <dgm:pt modelId="{616868DA-A0FA-4A5D-BBD3-066E888138B2}" type="pres">
      <dgm:prSet presAssocID="{E73D3856-91CB-4B4A-9ACB-FBFBD2A3E518}" presName="level3hierChild" presStyleCnt="0"/>
      <dgm:spPr/>
    </dgm:pt>
    <dgm:pt modelId="{D321431B-EE3B-4A64-9C77-C480FE742D84}" type="pres">
      <dgm:prSet presAssocID="{2BAB2103-A220-42A4-93CB-17F62702F876}" presName="conn2-1" presStyleLbl="parChTrans1D3" presStyleIdx="1" presStyleCnt="5"/>
      <dgm:spPr/>
    </dgm:pt>
    <dgm:pt modelId="{87869E24-08B3-4E65-838A-61CC28830098}" type="pres">
      <dgm:prSet presAssocID="{2BAB2103-A220-42A4-93CB-17F62702F876}" presName="connTx" presStyleLbl="parChTrans1D3" presStyleIdx="1" presStyleCnt="5"/>
      <dgm:spPr/>
    </dgm:pt>
    <dgm:pt modelId="{E2D39EBC-BB48-48A6-BA01-CEC974F36509}" type="pres">
      <dgm:prSet presAssocID="{96599A3C-CF10-451C-A2D4-E99B76BC7FCB}" presName="root2" presStyleCnt="0"/>
      <dgm:spPr/>
    </dgm:pt>
    <dgm:pt modelId="{171C4022-DAA1-4F0A-8EC5-7F0E5B63CA50}" type="pres">
      <dgm:prSet presAssocID="{96599A3C-CF10-451C-A2D4-E99B76BC7FCB}" presName="LevelTwoTextNode" presStyleLbl="node3" presStyleIdx="1" presStyleCnt="5" custLinFactNeighborY="-4586">
        <dgm:presLayoutVars>
          <dgm:chPref val="3"/>
        </dgm:presLayoutVars>
      </dgm:prSet>
      <dgm:spPr/>
    </dgm:pt>
    <dgm:pt modelId="{D792E501-2B08-420E-B710-5469E2368274}" type="pres">
      <dgm:prSet presAssocID="{96599A3C-CF10-451C-A2D4-E99B76BC7FCB}" presName="level3hierChild" presStyleCnt="0"/>
      <dgm:spPr/>
    </dgm:pt>
    <dgm:pt modelId="{18D9B2CF-84F9-4F07-9836-5F43683CE5A5}" type="pres">
      <dgm:prSet presAssocID="{129BDFFA-F71F-4BD0-9F94-B2A1BC22B262}" presName="conn2-1" presStyleLbl="parChTrans1D3" presStyleIdx="2" presStyleCnt="5"/>
      <dgm:spPr/>
    </dgm:pt>
    <dgm:pt modelId="{23355EF5-B232-4AE4-BD91-5010AEB86CFE}" type="pres">
      <dgm:prSet presAssocID="{129BDFFA-F71F-4BD0-9F94-B2A1BC22B262}" presName="connTx" presStyleLbl="parChTrans1D3" presStyleIdx="2" presStyleCnt="5"/>
      <dgm:spPr/>
    </dgm:pt>
    <dgm:pt modelId="{A94ADEB5-0090-403F-93D6-46DE8E396B5A}" type="pres">
      <dgm:prSet presAssocID="{1377C041-080D-4861-A77C-95783DD553D0}" presName="root2" presStyleCnt="0"/>
      <dgm:spPr/>
    </dgm:pt>
    <dgm:pt modelId="{749BC417-6050-40AF-80A2-EE9402BD95E7}" type="pres">
      <dgm:prSet presAssocID="{1377C041-080D-4861-A77C-95783DD553D0}" presName="LevelTwoTextNode" presStyleLbl="node3" presStyleIdx="2" presStyleCnt="5" custLinFactNeighborY="-4586">
        <dgm:presLayoutVars>
          <dgm:chPref val="3"/>
        </dgm:presLayoutVars>
      </dgm:prSet>
      <dgm:spPr/>
    </dgm:pt>
    <dgm:pt modelId="{55D6EDA6-412C-4B0D-BF29-7AF009B8AF31}" type="pres">
      <dgm:prSet presAssocID="{1377C041-080D-4861-A77C-95783DD553D0}" presName="level3hierChild" presStyleCnt="0"/>
      <dgm:spPr/>
    </dgm:pt>
    <dgm:pt modelId="{CB1E0A11-EDC8-4E6A-8A5B-E6F10F9CFE5D}" type="pres">
      <dgm:prSet presAssocID="{65F6B49C-0B9F-4F6F-BCD1-950BB1171A2C}" presName="conn2-1" presStyleLbl="parChTrans1D3" presStyleIdx="3" presStyleCnt="5"/>
      <dgm:spPr/>
    </dgm:pt>
    <dgm:pt modelId="{D048D274-C026-4FCE-88F1-00F8B56579CF}" type="pres">
      <dgm:prSet presAssocID="{65F6B49C-0B9F-4F6F-BCD1-950BB1171A2C}" presName="connTx" presStyleLbl="parChTrans1D3" presStyleIdx="3" presStyleCnt="5"/>
      <dgm:spPr/>
    </dgm:pt>
    <dgm:pt modelId="{5B15B2C4-0E69-4652-9786-22E0151AFA1B}" type="pres">
      <dgm:prSet presAssocID="{A4E2CA54-0AED-4FFA-AED2-670668C8A665}" presName="root2" presStyleCnt="0"/>
      <dgm:spPr/>
    </dgm:pt>
    <dgm:pt modelId="{31AED438-1215-4930-9134-D669CB51405B}" type="pres">
      <dgm:prSet presAssocID="{A4E2CA54-0AED-4FFA-AED2-670668C8A665}" presName="LevelTwoTextNode" presStyleLbl="node3" presStyleIdx="3" presStyleCnt="5" custLinFactNeighborY="-4586">
        <dgm:presLayoutVars>
          <dgm:chPref val="3"/>
        </dgm:presLayoutVars>
      </dgm:prSet>
      <dgm:spPr/>
    </dgm:pt>
    <dgm:pt modelId="{A6344E71-0E0A-4D0F-B067-69D566A2CEC8}" type="pres">
      <dgm:prSet presAssocID="{A4E2CA54-0AED-4FFA-AED2-670668C8A665}" presName="level3hierChild" presStyleCnt="0"/>
      <dgm:spPr/>
    </dgm:pt>
    <dgm:pt modelId="{63D1918B-CA21-4EC6-9C52-E5028BA51B86}" type="pres">
      <dgm:prSet presAssocID="{9892B30B-554E-4D3A-83D0-5DDC6919D679}" presName="conn2-1" presStyleLbl="parChTrans1D3" presStyleIdx="4" presStyleCnt="5"/>
      <dgm:spPr/>
    </dgm:pt>
    <dgm:pt modelId="{327E2E0E-9655-4F3D-8007-97F438609166}" type="pres">
      <dgm:prSet presAssocID="{9892B30B-554E-4D3A-83D0-5DDC6919D679}" presName="connTx" presStyleLbl="parChTrans1D3" presStyleIdx="4" presStyleCnt="5"/>
      <dgm:spPr/>
    </dgm:pt>
    <dgm:pt modelId="{AD6AA099-59EC-40EC-9863-F1938AB8C50A}" type="pres">
      <dgm:prSet presAssocID="{289E746E-F15C-426F-A8EC-637F10EDEBB7}" presName="root2" presStyleCnt="0"/>
      <dgm:spPr/>
    </dgm:pt>
    <dgm:pt modelId="{59015D07-3FAD-4D65-A337-F2B040C02706}" type="pres">
      <dgm:prSet presAssocID="{289E746E-F15C-426F-A8EC-637F10EDEBB7}" presName="LevelTwoTextNode" presStyleLbl="node3" presStyleIdx="4" presStyleCnt="5">
        <dgm:presLayoutVars>
          <dgm:chPref val="3"/>
        </dgm:presLayoutVars>
      </dgm:prSet>
      <dgm:spPr/>
    </dgm:pt>
    <dgm:pt modelId="{B54F72C7-EEB0-44D9-A8C7-10B85144A891}" type="pres">
      <dgm:prSet presAssocID="{289E746E-F15C-426F-A8EC-637F10EDEBB7}" presName="level3hierChild" presStyleCnt="0"/>
      <dgm:spPr/>
    </dgm:pt>
    <dgm:pt modelId="{6A64EB71-DA6B-4D86-9A3A-21655A80CB61}" type="pres">
      <dgm:prSet presAssocID="{9F2639CC-219F-421F-8DBD-8E4247896A68}" presName="conn2-1" presStyleLbl="parChTrans1D2" presStyleIdx="1" presStyleCnt="2"/>
      <dgm:spPr/>
    </dgm:pt>
    <dgm:pt modelId="{8ADA5E43-D24A-42EF-950E-178D11D6EC18}" type="pres">
      <dgm:prSet presAssocID="{9F2639CC-219F-421F-8DBD-8E4247896A68}" presName="connTx" presStyleLbl="parChTrans1D2" presStyleIdx="1" presStyleCnt="2"/>
      <dgm:spPr/>
    </dgm:pt>
    <dgm:pt modelId="{B0B547AA-EE21-4B45-8743-06027C3800AB}" type="pres">
      <dgm:prSet presAssocID="{7CE37C69-A201-4B47-84CB-AF8C4DCBE9A8}" presName="root2" presStyleCnt="0"/>
      <dgm:spPr/>
    </dgm:pt>
    <dgm:pt modelId="{599CAB02-5E03-492E-9F3B-EAD1D3CEB51F}" type="pres">
      <dgm:prSet presAssocID="{7CE37C69-A201-4B47-84CB-AF8C4DCBE9A8}" presName="LevelTwoTextNode" presStyleLbl="node2" presStyleIdx="1" presStyleCnt="2" custLinFactNeighborY="-4586">
        <dgm:presLayoutVars>
          <dgm:chPref val="3"/>
        </dgm:presLayoutVars>
      </dgm:prSet>
      <dgm:spPr/>
    </dgm:pt>
    <dgm:pt modelId="{56E4AFE1-2F6D-435B-B001-C22B29AB3CCB}" type="pres">
      <dgm:prSet presAssocID="{7CE37C69-A201-4B47-84CB-AF8C4DCBE9A8}" presName="level3hierChild" presStyleCnt="0"/>
      <dgm:spPr/>
    </dgm:pt>
  </dgm:ptLst>
  <dgm:cxnLst>
    <dgm:cxn modelId="{31AFBA10-CD32-4413-A681-723E7ED26F15}" type="presOf" srcId="{1377C041-080D-4861-A77C-95783DD553D0}" destId="{749BC417-6050-40AF-80A2-EE9402BD95E7}" srcOrd="0" destOrd="0" presId="urn:microsoft.com/office/officeart/2005/8/layout/hierarchy2"/>
    <dgm:cxn modelId="{C405C31B-7927-4358-905F-BFD214D57650}" type="presOf" srcId="{E7AD9678-0B65-49DE-A26B-BB5090B83BC4}" destId="{E22E9E3B-411A-4B3B-9DF7-AE37CA24282C}" srcOrd="1" destOrd="0" presId="urn:microsoft.com/office/officeart/2005/8/layout/hierarchy2"/>
    <dgm:cxn modelId="{68E0B31E-E8EE-4D3D-9000-29F323B63802}" type="presOf" srcId="{2BAB2103-A220-42A4-93CB-17F62702F876}" destId="{87869E24-08B3-4E65-838A-61CC28830098}" srcOrd="1" destOrd="0" presId="urn:microsoft.com/office/officeart/2005/8/layout/hierarchy2"/>
    <dgm:cxn modelId="{068C8B2C-AF74-4B0E-A7F5-BC0CA5B046F7}" type="presOf" srcId="{E445E5AF-EE6F-4D58-8C71-731C3EDC9734}" destId="{87BDEC7D-B9CE-4598-A83F-8E4F70135B60}" srcOrd="0" destOrd="0" presId="urn:microsoft.com/office/officeart/2005/8/layout/hierarchy2"/>
    <dgm:cxn modelId="{F86CBB2D-DF9E-460F-A9D1-AA4AFF864346}" type="presOf" srcId="{9F2639CC-219F-421F-8DBD-8E4247896A68}" destId="{6A64EB71-DA6B-4D86-9A3A-21655A80CB61}" srcOrd="0" destOrd="0" presId="urn:microsoft.com/office/officeart/2005/8/layout/hierarchy2"/>
    <dgm:cxn modelId="{823E8733-764A-4CDA-8D68-C7B75999E676}" type="presOf" srcId="{E73D3856-91CB-4B4A-9ACB-FBFBD2A3E518}" destId="{5B88924F-1815-4191-A89B-AAA7EA60EFE1}" srcOrd="0" destOrd="0" presId="urn:microsoft.com/office/officeart/2005/8/layout/hierarchy2"/>
    <dgm:cxn modelId="{49FB313F-9EF8-4CB7-AB4C-484E9FD05A4A}" type="presOf" srcId="{65F6B49C-0B9F-4F6F-BCD1-950BB1171A2C}" destId="{D048D274-C026-4FCE-88F1-00F8B56579CF}" srcOrd="1" destOrd="0" presId="urn:microsoft.com/office/officeart/2005/8/layout/hierarchy2"/>
    <dgm:cxn modelId="{958ECB45-CF04-40B7-83E6-6DF2F991FBF3}" srcId="{F18ABF66-9E30-43CD-9557-38F828116063}" destId="{A4E2CA54-0AED-4FFA-AED2-670668C8A665}" srcOrd="3" destOrd="0" parTransId="{65F6B49C-0B9F-4F6F-BCD1-950BB1171A2C}" sibTransId="{8A12B3CD-7CA3-4158-BBDA-2C80687BE717}"/>
    <dgm:cxn modelId="{10487C48-5FF4-4082-92BF-59C30371F61B}" type="presOf" srcId="{E445E5AF-EE6F-4D58-8C71-731C3EDC9734}" destId="{31F12440-4AFA-4516-87B0-E5E7E55C004F}" srcOrd="1" destOrd="0" presId="urn:microsoft.com/office/officeart/2005/8/layout/hierarchy2"/>
    <dgm:cxn modelId="{C0FD1849-5019-4957-9107-3A97BC69DA70}" srcId="{34FABC75-A333-479F-9855-E45DAF6CF289}" destId="{E73D3856-91CB-4B4A-9ACB-FBFBD2A3E518}" srcOrd="0" destOrd="0" parTransId="{E445E5AF-EE6F-4D58-8C71-731C3EDC9734}" sibTransId="{728F59A7-7090-4A0F-AB45-F0FDD44AC4E8}"/>
    <dgm:cxn modelId="{12D4AA4F-49E9-4DB8-BCD0-DDF231F3CAC5}" type="presOf" srcId="{8E271823-8228-42C7-8C79-2FA963040B82}" destId="{BE627EC9-7A53-4106-887E-B8BAF94BCDC1}" srcOrd="0" destOrd="0" presId="urn:microsoft.com/office/officeart/2005/8/layout/hierarchy2"/>
    <dgm:cxn modelId="{CFC1DD51-A03C-440C-A568-9D7CD0283CAD}" type="presOf" srcId="{9892B30B-554E-4D3A-83D0-5DDC6919D679}" destId="{63D1918B-CA21-4EC6-9C52-E5028BA51B86}" srcOrd="0" destOrd="0" presId="urn:microsoft.com/office/officeart/2005/8/layout/hierarchy2"/>
    <dgm:cxn modelId="{3CB1F753-2EEB-4408-AB43-2BF68A7AF4F0}" type="presOf" srcId="{E7AD9678-0B65-49DE-A26B-BB5090B83BC4}" destId="{B48DE8BE-D87F-484E-A000-F5194B049C3A}" srcOrd="0" destOrd="0" presId="urn:microsoft.com/office/officeart/2005/8/layout/hierarchy2"/>
    <dgm:cxn modelId="{ABB2AB76-80CE-46E4-A308-C5AA45B48D02}" srcId="{F18ABF66-9E30-43CD-9557-38F828116063}" destId="{96599A3C-CF10-451C-A2D4-E99B76BC7FCB}" srcOrd="1" destOrd="0" parTransId="{2BAB2103-A220-42A4-93CB-17F62702F876}" sibTransId="{95FB488F-9827-443D-A59B-C31131D00B7A}"/>
    <dgm:cxn modelId="{0D2E4F57-B930-4B70-95EC-091CE4AE3C79}" type="presOf" srcId="{F18ABF66-9E30-43CD-9557-38F828116063}" destId="{8CCD5EF2-0AC3-4703-937B-926814522F08}" srcOrd="0" destOrd="0" presId="urn:microsoft.com/office/officeart/2005/8/layout/hierarchy2"/>
    <dgm:cxn modelId="{73677777-9895-4990-8F95-1EC632336ADB}" type="presOf" srcId="{96599A3C-CF10-451C-A2D4-E99B76BC7FCB}" destId="{171C4022-DAA1-4F0A-8EC5-7F0E5B63CA50}" srcOrd="0" destOrd="0" presId="urn:microsoft.com/office/officeart/2005/8/layout/hierarchy2"/>
    <dgm:cxn modelId="{F145678C-EC86-46A0-B542-13BD26281277}" type="presOf" srcId="{129BDFFA-F71F-4BD0-9F94-B2A1BC22B262}" destId="{18D9B2CF-84F9-4F07-9836-5F43683CE5A5}" srcOrd="0" destOrd="0" presId="urn:microsoft.com/office/officeart/2005/8/layout/hierarchy2"/>
    <dgm:cxn modelId="{B64F6C91-7967-4E36-A33F-AD43A98255B4}" type="presOf" srcId="{1B9DC930-31A0-4B8A-B8C8-0A6391FB7EED}" destId="{21EC6B5C-65DE-4678-B405-2736F907EC02}" srcOrd="1" destOrd="0" presId="urn:microsoft.com/office/officeart/2005/8/layout/hierarchy2"/>
    <dgm:cxn modelId="{EF464B93-4D8A-4382-9C95-0DFDF012EBCC}" srcId="{F18ABF66-9E30-43CD-9557-38F828116063}" destId="{289E746E-F15C-426F-A8EC-637F10EDEBB7}" srcOrd="4" destOrd="0" parTransId="{9892B30B-554E-4D3A-83D0-5DDC6919D679}" sibTransId="{3DD936C7-F9B2-4244-BB46-7B1F6A520013}"/>
    <dgm:cxn modelId="{6CB94494-F621-41F2-A539-270D534983AD}" type="presOf" srcId="{129BDFFA-F71F-4BD0-9F94-B2A1BC22B262}" destId="{23355EF5-B232-4AE4-BD91-5010AEB86CFE}" srcOrd="1" destOrd="0" presId="urn:microsoft.com/office/officeart/2005/8/layout/hierarchy2"/>
    <dgm:cxn modelId="{7ECDC89C-13D3-4F2C-96DE-A28DA7C8D00E}" srcId="{F18ABF66-9E30-43CD-9557-38F828116063}" destId="{34FABC75-A333-479F-9855-E45DAF6CF289}" srcOrd="0" destOrd="0" parTransId="{1B9DC930-31A0-4B8A-B8C8-0A6391FB7EED}" sibTransId="{B6A6A4A9-22D1-437C-BE7C-C5BC3E0DFE88}"/>
    <dgm:cxn modelId="{B0D1AD9F-04A8-4119-885F-CEE49FF735E0}" type="presOf" srcId="{3B41E09A-B4EB-473E-8A47-3198E967F231}" destId="{45CC4641-FA2B-4EC3-915B-1412AAABE0C7}" srcOrd="0" destOrd="0" presId="urn:microsoft.com/office/officeart/2005/8/layout/hierarchy2"/>
    <dgm:cxn modelId="{2D6699A0-9557-415B-91C5-3E373E3057A4}" srcId="{3B41E09A-B4EB-473E-8A47-3198E967F231}" destId="{7CE37C69-A201-4B47-84CB-AF8C4DCBE9A8}" srcOrd="1" destOrd="0" parTransId="{9F2639CC-219F-421F-8DBD-8E4247896A68}" sibTransId="{5F897ABB-15AD-439C-A4B2-5330F8D93403}"/>
    <dgm:cxn modelId="{3C1B0EA7-AF05-4022-9C0D-5119E92EA19F}" type="presOf" srcId="{65F6B49C-0B9F-4F6F-BCD1-950BB1171A2C}" destId="{CB1E0A11-EDC8-4E6A-8A5B-E6F10F9CFE5D}" srcOrd="0" destOrd="0" presId="urn:microsoft.com/office/officeart/2005/8/layout/hierarchy2"/>
    <dgm:cxn modelId="{390F53C4-4E08-4B10-BF06-B9B063E8EDAF}" type="presOf" srcId="{A4E2CA54-0AED-4FFA-AED2-670668C8A665}" destId="{31AED438-1215-4930-9134-D669CB51405B}" srcOrd="0" destOrd="0" presId="urn:microsoft.com/office/officeart/2005/8/layout/hierarchy2"/>
    <dgm:cxn modelId="{784F81C5-0357-456F-82DD-50BA58289854}" type="presOf" srcId="{9F2639CC-219F-421F-8DBD-8E4247896A68}" destId="{8ADA5E43-D24A-42EF-950E-178D11D6EC18}" srcOrd="1" destOrd="0" presId="urn:microsoft.com/office/officeart/2005/8/layout/hierarchy2"/>
    <dgm:cxn modelId="{06DBDDC6-600E-4090-8523-94F3FE6BE54B}" type="presOf" srcId="{34FABC75-A333-479F-9855-E45DAF6CF289}" destId="{DB86CF5E-8BA0-4D7B-BA4B-ACA2468DEBF3}" srcOrd="0" destOrd="0" presId="urn:microsoft.com/office/officeart/2005/8/layout/hierarchy2"/>
    <dgm:cxn modelId="{A0CDADCE-4FCB-49FF-8A62-4F76D191DA72}" type="presOf" srcId="{9892B30B-554E-4D3A-83D0-5DDC6919D679}" destId="{327E2E0E-9655-4F3D-8007-97F438609166}" srcOrd="1" destOrd="0" presId="urn:microsoft.com/office/officeart/2005/8/layout/hierarchy2"/>
    <dgm:cxn modelId="{0F5A69D5-102F-4CD7-91C1-DA0B84F01884}" srcId="{3B41E09A-B4EB-473E-8A47-3198E967F231}" destId="{F18ABF66-9E30-43CD-9557-38F828116063}" srcOrd="0" destOrd="0" parTransId="{E7AD9678-0B65-49DE-A26B-BB5090B83BC4}" sibTransId="{9027E6C2-6519-49B7-9497-1156A798CFC7}"/>
    <dgm:cxn modelId="{2381E3D6-E762-42E1-8660-6D1F1C58ACF8}" type="presOf" srcId="{7CE37C69-A201-4B47-84CB-AF8C4DCBE9A8}" destId="{599CAB02-5E03-492E-9F3B-EAD1D3CEB51F}" srcOrd="0" destOrd="0" presId="urn:microsoft.com/office/officeart/2005/8/layout/hierarchy2"/>
    <dgm:cxn modelId="{389EC7E0-5875-4800-8352-132BB9097E89}" type="presOf" srcId="{289E746E-F15C-426F-A8EC-637F10EDEBB7}" destId="{59015D07-3FAD-4D65-A337-F2B040C02706}" srcOrd="0" destOrd="0" presId="urn:microsoft.com/office/officeart/2005/8/layout/hierarchy2"/>
    <dgm:cxn modelId="{ED5EC0EF-9AD1-43AE-AB76-6A7DCA61BB14}" type="presOf" srcId="{1B9DC930-31A0-4B8A-B8C8-0A6391FB7EED}" destId="{CA1F6E35-8089-488D-A622-5FE7214D665D}" srcOrd="0" destOrd="0" presId="urn:microsoft.com/office/officeart/2005/8/layout/hierarchy2"/>
    <dgm:cxn modelId="{A91C48F4-DD2B-468F-B65F-51B8486BFA90}" srcId="{F18ABF66-9E30-43CD-9557-38F828116063}" destId="{1377C041-080D-4861-A77C-95783DD553D0}" srcOrd="2" destOrd="0" parTransId="{129BDFFA-F71F-4BD0-9F94-B2A1BC22B262}" sibTransId="{636645B3-870E-405A-ACCB-8BB1729E838C}"/>
    <dgm:cxn modelId="{0B4175F4-8FEA-4003-934B-17280C50CBCE}" type="presOf" srcId="{2BAB2103-A220-42A4-93CB-17F62702F876}" destId="{D321431B-EE3B-4A64-9C77-C480FE742D84}" srcOrd="0" destOrd="0" presId="urn:microsoft.com/office/officeart/2005/8/layout/hierarchy2"/>
    <dgm:cxn modelId="{D5B4FDF6-9A23-47DB-91FD-608E5C71D9BD}" srcId="{8E271823-8228-42C7-8C79-2FA963040B82}" destId="{3B41E09A-B4EB-473E-8A47-3198E967F231}" srcOrd="0" destOrd="0" parTransId="{F1122A7F-E8E0-47A8-BA8B-347018B41A7D}" sibTransId="{5594EDBA-ACE4-45BF-89FC-C74181812AD1}"/>
    <dgm:cxn modelId="{2504FB0C-EF0C-4B2B-B3CF-72196C0366C9}" type="presParOf" srcId="{BE627EC9-7A53-4106-887E-B8BAF94BCDC1}" destId="{41AC50AF-58EC-4440-87C6-EC80DCA6D395}" srcOrd="0" destOrd="0" presId="urn:microsoft.com/office/officeart/2005/8/layout/hierarchy2"/>
    <dgm:cxn modelId="{12345E54-68D8-4DEF-B062-831B243F69FC}" type="presParOf" srcId="{41AC50AF-58EC-4440-87C6-EC80DCA6D395}" destId="{45CC4641-FA2B-4EC3-915B-1412AAABE0C7}" srcOrd="0" destOrd="0" presId="urn:microsoft.com/office/officeart/2005/8/layout/hierarchy2"/>
    <dgm:cxn modelId="{6A296ED1-5AA4-4673-8223-DE9C2CD3C36E}" type="presParOf" srcId="{41AC50AF-58EC-4440-87C6-EC80DCA6D395}" destId="{35F8B2B8-5CAF-40ED-A223-E0FF5E51A2EF}" srcOrd="1" destOrd="0" presId="urn:microsoft.com/office/officeart/2005/8/layout/hierarchy2"/>
    <dgm:cxn modelId="{D3022154-A9AC-4C6F-A005-58CB51258539}" type="presParOf" srcId="{35F8B2B8-5CAF-40ED-A223-E0FF5E51A2EF}" destId="{B48DE8BE-D87F-484E-A000-F5194B049C3A}" srcOrd="0" destOrd="0" presId="urn:microsoft.com/office/officeart/2005/8/layout/hierarchy2"/>
    <dgm:cxn modelId="{E9D88CDD-F2D1-4604-805D-8DEE26C4D5CB}" type="presParOf" srcId="{B48DE8BE-D87F-484E-A000-F5194B049C3A}" destId="{E22E9E3B-411A-4B3B-9DF7-AE37CA24282C}" srcOrd="0" destOrd="0" presId="urn:microsoft.com/office/officeart/2005/8/layout/hierarchy2"/>
    <dgm:cxn modelId="{6F391479-3E68-4C0A-A1A5-CA62114E74D0}" type="presParOf" srcId="{35F8B2B8-5CAF-40ED-A223-E0FF5E51A2EF}" destId="{2B48B31B-B44E-4E1D-9E04-63107B5D24C5}" srcOrd="1" destOrd="0" presId="urn:microsoft.com/office/officeart/2005/8/layout/hierarchy2"/>
    <dgm:cxn modelId="{754B66C1-D400-4EDA-8241-827E15BC52F8}" type="presParOf" srcId="{2B48B31B-B44E-4E1D-9E04-63107B5D24C5}" destId="{8CCD5EF2-0AC3-4703-937B-926814522F08}" srcOrd="0" destOrd="0" presId="urn:microsoft.com/office/officeart/2005/8/layout/hierarchy2"/>
    <dgm:cxn modelId="{C3058A8A-958A-47A0-801F-A380CC94827D}" type="presParOf" srcId="{2B48B31B-B44E-4E1D-9E04-63107B5D24C5}" destId="{14B4CD02-2FDC-4ECA-A343-856D108EE3FB}" srcOrd="1" destOrd="0" presId="urn:microsoft.com/office/officeart/2005/8/layout/hierarchy2"/>
    <dgm:cxn modelId="{B01CC13A-C37F-473D-A5D6-601ABE3D2260}" type="presParOf" srcId="{14B4CD02-2FDC-4ECA-A343-856D108EE3FB}" destId="{CA1F6E35-8089-488D-A622-5FE7214D665D}" srcOrd="0" destOrd="0" presId="urn:microsoft.com/office/officeart/2005/8/layout/hierarchy2"/>
    <dgm:cxn modelId="{7477F75E-C49A-430C-9458-11C35B8040CF}" type="presParOf" srcId="{CA1F6E35-8089-488D-A622-5FE7214D665D}" destId="{21EC6B5C-65DE-4678-B405-2736F907EC02}" srcOrd="0" destOrd="0" presId="urn:microsoft.com/office/officeart/2005/8/layout/hierarchy2"/>
    <dgm:cxn modelId="{02A5A75B-52A1-40FC-98CB-45C26A62CC82}" type="presParOf" srcId="{14B4CD02-2FDC-4ECA-A343-856D108EE3FB}" destId="{2F224496-A3F2-4259-A06E-21F8B3B37D77}" srcOrd="1" destOrd="0" presId="urn:microsoft.com/office/officeart/2005/8/layout/hierarchy2"/>
    <dgm:cxn modelId="{0CDF9474-1C97-49FB-BB8F-44788FD524A0}" type="presParOf" srcId="{2F224496-A3F2-4259-A06E-21F8B3B37D77}" destId="{DB86CF5E-8BA0-4D7B-BA4B-ACA2468DEBF3}" srcOrd="0" destOrd="0" presId="urn:microsoft.com/office/officeart/2005/8/layout/hierarchy2"/>
    <dgm:cxn modelId="{F0331975-25D7-48B6-975C-29D7FFDDEF22}" type="presParOf" srcId="{2F224496-A3F2-4259-A06E-21F8B3B37D77}" destId="{53F3CA79-2D33-41F0-98FE-C11BC9C38708}" srcOrd="1" destOrd="0" presId="urn:microsoft.com/office/officeart/2005/8/layout/hierarchy2"/>
    <dgm:cxn modelId="{080A8D39-E073-4B73-AE1C-0A8673756FAB}" type="presParOf" srcId="{53F3CA79-2D33-41F0-98FE-C11BC9C38708}" destId="{87BDEC7D-B9CE-4598-A83F-8E4F70135B60}" srcOrd="0" destOrd="0" presId="urn:microsoft.com/office/officeart/2005/8/layout/hierarchy2"/>
    <dgm:cxn modelId="{DECE83ED-F375-4536-8F97-3244A70971B0}" type="presParOf" srcId="{87BDEC7D-B9CE-4598-A83F-8E4F70135B60}" destId="{31F12440-4AFA-4516-87B0-E5E7E55C004F}" srcOrd="0" destOrd="0" presId="urn:microsoft.com/office/officeart/2005/8/layout/hierarchy2"/>
    <dgm:cxn modelId="{3B48261C-AB0F-4B90-8355-81CD15646A2F}" type="presParOf" srcId="{53F3CA79-2D33-41F0-98FE-C11BC9C38708}" destId="{9915E139-6B97-4D37-B7D3-CACB63734A0F}" srcOrd="1" destOrd="0" presId="urn:microsoft.com/office/officeart/2005/8/layout/hierarchy2"/>
    <dgm:cxn modelId="{8933BFFC-1AC4-439D-BD22-DBA2AD089C51}" type="presParOf" srcId="{9915E139-6B97-4D37-B7D3-CACB63734A0F}" destId="{5B88924F-1815-4191-A89B-AAA7EA60EFE1}" srcOrd="0" destOrd="0" presId="urn:microsoft.com/office/officeart/2005/8/layout/hierarchy2"/>
    <dgm:cxn modelId="{CB10BB7A-D61D-4C0E-8484-7193F9F17DA6}" type="presParOf" srcId="{9915E139-6B97-4D37-B7D3-CACB63734A0F}" destId="{616868DA-A0FA-4A5D-BBD3-066E888138B2}" srcOrd="1" destOrd="0" presId="urn:microsoft.com/office/officeart/2005/8/layout/hierarchy2"/>
    <dgm:cxn modelId="{F045E560-66C0-4C16-A00B-652082AC2DAE}" type="presParOf" srcId="{14B4CD02-2FDC-4ECA-A343-856D108EE3FB}" destId="{D321431B-EE3B-4A64-9C77-C480FE742D84}" srcOrd="2" destOrd="0" presId="urn:microsoft.com/office/officeart/2005/8/layout/hierarchy2"/>
    <dgm:cxn modelId="{AFFDC574-B5A5-4AD7-8424-DAAC2AD391B1}" type="presParOf" srcId="{D321431B-EE3B-4A64-9C77-C480FE742D84}" destId="{87869E24-08B3-4E65-838A-61CC28830098}" srcOrd="0" destOrd="0" presId="urn:microsoft.com/office/officeart/2005/8/layout/hierarchy2"/>
    <dgm:cxn modelId="{02352581-2686-4C45-9E49-103D86AE2116}" type="presParOf" srcId="{14B4CD02-2FDC-4ECA-A343-856D108EE3FB}" destId="{E2D39EBC-BB48-48A6-BA01-CEC974F36509}" srcOrd="3" destOrd="0" presId="urn:microsoft.com/office/officeart/2005/8/layout/hierarchy2"/>
    <dgm:cxn modelId="{F7212411-A3CB-4E1D-8494-D87B7DB4EAAF}" type="presParOf" srcId="{E2D39EBC-BB48-48A6-BA01-CEC974F36509}" destId="{171C4022-DAA1-4F0A-8EC5-7F0E5B63CA50}" srcOrd="0" destOrd="0" presId="urn:microsoft.com/office/officeart/2005/8/layout/hierarchy2"/>
    <dgm:cxn modelId="{DF31566A-7708-41E9-80D1-53A189AAD924}" type="presParOf" srcId="{E2D39EBC-BB48-48A6-BA01-CEC974F36509}" destId="{D792E501-2B08-420E-B710-5469E2368274}" srcOrd="1" destOrd="0" presId="urn:microsoft.com/office/officeart/2005/8/layout/hierarchy2"/>
    <dgm:cxn modelId="{696943F3-797D-4BB5-9ABE-A15D0FABCB74}" type="presParOf" srcId="{14B4CD02-2FDC-4ECA-A343-856D108EE3FB}" destId="{18D9B2CF-84F9-4F07-9836-5F43683CE5A5}" srcOrd="4" destOrd="0" presId="urn:microsoft.com/office/officeart/2005/8/layout/hierarchy2"/>
    <dgm:cxn modelId="{0585CFD1-AE3C-492D-ACA3-A3C71B2C0FAC}" type="presParOf" srcId="{18D9B2CF-84F9-4F07-9836-5F43683CE5A5}" destId="{23355EF5-B232-4AE4-BD91-5010AEB86CFE}" srcOrd="0" destOrd="0" presId="urn:microsoft.com/office/officeart/2005/8/layout/hierarchy2"/>
    <dgm:cxn modelId="{92FF4A56-4A43-4903-8219-F50D0384E34B}" type="presParOf" srcId="{14B4CD02-2FDC-4ECA-A343-856D108EE3FB}" destId="{A94ADEB5-0090-403F-93D6-46DE8E396B5A}" srcOrd="5" destOrd="0" presId="urn:microsoft.com/office/officeart/2005/8/layout/hierarchy2"/>
    <dgm:cxn modelId="{9FF1705A-9138-4817-BC86-0505151C675D}" type="presParOf" srcId="{A94ADEB5-0090-403F-93D6-46DE8E396B5A}" destId="{749BC417-6050-40AF-80A2-EE9402BD95E7}" srcOrd="0" destOrd="0" presId="urn:microsoft.com/office/officeart/2005/8/layout/hierarchy2"/>
    <dgm:cxn modelId="{903ABEE0-CFD4-4955-8070-F1C23EE4D1B0}" type="presParOf" srcId="{A94ADEB5-0090-403F-93D6-46DE8E396B5A}" destId="{55D6EDA6-412C-4B0D-BF29-7AF009B8AF31}" srcOrd="1" destOrd="0" presId="urn:microsoft.com/office/officeart/2005/8/layout/hierarchy2"/>
    <dgm:cxn modelId="{8C182006-B959-48C6-B298-46A33A536EB8}" type="presParOf" srcId="{14B4CD02-2FDC-4ECA-A343-856D108EE3FB}" destId="{CB1E0A11-EDC8-4E6A-8A5B-E6F10F9CFE5D}" srcOrd="6" destOrd="0" presId="urn:microsoft.com/office/officeart/2005/8/layout/hierarchy2"/>
    <dgm:cxn modelId="{C0C336DB-0E9C-4062-8DAC-504D4BE71445}" type="presParOf" srcId="{CB1E0A11-EDC8-4E6A-8A5B-E6F10F9CFE5D}" destId="{D048D274-C026-4FCE-88F1-00F8B56579CF}" srcOrd="0" destOrd="0" presId="urn:microsoft.com/office/officeart/2005/8/layout/hierarchy2"/>
    <dgm:cxn modelId="{0BDB600B-2FE7-4633-9A5B-B0A78E8724E8}" type="presParOf" srcId="{14B4CD02-2FDC-4ECA-A343-856D108EE3FB}" destId="{5B15B2C4-0E69-4652-9786-22E0151AFA1B}" srcOrd="7" destOrd="0" presId="urn:microsoft.com/office/officeart/2005/8/layout/hierarchy2"/>
    <dgm:cxn modelId="{9192FF36-6DA5-4329-993B-5E3CC7486282}" type="presParOf" srcId="{5B15B2C4-0E69-4652-9786-22E0151AFA1B}" destId="{31AED438-1215-4930-9134-D669CB51405B}" srcOrd="0" destOrd="0" presId="urn:microsoft.com/office/officeart/2005/8/layout/hierarchy2"/>
    <dgm:cxn modelId="{6A9FD5E9-D5AE-4D15-9CF4-2CC60175478F}" type="presParOf" srcId="{5B15B2C4-0E69-4652-9786-22E0151AFA1B}" destId="{A6344E71-0E0A-4D0F-B067-69D566A2CEC8}" srcOrd="1" destOrd="0" presId="urn:microsoft.com/office/officeart/2005/8/layout/hierarchy2"/>
    <dgm:cxn modelId="{633B2041-4971-4124-B266-9292A1821C6D}" type="presParOf" srcId="{14B4CD02-2FDC-4ECA-A343-856D108EE3FB}" destId="{63D1918B-CA21-4EC6-9C52-E5028BA51B86}" srcOrd="8" destOrd="0" presId="urn:microsoft.com/office/officeart/2005/8/layout/hierarchy2"/>
    <dgm:cxn modelId="{5746A12B-F84C-4064-AC69-953A402AE610}" type="presParOf" srcId="{63D1918B-CA21-4EC6-9C52-E5028BA51B86}" destId="{327E2E0E-9655-4F3D-8007-97F438609166}" srcOrd="0" destOrd="0" presId="urn:microsoft.com/office/officeart/2005/8/layout/hierarchy2"/>
    <dgm:cxn modelId="{321894A9-2048-4413-8ADE-D6D0D0CA8F84}" type="presParOf" srcId="{14B4CD02-2FDC-4ECA-A343-856D108EE3FB}" destId="{AD6AA099-59EC-40EC-9863-F1938AB8C50A}" srcOrd="9" destOrd="0" presId="urn:microsoft.com/office/officeart/2005/8/layout/hierarchy2"/>
    <dgm:cxn modelId="{3CAABF89-45E0-4CC7-9FD8-5D87B0DE9729}" type="presParOf" srcId="{AD6AA099-59EC-40EC-9863-F1938AB8C50A}" destId="{59015D07-3FAD-4D65-A337-F2B040C02706}" srcOrd="0" destOrd="0" presId="urn:microsoft.com/office/officeart/2005/8/layout/hierarchy2"/>
    <dgm:cxn modelId="{B9916827-6D52-4FF1-9054-FE7F5C507630}" type="presParOf" srcId="{AD6AA099-59EC-40EC-9863-F1938AB8C50A}" destId="{B54F72C7-EEB0-44D9-A8C7-10B85144A891}" srcOrd="1" destOrd="0" presId="urn:microsoft.com/office/officeart/2005/8/layout/hierarchy2"/>
    <dgm:cxn modelId="{931B0DC6-5870-457D-82F9-9BA61167FC9E}" type="presParOf" srcId="{35F8B2B8-5CAF-40ED-A223-E0FF5E51A2EF}" destId="{6A64EB71-DA6B-4D86-9A3A-21655A80CB61}" srcOrd="2" destOrd="0" presId="urn:microsoft.com/office/officeart/2005/8/layout/hierarchy2"/>
    <dgm:cxn modelId="{1CE3855C-E94C-4C36-B16A-C6CAFC32AA8C}" type="presParOf" srcId="{6A64EB71-DA6B-4D86-9A3A-21655A80CB61}" destId="{8ADA5E43-D24A-42EF-950E-178D11D6EC18}" srcOrd="0" destOrd="0" presId="urn:microsoft.com/office/officeart/2005/8/layout/hierarchy2"/>
    <dgm:cxn modelId="{0F1C1986-0557-410B-AAA5-517C4D8665C3}" type="presParOf" srcId="{35F8B2B8-5CAF-40ED-A223-E0FF5E51A2EF}" destId="{B0B547AA-EE21-4B45-8743-06027C3800AB}" srcOrd="3" destOrd="0" presId="urn:microsoft.com/office/officeart/2005/8/layout/hierarchy2"/>
    <dgm:cxn modelId="{7D4B4EE7-D918-4424-BB38-A32BEE49E86C}" type="presParOf" srcId="{B0B547AA-EE21-4B45-8743-06027C3800AB}" destId="{599CAB02-5E03-492E-9F3B-EAD1D3CEB51F}" srcOrd="0" destOrd="0" presId="urn:microsoft.com/office/officeart/2005/8/layout/hierarchy2"/>
    <dgm:cxn modelId="{CC511DC1-DAF6-4C72-92FC-86BA9707F9E9}" type="presParOf" srcId="{B0B547AA-EE21-4B45-8743-06027C3800AB}" destId="{56E4AFE1-2F6D-435B-B001-C22B29AB3CC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BA781B-5FD4-4398-90E2-5DD3ACDFF0AE}" type="doc">
      <dgm:prSet loTypeId="urn:microsoft.com/office/officeart/2017/3/layout/HorizontalLabelsTimeline" loCatId="process" qsTypeId="urn:microsoft.com/office/officeart/2005/8/quickstyle/simple2" qsCatId="simple" csTypeId="urn:microsoft.com/office/officeart/2005/8/colors/accent3_2" csCatId="accent3" phldr="1"/>
      <dgm:spPr/>
      <dgm:t>
        <a:bodyPr/>
        <a:lstStyle/>
        <a:p>
          <a:endParaRPr lang="en-US"/>
        </a:p>
      </dgm:t>
    </dgm:pt>
    <dgm:pt modelId="{38B84C35-9E2C-4CC0-B169-B23EDC5DA83D}">
      <dgm:prSet/>
      <dgm:spPr>
        <a:solidFill>
          <a:schemeClr val="accent6">
            <a:lumMod val="75000"/>
          </a:schemeClr>
        </a:solidFill>
        <a:ln>
          <a:solidFill>
            <a:schemeClr val="accent6">
              <a:lumMod val="75000"/>
            </a:schemeClr>
          </a:solidFill>
        </a:ln>
      </dgm:spPr>
      <dgm:t>
        <a:bodyPr/>
        <a:lstStyle/>
        <a:p>
          <a:pPr>
            <a:defRPr b="1"/>
          </a:pPr>
          <a:r>
            <a:rPr lang="en-US"/>
            <a:t>April 20 (11am – 12pm)</a:t>
          </a:r>
        </a:p>
      </dgm:t>
    </dgm:pt>
    <dgm:pt modelId="{D59D04D2-581C-47B8-98FE-33C2B659F951}" type="parTrans" cxnId="{C1A1888F-B565-42B0-B929-904699061B3C}">
      <dgm:prSet/>
      <dgm:spPr/>
      <dgm:t>
        <a:bodyPr/>
        <a:lstStyle/>
        <a:p>
          <a:endParaRPr lang="en-US"/>
        </a:p>
      </dgm:t>
    </dgm:pt>
    <dgm:pt modelId="{DE387FF4-096A-42AE-97DB-87743990B4FA}" type="sibTrans" cxnId="{C1A1888F-B565-42B0-B929-904699061B3C}">
      <dgm:prSet/>
      <dgm:spPr/>
      <dgm:t>
        <a:bodyPr/>
        <a:lstStyle/>
        <a:p>
          <a:endParaRPr lang="en-US"/>
        </a:p>
      </dgm:t>
    </dgm:pt>
    <dgm:pt modelId="{81E4DC93-5370-4313-86B6-115E745349AE}">
      <dgm:prSet custT="1"/>
      <dgm:spPr>
        <a:solidFill>
          <a:schemeClr val="accent6">
            <a:lumMod val="20000"/>
            <a:lumOff val="80000"/>
          </a:schemeClr>
        </a:solidFill>
        <a:ln>
          <a:solidFill>
            <a:schemeClr val="accent6">
              <a:lumMod val="75000"/>
              <a:alpha val="90000"/>
            </a:schemeClr>
          </a:solidFill>
        </a:ln>
      </dgm:spPr>
      <dgm:t>
        <a:bodyPr/>
        <a:lstStyle/>
        <a:p>
          <a:r>
            <a:rPr lang="en-US" sz="1400" b="1" u="sng">
              <a:solidFill>
                <a:schemeClr val="accent1"/>
              </a:solidFill>
            </a:rPr>
            <a:t>Part 1</a:t>
          </a:r>
        </a:p>
      </dgm:t>
    </dgm:pt>
    <dgm:pt modelId="{B3277BCD-0C14-48BC-AB90-59171873BAA3}" type="parTrans" cxnId="{FEB88E88-398C-4D0F-99B6-B6DE492FC627}">
      <dgm:prSet/>
      <dgm:spPr/>
      <dgm:t>
        <a:bodyPr/>
        <a:lstStyle/>
        <a:p>
          <a:endParaRPr lang="en-US"/>
        </a:p>
      </dgm:t>
    </dgm:pt>
    <dgm:pt modelId="{AE125C35-9693-4FC4-AC47-291574DFAF4C}" type="sibTrans" cxnId="{FEB88E88-398C-4D0F-99B6-B6DE492FC627}">
      <dgm:prSet/>
      <dgm:spPr/>
      <dgm:t>
        <a:bodyPr/>
        <a:lstStyle/>
        <a:p>
          <a:endParaRPr lang="en-US"/>
        </a:p>
      </dgm:t>
    </dgm:pt>
    <dgm:pt modelId="{0F319AE1-E722-4C24-A5C4-829515467EA7}">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rPr>
            <a:t>Scenario Briefing (ESF – 8 Command Element Call)</a:t>
          </a:r>
        </a:p>
      </dgm:t>
    </dgm:pt>
    <dgm:pt modelId="{0ECBC290-5918-4B99-83F0-3B409F73B42E}" type="parTrans" cxnId="{CCBF8456-0510-4BA8-BB67-B189E7FD02F2}">
      <dgm:prSet/>
      <dgm:spPr/>
      <dgm:t>
        <a:bodyPr/>
        <a:lstStyle/>
        <a:p>
          <a:endParaRPr lang="en-US"/>
        </a:p>
      </dgm:t>
    </dgm:pt>
    <dgm:pt modelId="{C5448A30-D467-4A42-9FE8-DFD74D9EB512}" type="sibTrans" cxnId="{CCBF8456-0510-4BA8-BB67-B189E7FD02F2}">
      <dgm:prSet/>
      <dgm:spPr/>
      <dgm:t>
        <a:bodyPr/>
        <a:lstStyle/>
        <a:p>
          <a:endParaRPr lang="en-US"/>
        </a:p>
      </dgm:t>
    </dgm:pt>
    <dgm:pt modelId="{65E012A8-3A61-4E39-97B5-C2BFD62AAECD}">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latin typeface="Segoe UI Semibold"/>
            </a:rPr>
            <a:t>3.5 days</a:t>
          </a:r>
          <a:r>
            <a:rPr lang="en-US" sz="1400" b="1">
              <a:solidFill>
                <a:schemeClr val="accent1"/>
              </a:solidFill>
            </a:rPr>
            <a:t> to complete internal tasks</a:t>
          </a:r>
        </a:p>
      </dgm:t>
    </dgm:pt>
    <dgm:pt modelId="{9D43642D-8F91-42DB-A046-9AD459B303D6}" type="parTrans" cxnId="{1B961416-BE1F-4DD7-834E-B573E721EC3B}">
      <dgm:prSet/>
      <dgm:spPr/>
      <dgm:t>
        <a:bodyPr/>
        <a:lstStyle/>
        <a:p>
          <a:endParaRPr lang="en-US"/>
        </a:p>
      </dgm:t>
    </dgm:pt>
    <dgm:pt modelId="{0F1DF501-BE1F-47E6-A0CB-562480174959}" type="sibTrans" cxnId="{1B961416-BE1F-4DD7-834E-B573E721EC3B}">
      <dgm:prSet/>
      <dgm:spPr/>
      <dgm:t>
        <a:bodyPr/>
        <a:lstStyle/>
        <a:p>
          <a:endParaRPr lang="en-US"/>
        </a:p>
      </dgm:t>
    </dgm:pt>
    <dgm:pt modelId="{102F961C-FA46-40F4-83F7-C87843400B7A}">
      <dgm:prSet/>
      <dgm:spPr>
        <a:solidFill>
          <a:schemeClr val="accent6">
            <a:lumMod val="75000"/>
          </a:schemeClr>
        </a:solidFill>
        <a:ln>
          <a:solidFill>
            <a:schemeClr val="accent6">
              <a:lumMod val="75000"/>
            </a:schemeClr>
          </a:solidFill>
        </a:ln>
      </dgm:spPr>
      <dgm:t>
        <a:bodyPr/>
        <a:lstStyle/>
        <a:p>
          <a:pPr>
            <a:defRPr b="1"/>
          </a:pPr>
          <a:r>
            <a:rPr lang="en-US"/>
            <a:t>April 24 (10am – 12pm)</a:t>
          </a:r>
        </a:p>
      </dgm:t>
    </dgm:pt>
    <dgm:pt modelId="{92EE5FEA-0B23-4BF5-9C93-11C3098F7A9F}" type="parTrans" cxnId="{3094CA0C-76E1-469C-876C-379886EDB0AA}">
      <dgm:prSet/>
      <dgm:spPr/>
      <dgm:t>
        <a:bodyPr/>
        <a:lstStyle/>
        <a:p>
          <a:endParaRPr lang="en-US"/>
        </a:p>
      </dgm:t>
    </dgm:pt>
    <dgm:pt modelId="{7D7EA297-D4F5-47C2-8FAF-565F70F9783C}" type="sibTrans" cxnId="{3094CA0C-76E1-469C-876C-379886EDB0AA}">
      <dgm:prSet/>
      <dgm:spPr/>
      <dgm:t>
        <a:bodyPr/>
        <a:lstStyle/>
        <a:p>
          <a:endParaRPr lang="en-US"/>
        </a:p>
      </dgm:t>
    </dgm:pt>
    <dgm:pt modelId="{7CFF2A57-9C3D-4C65-A46C-8A6C3E5F30AA}">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u="sng">
              <a:solidFill>
                <a:schemeClr val="accent1"/>
              </a:solidFill>
            </a:rPr>
            <a:t>Part 2</a:t>
          </a:r>
        </a:p>
      </dgm:t>
    </dgm:pt>
    <dgm:pt modelId="{BB50E29E-383E-4D72-A1D6-D1DBE9F5E83C}" type="parTrans" cxnId="{406D7FA1-0B19-4051-8637-8208EC26C5D2}">
      <dgm:prSet/>
      <dgm:spPr/>
      <dgm:t>
        <a:bodyPr/>
        <a:lstStyle/>
        <a:p>
          <a:endParaRPr lang="en-US"/>
        </a:p>
      </dgm:t>
    </dgm:pt>
    <dgm:pt modelId="{979FD82C-545D-495B-8EFA-5CEA97A6C44F}" type="sibTrans" cxnId="{406D7FA1-0B19-4051-8637-8208EC26C5D2}">
      <dgm:prSet/>
      <dgm:spPr/>
      <dgm:t>
        <a:bodyPr/>
        <a:lstStyle/>
        <a:p>
          <a:endParaRPr lang="en-US"/>
        </a:p>
      </dgm:t>
    </dgm:pt>
    <dgm:pt modelId="{321853FC-024A-47DF-A68B-FCD3E6EDD48E}">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Hospital Operations Coordination Call</a:t>
          </a:r>
        </a:p>
      </dgm:t>
    </dgm:pt>
    <dgm:pt modelId="{8D423A0D-583A-4120-8ABB-385C0AB58A0D}" type="parTrans" cxnId="{8C45E5C7-FD0D-4D17-BD18-C62A74C97ABE}">
      <dgm:prSet/>
      <dgm:spPr/>
      <dgm:t>
        <a:bodyPr/>
        <a:lstStyle/>
        <a:p>
          <a:endParaRPr lang="en-US"/>
        </a:p>
      </dgm:t>
    </dgm:pt>
    <dgm:pt modelId="{17311441-0543-4F09-8480-C32B6A08342A}" type="sibTrans" cxnId="{8C45E5C7-FD0D-4D17-BD18-C62A74C97ABE}">
      <dgm:prSet/>
      <dgm:spPr/>
      <dgm:t>
        <a:bodyPr/>
        <a:lstStyle/>
        <a:p>
          <a:endParaRPr lang="en-US"/>
        </a:p>
      </dgm:t>
    </dgm:pt>
    <dgm:pt modelId="{8AF56EB2-8794-431C-804B-3308B88F9F46}">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2-hour, </a:t>
          </a:r>
          <a:r>
            <a:rPr lang="en-US" sz="1400" b="0">
              <a:solidFill>
                <a:schemeClr val="accent1"/>
              </a:solidFill>
              <a:latin typeface="Segoe UI Semibold"/>
            </a:rPr>
            <a:t>hybrid</a:t>
          </a:r>
          <a:r>
            <a:rPr lang="en-US" sz="1400" b="1">
              <a:solidFill>
                <a:schemeClr val="accent1"/>
              </a:solidFill>
            </a:rPr>
            <a:t> exercise</a:t>
          </a:r>
        </a:p>
      </dgm:t>
    </dgm:pt>
    <dgm:pt modelId="{C32AC3FA-AED5-4386-88A4-75E521972A85}" type="parTrans" cxnId="{786F275E-E73D-4F76-B7F1-227258B9E7F0}">
      <dgm:prSet/>
      <dgm:spPr/>
      <dgm:t>
        <a:bodyPr/>
        <a:lstStyle/>
        <a:p>
          <a:endParaRPr lang="en-US"/>
        </a:p>
      </dgm:t>
    </dgm:pt>
    <dgm:pt modelId="{7C006A64-A1E5-4632-810B-33B9023E01EE}" type="sibTrans" cxnId="{786F275E-E73D-4F76-B7F1-227258B9E7F0}">
      <dgm:prSet/>
      <dgm:spPr/>
      <dgm:t>
        <a:bodyPr/>
        <a:lstStyle/>
        <a:p>
          <a:endParaRPr lang="en-US"/>
        </a:p>
      </dgm:t>
    </dgm:pt>
    <dgm:pt modelId="{42162D2D-8D62-4631-AEB6-28E751622F9B}">
      <dgm:prSet/>
      <dgm:spPr>
        <a:solidFill>
          <a:schemeClr val="accent6">
            <a:lumMod val="75000"/>
          </a:schemeClr>
        </a:solidFill>
        <a:ln>
          <a:solidFill>
            <a:schemeClr val="accent6">
              <a:lumMod val="75000"/>
            </a:schemeClr>
          </a:solidFill>
        </a:ln>
      </dgm:spPr>
      <dgm:t>
        <a:bodyPr/>
        <a:lstStyle/>
        <a:p>
          <a:pPr>
            <a:defRPr b="1"/>
          </a:pPr>
          <a:r>
            <a:rPr lang="en-US"/>
            <a:t>April 24 – May 1</a:t>
          </a:r>
        </a:p>
      </dgm:t>
    </dgm:pt>
    <dgm:pt modelId="{AE5F74BD-DA48-4C94-BD74-2C89703E8001}" type="parTrans" cxnId="{D17E683D-31EB-4019-A1FD-85C9E9AD93A2}">
      <dgm:prSet/>
      <dgm:spPr/>
      <dgm:t>
        <a:bodyPr/>
        <a:lstStyle/>
        <a:p>
          <a:endParaRPr lang="en-US"/>
        </a:p>
      </dgm:t>
    </dgm:pt>
    <dgm:pt modelId="{69DFC861-E897-4747-B456-E3CFC4D70541}" type="sibTrans" cxnId="{D17E683D-31EB-4019-A1FD-85C9E9AD93A2}">
      <dgm:prSet/>
      <dgm:spPr/>
      <dgm:t>
        <a:bodyPr/>
        <a:lstStyle/>
        <a:p>
          <a:endParaRPr lang="en-US"/>
        </a:p>
      </dgm:t>
    </dgm:pt>
    <dgm:pt modelId="{DCA5A441-5B0B-4701-8177-1139F8FDC39F}">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u="sng">
              <a:solidFill>
                <a:schemeClr val="accent1"/>
              </a:solidFill>
            </a:rPr>
            <a:t>Part 3</a:t>
          </a:r>
        </a:p>
      </dgm:t>
    </dgm:pt>
    <dgm:pt modelId="{79748748-65C3-4950-B6D4-43EF6CC6E509}" type="parTrans" cxnId="{FCF918D1-E59E-407D-A9E3-6FFEA51556F7}">
      <dgm:prSet/>
      <dgm:spPr/>
      <dgm:t>
        <a:bodyPr/>
        <a:lstStyle/>
        <a:p>
          <a:endParaRPr lang="en-US"/>
        </a:p>
      </dgm:t>
    </dgm:pt>
    <dgm:pt modelId="{A61E45B5-AB72-4693-AEC9-463FB279D3AE}" type="sibTrans" cxnId="{FCF918D1-E59E-407D-A9E3-6FFEA51556F7}">
      <dgm:prSet/>
      <dgm:spPr/>
      <dgm:t>
        <a:bodyPr/>
        <a:lstStyle/>
        <a:p>
          <a:endParaRPr lang="en-US"/>
        </a:p>
      </dgm:t>
    </dgm:pt>
    <dgm:pt modelId="{8523DECC-F29E-4F7B-AC31-72E9AA609E71}">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Post-exercise survey</a:t>
          </a:r>
        </a:p>
      </dgm:t>
    </dgm:pt>
    <dgm:pt modelId="{6A0484FB-1CD6-4A46-B3A6-4E9156D5D007}" type="parTrans" cxnId="{3A691B20-507E-4F22-A316-0443DD5DBC54}">
      <dgm:prSet/>
      <dgm:spPr/>
      <dgm:t>
        <a:bodyPr/>
        <a:lstStyle/>
        <a:p>
          <a:endParaRPr lang="en-US"/>
        </a:p>
      </dgm:t>
    </dgm:pt>
    <dgm:pt modelId="{B4DA7A87-83B2-48CE-BF0B-AB453D130EDA}" type="sibTrans" cxnId="{3A691B20-507E-4F22-A316-0443DD5DBC54}">
      <dgm:prSet/>
      <dgm:spPr/>
      <dgm:t>
        <a:bodyPr/>
        <a:lstStyle/>
        <a:p>
          <a:endParaRPr lang="en-US"/>
        </a:p>
      </dgm:t>
    </dgm:pt>
    <dgm:pt modelId="{F7CFDD85-48E7-4583-BD4D-5944C88F9E3D}">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9 days to complete</a:t>
          </a:r>
        </a:p>
        <a:p>
          <a:endParaRPr lang="en-US" sz="1400" b="1">
            <a:solidFill>
              <a:schemeClr val="accent1"/>
            </a:solidFill>
          </a:endParaRPr>
        </a:p>
      </dgm:t>
    </dgm:pt>
    <dgm:pt modelId="{DB88642C-EFB2-4405-B748-25F9C29DA29F}" type="parTrans" cxnId="{5AADF959-87A9-499B-B316-9C1B2A6167AB}">
      <dgm:prSet/>
      <dgm:spPr/>
      <dgm:t>
        <a:bodyPr/>
        <a:lstStyle/>
        <a:p>
          <a:endParaRPr lang="en-US"/>
        </a:p>
      </dgm:t>
    </dgm:pt>
    <dgm:pt modelId="{DB9ABA7B-6134-4089-8A97-890FB5107619}" type="sibTrans" cxnId="{5AADF959-87A9-499B-B316-9C1B2A6167AB}">
      <dgm:prSet/>
      <dgm:spPr/>
      <dgm:t>
        <a:bodyPr/>
        <a:lstStyle/>
        <a:p>
          <a:endParaRPr lang="en-US"/>
        </a:p>
      </dgm:t>
    </dgm:pt>
    <dgm:pt modelId="{B9E7039A-08D4-49CE-BE76-D75BC045FD4E}">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rPr>
            <a:t>Complete Part 1 Survey</a:t>
          </a:r>
        </a:p>
      </dgm:t>
    </dgm:pt>
    <dgm:pt modelId="{C932DB54-D69D-4E8B-9DE4-4FFCDB001222}" type="parTrans" cxnId="{C6479BF9-0BD4-4428-B8EB-6D5B76CAC67F}">
      <dgm:prSet/>
      <dgm:spPr/>
      <dgm:t>
        <a:bodyPr/>
        <a:lstStyle/>
        <a:p>
          <a:endParaRPr lang="en-US"/>
        </a:p>
      </dgm:t>
    </dgm:pt>
    <dgm:pt modelId="{9A0D6F9A-790D-45D3-A87E-8C6FF07A4F0F}" type="sibTrans" cxnId="{C6479BF9-0BD4-4428-B8EB-6D5B76CAC67F}">
      <dgm:prSet/>
      <dgm:spPr/>
      <dgm:t>
        <a:bodyPr/>
        <a:lstStyle/>
        <a:p>
          <a:endParaRPr lang="en-US"/>
        </a:p>
      </dgm:t>
    </dgm:pt>
    <dgm:pt modelId="{D86AC3A5-A904-4778-9137-0510AC8A5F81}" type="pres">
      <dgm:prSet presAssocID="{46BA781B-5FD4-4398-90E2-5DD3ACDFF0AE}" presName="root" presStyleCnt="0">
        <dgm:presLayoutVars>
          <dgm:chMax/>
          <dgm:chPref/>
          <dgm:animLvl val="lvl"/>
        </dgm:presLayoutVars>
      </dgm:prSet>
      <dgm:spPr/>
    </dgm:pt>
    <dgm:pt modelId="{AAE97524-3225-4114-AEEA-D0BA8F728C2C}" type="pres">
      <dgm:prSet presAssocID="{46BA781B-5FD4-4398-90E2-5DD3ACDFF0AE}" presName="divider" presStyleLbl="fgAcc1" presStyleIdx="0" presStyleCnt="1"/>
      <dgm:spPr>
        <a:ln>
          <a:solidFill>
            <a:schemeClr val="accent6">
              <a:lumMod val="75000"/>
            </a:schemeClr>
          </a:solidFill>
        </a:ln>
      </dgm:spPr>
    </dgm:pt>
    <dgm:pt modelId="{74B733E3-63CC-408A-A9BE-1B4D73ECCB48}" type="pres">
      <dgm:prSet presAssocID="{46BA781B-5FD4-4398-90E2-5DD3ACDFF0AE}" presName="nodes" presStyleCnt="0">
        <dgm:presLayoutVars>
          <dgm:chMax/>
          <dgm:chPref/>
          <dgm:animLvl val="lvl"/>
        </dgm:presLayoutVars>
      </dgm:prSet>
      <dgm:spPr/>
    </dgm:pt>
    <dgm:pt modelId="{E7A65B21-EE09-4FE5-94B5-A6BDDC1E37AE}" type="pres">
      <dgm:prSet presAssocID="{38B84C35-9E2C-4CC0-B169-B23EDC5DA83D}" presName="composite" presStyleCnt="0"/>
      <dgm:spPr/>
    </dgm:pt>
    <dgm:pt modelId="{FA5716F3-3589-41A9-8A75-EEB534D27214}" type="pres">
      <dgm:prSet presAssocID="{38B84C35-9E2C-4CC0-B169-B23EDC5DA83D}" presName="L1TextContainer" presStyleLbl="alignNode1" presStyleIdx="0" presStyleCnt="3">
        <dgm:presLayoutVars>
          <dgm:chMax val="1"/>
          <dgm:chPref val="1"/>
          <dgm:bulletEnabled val="1"/>
        </dgm:presLayoutVars>
      </dgm:prSet>
      <dgm:spPr/>
    </dgm:pt>
    <dgm:pt modelId="{E121ADD5-B526-42C0-A53A-B2781761C78A}" type="pres">
      <dgm:prSet presAssocID="{38B84C35-9E2C-4CC0-B169-B23EDC5DA83D}" presName="L2TextContainerWrapper" presStyleCnt="0">
        <dgm:presLayoutVars>
          <dgm:bulletEnabled val="1"/>
        </dgm:presLayoutVars>
      </dgm:prSet>
      <dgm:spPr/>
    </dgm:pt>
    <dgm:pt modelId="{180CB421-1B06-4575-A069-D599977A8E9B}" type="pres">
      <dgm:prSet presAssocID="{38B84C35-9E2C-4CC0-B169-B23EDC5DA83D}" presName="L2TextContainer" presStyleLbl="bgAccFollowNode1" presStyleIdx="0" presStyleCnt="3"/>
      <dgm:spPr/>
    </dgm:pt>
    <dgm:pt modelId="{E411C76D-ACBD-4055-99A2-73254C516055}" type="pres">
      <dgm:prSet presAssocID="{38B84C35-9E2C-4CC0-B169-B23EDC5DA83D}" presName="FlexibleEmptyPlaceHolder" presStyleCnt="0"/>
      <dgm:spPr/>
    </dgm:pt>
    <dgm:pt modelId="{A0069C17-85BD-43A4-9D0A-1EAED8852499}" type="pres">
      <dgm:prSet presAssocID="{38B84C35-9E2C-4CC0-B169-B23EDC5DA83D}" presName="ConnectLine" presStyleLbl="sibTrans1D1" presStyleIdx="0" presStyleCnt="3"/>
      <dgm:spPr>
        <a:ln>
          <a:solidFill>
            <a:schemeClr val="accent6">
              <a:lumMod val="75000"/>
            </a:schemeClr>
          </a:solidFill>
        </a:ln>
      </dgm:spPr>
    </dgm:pt>
    <dgm:pt modelId="{A10E0001-76D4-4F2C-8567-FED31D4C15F7}" type="pres">
      <dgm:prSet presAssocID="{38B84C35-9E2C-4CC0-B169-B23EDC5DA83D}" presName="ConnectorPoint" presStyleLbl="node1" presStyleIdx="0"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04D1A25F-CD67-44A8-A5C2-D269A35EFAE2}" type="pres">
      <dgm:prSet presAssocID="{38B84C35-9E2C-4CC0-B169-B23EDC5DA83D}" presName="EmptyPlaceHolder" presStyleCnt="0"/>
      <dgm:spPr/>
    </dgm:pt>
    <dgm:pt modelId="{A766DFF5-F6D6-4767-B4BB-28B30E034959}" type="pres">
      <dgm:prSet presAssocID="{DE387FF4-096A-42AE-97DB-87743990B4FA}" presName="spaceBetweenRectangles" presStyleCnt="0"/>
      <dgm:spPr/>
    </dgm:pt>
    <dgm:pt modelId="{B9B03C36-CD6F-4D06-BE06-440EBED8EEC5}" type="pres">
      <dgm:prSet presAssocID="{102F961C-FA46-40F4-83F7-C87843400B7A}" presName="composite" presStyleCnt="0"/>
      <dgm:spPr/>
    </dgm:pt>
    <dgm:pt modelId="{59E33CE0-1971-4345-A972-EC232AF65D8D}" type="pres">
      <dgm:prSet presAssocID="{102F961C-FA46-40F4-83F7-C87843400B7A}" presName="L1TextContainer" presStyleLbl="alignNode1" presStyleIdx="1" presStyleCnt="3">
        <dgm:presLayoutVars>
          <dgm:chMax val="1"/>
          <dgm:chPref val="1"/>
          <dgm:bulletEnabled val="1"/>
        </dgm:presLayoutVars>
      </dgm:prSet>
      <dgm:spPr/>
    </dgm:pt>
    <dgm:pt modelId="{4E3A44A8-652A-4F03-9BCC-B894778F5A68}" type="pres">
      <dgm:prSet presAssocID="{102F961C-FA46-40F4-83F7-C87843400B7A}" presName="L2TextContainerWrapper" presStyleCnt="0">
        <dgm:presLayoutVars>
          <dgm:bulletEnabled val="1"/>
        </dgm:presLayoutVars>
      </dgm:prSet>
      <dgm:spPr/>
    </dgm:pt>
    <dgm:pt modelId="{0F66703E-F787-4D7C-AC01-6E2BEA63E51C}" type="pres">
      <dgm:prSet presAssocID="{102F961C-FA46-40F4-83F7-C87843400B7A}" presName="L2TextContainer" presStyleLbl="bgAccFollowNode1" presStyleIdx="1" presStyleCnt="3"/>
      <dgm:spPr/>
    </dgm:pt>
    <dgm:pt modelId="{B9B883EE-431F-404A-B518-6ACDC14270D1}" type="pres">
      <dgm:prSet presAssocID="{102F961C-FA46-40F4-83F7-C87843400B7A}" presName="FlexibleEmptyPlaceHolder" presStyleCnt="0"/>
      <dgm:spPr/>
    </dgm:pt>
    <dgm:pt modelId="{1383E59D-A487-42B8-820F-A5873186703B}" type="pres">
      <dgm:prSet presAssocID="{102F961C-FA46-40F4-83F7-C87843400B7A}" presName="ConnectLine" presStyleLbl="sibTrans1D1" presStyleIdx="1" presStyleCnt="3"/>
      <dgm:spPr/>
    </dgm:pt>
    <dgm:pt modelId="{33E4EAA2-4D03-42C3-A76A-2C2FB17AA4DF}" type="pres">
      <dgm:prSet presAssocID="{102F961C-FA46-40F4-83F7-C87843400B7A}" presName="ConnectorPoint" presStyleLbl="node1" presStyleIdx="1"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E120EBF9-21CA-4BC2-B8ED-D80EC9D8E8C6}" type="pres">
      <dgm:prSet presAssocID="{102F961C-FA46-40F4-83F7-C87843400B7A}" presName="EmptyPlaceHolder" presStyleCnt="0"/>
      <dgm:spPr/>
    </dgm:pt>
    <dgm:pt modelId="{17FA078A-DAD1-45C3-B927-1A9B3878D45A}" type="pres">
      <dgm:prSet presAssocID="{7D7EA297-D4F5-47C2-8FAF-565F70F9783C}" presName="spaceBetweenRectangles" presStyleCnt="0"/>
      <dgm:spPr/>
    </dgm:pt>
    <dgm:pt modelId="{E6849C97-17AC-4E06-A2FB-D6AC7F1A8E3F}" type="pres">
      <dgm:prSet presAssocID="{42162D2D-8D62-4631-AEB6-28E751622F9B}" presName="composite" presStyleCnt="0"/>
      <dgm:spPr/>
    </dgm:pt>
    <dgm:pt modelId="{40FF6DEC-6840-4062-9D58-C238B7831AA4}" type="pres">
      <dgm:prSet presAssocID="{42162D2D-8D62-4631-AEB6-28E751622F9B}" presName="L1TextContainer" presStyleLbl="alignNode1" presStyleIdx="2" presStyleCnt="3">
        <dgm:presLayoutVars>
          <dgm:chMax val="1"/>
          <dgm:chPref val="1"/>
          <dgm:bulletEnabled val="1"/>
        </dgm:presLayoutVars>
      </dgm:prSet>
      <dgm:spPr/>
    </dgm:pt>
    <dgm:pt modelId="{87C6B81D-8331-48BF-996A-431583DA026E}" type="pres">
      <dgm:prSet presAssocID="{42162D2D-8D62-4631-AEB6-28E751622F9B}" presName="L2TextContainerWrapper" presStyleCnt="0">
        <dgm:presLayoutVars>
          <dgm:bulletEnabled val="1"/>
        </dgm:presLayoutVars>
      </dgm:prSet>
      <dgm:spPr/>
    </dgm:pt>
    <dgm:pt modelId="{C14BD17C-B796-494B-AB21-B6DA5D4EFAD2}" type="pres">
      <dgm:prSet presAssocID="{42162D2D-8D62-4631-AEB6-28E751622F9B}" presName="L2TextContainer" presStyleLbl="bgAccFollowNode1" presStyleIdx="2" presStyleCnt="3"/>
      <dgm:spPr/>
    </dgm:pt>
    <dgm:pt modelId="{90E94AF2-43B1-4DB0-93BE-60B020C9F553}" type="pres">
      <dgm:prSet presAssocID="{42162D2D-8D62-4631-AEB6-28E751622F9B}" presName="FlexibleEmptyPlaceHolder" presStyleCnt="0"/>
      <dgm:spPr/>
    </dgm:pt>
    <dgm:pt modelId="{36B27DAB-93CB-4305-8386-62605DBB61C2}" type="pres">
      <dgm:prSet presAssocID="{42162D2D-8D62-4631-AEB6-28E751622F9B}" presName="ConnectLine" presStyleLbl="sibTrans1D1" presStyleIdx="2" presStyleCnt="3"/>
      <dgm:spPr>
        <a:ln>
          <a:solidFill>
            <a:schemeClr val="accent6">
              <a:lumMod val="75000"/>
            </a:schemeClr>
          </a:solidFill>
        </a:ln>
      </dgm:spPr>
    </dgm:pt>
    <dgm:pt modelId="{DCBFD9CC-F784-4C76-BB38-19B0E78FA234}" type="pres">
      <dgm:prSet presAssocID="{42162D2D-8D62-4631-AEB6-28E751622F9B}" presName="ConnectorPoint" presStyleLbl="node1" presStyleIdx="2"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AFA97E5A-FABA-4D83-AEC3-1FF1F7A8D5A8}" type="pres">
      <dgm:prSet presAssocID="{42162D2D-8D62-4631-AEB6-28E751622F9B}" presName="EmptyPlaceHolder" presStyleCnt="0"/>
      <dgm:spPr/>
    </dgm:pt>
  </dgm:ptLst>
  <dgm:cxnLst>
    <dgm:cxn modelId="{21078C02-15A5-4207-9310-E7A31D11E99B}" type="presOf" srcId="{42162D2D-8D62-4631-AEB6-28E751622F9B}" destId="{40FF6DEC-6840-4062-9D58-C238B7831AA4}" srcOrd="0" destOrd="0" presId="urn:microsoft.com/office/officeart/2017/3/layout/HorizontalLabelsTimeline"/>
    <dgm:cxn modelId="{73CBF303-1EF8-41D5-952E-295B25CC2660}" type="presOf" srcId="{81E4DC93-5370-4313-86B6-115E745349AE}" destId="{180CB421-1B06-4575-A069-D599977A8E9B}" srcOrd="0" destOrd="0" presId="urn:microsoft.com/office/officeart/2017/3/layout/HorizontalLabelsTimeline"/>
    <dgm:cxn modelId="{3094CA0C-76E1-469C-876C-379886EDB0AA}" srcId="{46BA781B-5FD4-4398-90E2-5DD3ACDFF0AE}" destId="{102F961C-FA46-40F4-83F7-C87843400B7A}" srcOrd="1" destOrd="0" parTransId="{92EE5FEA-0B23-4BF5-9C93-11C3098F7A9F}" sibTransId="{7D7EA297-D4F5-47C2-8FAF-565F70F9783C}"/>
    <dgm:cxn modelId="{1B961416-BE1F-4DD7-834E-B573E721EC3B}" srcId="{38B84C35-9E2C-4CC0-B169-B23EDC5DA83D}" destId="{65E012A8-3A61-4E39-97B5-C2BFD62AAECD}" srcOrd="2" destOrd="0" parTransId="{9D43642D-8F91-42DB-A046-9AD459B303D6}" sibTransId="{0F1DF501-BE1F-47E6-A0CB-562480174959}"/>
    <dgm:cxn modelId="{2D3FE419-DD5A-4F7A-AA46-3BABA0E005F2}" type="presOf" srcId="{F7CFDD85-48E7-4583-BD4D-5944C88F9E3D}" destId="{C14BD17C-B796-494B-AB21-B6DA5D4EFAD2}" srcOrd="0" destOrd="2" presId="urn:microsoft.com/office/officeart/2017/3/layout/HorizontalLabelsTimeline"/>
    <dgm:cxn modelId="{3A691B20-507E-4F22-A316-0443DD5DBC54}" srcId="{42162D2D-8D62-4631-AEB6-28E751622F9B}" destId="{8523DECC-F29E-4F7B-AC31-72E9AA609E71}" srcOrd="1" destOrd="0" parTransId="{6A0484FB-1CD6-4A46-B3A6-4E9156D5D007}" sibTransId="{B4DA7A87-83B2-48CE-BF0B-AB453D130EDA}"/>
    <dgm:cxn modelId="{D17E683D-31EB-4019-A1FD-85C9E9AD93A2}" srcId="{46BA781B-5FD4-4398-90E2-5DD3ACDFF0AE}" destId="{42162D2D-8D62-4631-AEB6-28E751622F9B}" srcOrd="2" destOrd="0" parTransId="{AE5F74BD-DA48-4C94-BD74-2C89703E8001}" sibTransId="{69DFC861-E897-4747-B456-E3CFC4D70541}"/>
    <dgm:cxn modelId="{786F275E-E73D-4F76-B7F1-227258B9E7F0}" srcId="{102F961C-FA46-40F4-83F7-C87843400B7A}" destId="{8AF56EB2-8794-431C-804B-3308B88F9F46}" srcOrd="2" destOrd="0" parTransId="{C32AC3FA-AED5-4386-88A4-75E521972A85}" sibTransId="{7C006A64-A1E5-4632-810B-33B9023E01EE}"/>
    <dgm:cxn modelId="{EDA74B6B-CE94-411D-91D9-BCE85F57AF22}" type="presOf" srcId="{0F319AE1-E722-4C24-A5C4-829515467EA7}" destId="{180CB421-1B06-4575-A069-D599977A8E9B}" srcOrd="0" destOrd="1" presId="urn:microsoft.com/office/officeart/2017/3/layout/HorizontalLabelsTimeline"/>
    <dgm:cxn modelId="{4E41C76E-6B86-40AB-B7FF-F3C1E6704DD0}" type="presOf" srcId="{102F961C-FA46-40F4-83F7-C87843400B7A}" destId="{59E33CE0-1971-4345-A972-EC232AF65D8D}" srcOrd="0" destOrd="0" presId="urn:microsoft.com/office/officeart/2017/3/layout/HorizontalLabelsTimeline"/>
    <dgm:cxn modelId="{00288170-4413-4248-8B70-D2E90814EF7A}" type="presOf" srcId="{8523DECC-F29E-4F7B-AC31-72E9AA609E71}" destId="{C14BD17C-B796-494B-AB21-B6DA5D4EFAD2}" srcOrd="0" destOrd="1" presId="urn:microsoft.com/office/officeart/2017/3/layout/HorizontalLabelsTimeline"/>
    <dgm:cxn modelId="{1746E952-3BFB-4B00-85E2-FB42A621F909}" type="presOf" srcId="{46BA781B-5FD4-4398-90E2-5DD3ACDFF0AE}" destId="{D86AC3A5-A904-4778-9137-0510AC8A5F81}" srcOrd="0" destOrd="0" presId="urn:microsoft.com/office/officeart/2017/3/layout/HorizontalLabelsTimeline"/>
    <dgm:cxn modelId="{CCBF8456-0510-4BA8-BB67-B189E7FD02F2}" srcId="{38B84C35-9E2C-4CC0-B169-B23EDC5DA83D}" destId="{0F319AE1-E722-4C24-A5C4-829515467EA7}" srcOrd="1" destOrd="0" parTransId="{0ECBC290-5918-4B99-83F0-3B409F73B42E}" sibTransId="{C5448A30-D467-4A42-9FE8-DFD74D9EB512}"/>
    <dgm:cxn modelId="{5AADF959-87A9-499B-B316-9C1B2A6167AB}" srcId="{42162D2D-8D62-4631-AEB6-28E751622F9B}" destId="{F7CFDD85-48E7-4583-BD4D-5944C88F9E3D}" srcOrd="2" destOrd="0" parTransId="{DB88642C-EFB2-4405-B748-25F9C29DA29F}" sibTransId="{DB9ABA7B-6134-4089-8A97-890FB5107619}"/>
    <dgm:cxn modelId="{13BE7F7B-A8AC-4A1E-B5C7-7D31EE39A68D}" type="presOf" srcId="{DCA5A441-5B0B-4701-8177-1139F8FDC39F}" destId="{C14BD17C-B796-494B-AB21-B6DA5D4EFAD2}" srcOrd="0" destOrd="0" presId="urn:microsoft.com/office/officeart/2017/3/layout/HorizontalLabelsTimeline"/>
    <dgm:cxn modelId="{FEB88E88-398C-4D0F-99B6-B6DE492FC627}" srcId="{38B84C35-9E2C-4CC0-B169-B23EDC5DA83D}" destId="{81E4DC93-5370-4313-86B6-115E745349AE}" srcOrd="0" destOrd="0" parTransId="{B3277BCD-0C14-48BC-AB90-59171873BAA3}" sibTransId="{AE125C35-9693-4FC4-AC47-291574DFAF4C}"/>
    <dgm:cxn modelId="{C1A1888F-B565-42B0-B929-904699061B3C}" srcId="{46BA781B-5FD4-4398-90E2-5DD3ACDFF0AE}" destId="{38B84C35-9E2C-4CC0-B169-B23EDC5DA83D}" srcOrd="0" destOrd="0" parTransId="{D59D04D2-581C-47B8-98FE-33C2B659F951}" sibTransId="{DE387FF4-096A-42AE-97DB-87743990B4FA}"/>
    <dgm:cxn modelId="{406D7FA1-0B19-4051-8637-8208EC26C5D2}" srcId="{102F961C-FA46-40F4-83F7-C87843400B7A}" destId="{7CFF2A57-9C3D-4C65-A46C-8A6C3E5F30AA}" srcOrd="0" destOrd="0" parTransId="{BB50E29E-383E-4D72-A1D6-D1DBE9F5E83C}" sibTransId="{979FD82C-545D-495B-8EFA-5CEA97A6C44F}"/>
    <dgm:cxn modelId="{842C4FA2-FE0B-4226-BA6B-6E42D7D704AA}" type="presOf" srcId="{8AF56EB2-8794-431C-804B-3308B88F9F46}" destId="{0F66703E-F787-4D7C-AC01-6E2BEA63E51C}" srcOrd="0" destOrd="2" presId="urn:microsoft.com/office/officeart/2017/3/layout/HorizontalLabelsTimeline"/>
    <dgm:cxn modelId="{C0287FAB-A341-4BB5-B133-A063C134D1FB}" type="presOf" srcId="{38B84C35-9E2C-4CC0-B169-B23EDC5DA83D}" destId="{FA5716F3-3589-41A9-8A75-EEB534D27214}" srcOrd="0" destOrd="0" presId="urn:microsoft.com/office/officeart/2017/3/layout/HorizontalLabelsTimeline"/>
    <dgm:cxn modelId="{8C45E5C7-FD0D-4D17-BD18-C62A74C97ABE}" srcId="{102F961C-FA46-40F4-83F7-C87843400B7A}" destId="{321853FC-024A-47DF-A68B-FCD3E6EDD48E}" srcOrd="1" destOrd="0" parTransId="{8D423A0D-583A-4120-8ABB-385C0AB58A0D}" sibTransId="{17311441-0543-4F09-8480-C32B6A08342A}"/>
    <dgm:cxn modelId="{7676D9CB-DC2A-46C6-8143-2EA8D3B10F5E}" type="presOf" srcId="{7CFF2A57-9C3D-4C65-A46C-8A6C3E5F30AA}" destId="{0F66703E-F787-4D7C-AC01-6E2BEA63E51C}" srcOrd="0" destOrd="0" presId="urn:microsoft.com/office/officeart/2017/3/layout/HorizontalLabelsTimeline"/>
    <dgm:cxn modelId="{FCF918D1-E59E-407D-A9E3-6FFEA51556F7}" srcId="{42162D2D-8D62-4631-AEB6-28E751622F9B}" destId="{DCA5A441-5B0B-4701-8177-1139F8FDC39F}" srcOrd="0" destOrd="0" parTransId="{79748748-65C3-4950-B6D4-43EF6CC6E509}" sibTransId="{A61E45B5-AB72-4693-AEC9-463FB279D3AE}"/>
    <dgm:cxn modelId="{6292B3DA-8A0B-4B7A-BE4F-CF949A94659E}" type="presOf" srcId="{321853FC-024A-47DF-A68B-FCD3E6EDD48E}" destId="{0F66703E-F787-4D7C-AC01-6E2BEA63E51C}" srcOrd="0" destOrd="1" presId="urn:microsoft.com/office/officeart/2017/3/layout/HorizontalLabelsTimeline"/>
    <dgm:cxn modelId="{7B0C24DF-17FF-4E88-A229-13D591E418EE}" type="presOf" srcId="{65E012A8-3A61-4E39-97B5-C2BFD62AAECD}" destId="{180CB421-1B06-4575-A069-D599977A8E9B}" srcOrd="0" destOrd="2" presId="urn:microsoft.com/office/officeart/2017/3/layout/HorizontalLabelsTimeline"/>
    <dgm:cxn modelId="{C6479BF9-0BD4-4428-B8EB-6D5B76CAC67F}" srcId="{38B84C35-9E2C-4CC0-B169-B23EDC5DA83D}" destId="{B9E7039A-08D4-49CE-BE76-D75BC045FD4E}" srcOrd="3" destOrd="0" parTransId="{C932DB54-D69D-4E8B-9DE4-4FFCDB001222}" sibTransId="{9A0D6F9A-790D-45D3-A87E-8C6FF07A4F0F}"/>
    <dgm:cxn modelId="{EA7331FD-EB70-424D-BF55-9D90C0D0A9BA}" type="presOf" srcId="{B9E7039A-08D4-49CE-BE76-D75BC045FD4E}" destId="{180CB421-1B06-4575-A069-D599977A8E9B}" srcOrd="0" destOrd="3" presId="urn:microsoft.com/office/officeart/2017/3/layout/HorizontalLabelsTimeline"/>
    <dgm:cxn modelId="{F5386B31-B0BF-4055-8C12-0E35E3D028B3}" type="presParOf" srcId="{D86AC3A5-A904-4778-9137-0510AC8A5F81}" destId="{AAE97524-3225-4114-AEEA-D0BA8F728C2C}" srcOrd="0" destOrd="0" presId="urn:microsoft.com/office/officeart/2017/3/layout/HorizontalLabelsTimeline"/>
    <dgm:cxn modelId="{EF598621-A2C7-4999-BA2A-A79C0BC81F13}" type="presParOf" srcId="{D86AC3A5-A904-4778-9137-0510AC8A5F81}" destId="{74B733E3-63CC-408A-A9BE-1B4D73ECCB48}" srcOrd="1" destOrd="0" presId="urn:microsoft.com/office/officeart/2017/3/layout/HorizontalLabelsTimeline"/>
    <dgm:cxn modelId="{2D07D1C4-43C0-44B2-9FF5-FFBBA7E15CAC}" type="presParOf" srcId="{74B733E3-63CC-408A-A9BE-1B4D73ECCB48}" destId="{E7A65B21-EE09-4FE5-94B5-A6BDDC1E37AE}" srcOrd="0" destOrd="0" presId="urn:microsoft.com/office/officeart/2017/3/layout/HorizontalLabelsTimeline"/>
    <dgm:cxn modelId="{D798BFBB-76D8-4464-A763-6EBDCC45B1DD}" type="presParOf" srcId="{E7A65B21-EE09-4FE5-94B5-A6BDDC1E37AE}" destId="{FA5716F3-3589-41A9-8A75-EEB534D27214}" srcOrd="0" destOrd="0" presId="urn:microsoft.com/office/officeart/2017/3/layout/HorizontalLabelsTimeline"/>
    <dgm:cxn modelId="{79ACBC23-0A3F-4154-ADEC-922955955D3D}" type="presParOf" srcId="{E7A65B21-EE09-4FE5-94B5-A6BDDC1E37AE}" destId="{E121ADD5-B526-42C0-A53A-B2781761C78A}" srcOrd="1" destOrd="0" presId="urn:microsoft.com/office/officeart/2017/3/layout/HorizontalLabelsTimeline"/>
    <dgm:cxn modelId="{5CBDF578-BFA8-4B62-907B-5956E54B6A4F}" type="presParOf" srcId="{E121ADD5-B526-42C0-A53A-B2781761C78A}" destId="{180CB421-1B06-4575-A069-D599977A8E9B}" srcOrd="0" destOrd="0" presId="urn:microsoft.com/office/officeart/2017/3/layout/HorizontalLabelsTimeline"/>
    <dgm:cxn modelId="{9A0D490D-D164-4802-A5FD-A69635B7796C}" type="presParOf" srcId="{E121ADD5-B526-42C0-A53A-B2781761C78A}" destId="{E411C76D-ACBD-4055-99A2-73254C516055}" srcOrd="1" destOrd="0" presId="urn:microsoft.com/office/officeart/2017/3/layout/HorizontalLabelsTimeline"/>
    <dgm:cxn modelId="{56F3C99B-869A-49FF-99C7-5B49C55C4114}" type="presParOf" srcId="{E7A65B21-EE09-4FE5-94B5-A6BDDC1E37AE}" destId="{A0069C17-85BD-43A4-9D0A-1EAED8852499}" srcOrd="2" destOrd="0" presId="urn:microsoft.com/office/officeart/2017/3/layout/HorizontalLabelsTimeline"/>
    <dgm:cxn modelId="{299CE5A6-2B19-4E6F-9689-E23FA1DEC93D}" type="presParOf" srcId="{E7A65B21-EE09-4FE5-94B5-A6BDDC1E37AE}" destId="{A10E0001-76D4-4F2C-8567-FED31D4C15F7}" srcOrd="3" destOrd="0" presId="urn:microsoft.com/office/officeart/2017/3/layout/HorizontalLabelsTimeline"/>
    <dgm:cxn modelId="{089B09FC-EB2E-472B-B8DC-684E3759AC07}" type="presParOf" srcId="{E7A65B21-EE09-4FE5-94B5-A6BDDC1E37AE}" destId="{04D1A25F-CD67-44A8-A5C2-D269A35EFAE2}" srcOrd="4" destOrd="0" presId="urn:microsoft.com/office/officeart/2017/3/layout/HorizontalLabelsTimeline"/>
    <dgm:cxn modelId="{D230534E-A7AB-47D6-B834-0953ACFF21A0}" type="presParOf" srcId="{74B733E3-63CC-408A-A9BE-1B4D73ECCB48}" destId="{A766DFF5-F6D6-4767-B4BB-28B30E034959}" srcOrd="1" destOrd="0" presId="urn:microsoft.com/office/officeart/2017/3/layout/HorizontalLabelsTimeline"/>
    <dgm:cxn modelId="{68D7C8F1-6EA7-4E8B-8DEA-3360A3440304}" type="presParOf" srcId="{74B733E3-63CC-408A-A9BE-1B4D73ECCB48}" destId="{B9B03C36-CD6F-4D06-BE06-440EBED8EEC5}" srcOrd="2" destOrd="0" presId="urn:microsoft.com/office/officeart/2017/3/layout/HorizontalLabelsTimeline"/>
    <dgm:cxn modelId="{D4D51274-B909-47E4-84E5-110260355139}" type="presParOf" srcId="{B9B03C36-CD6F-4D06-BE06-440EBED8EEC5}" destId="{59E33CE0-1971-4345-A972-EC232AF65D8D}" srcOrd="0" destOrd="0" presId="urn:microsoft.com/office/officeart/2017/3/layout/HorizontalLabelsTimeline"/>
    <dgm:cxn modelId="{F1783720-E429-4627-8D6F-F7AD95BF62D7}" type="presParOf" srcId="{B9B03C36-CD6F-4D06-BE06-440EBED8EEC5}" destId="{4E3A44A8-652A-4F03-9BCC-B894778F5A68}" srcOrd="1" destOrd="0" presId="urn:microsoft.com/office/officeart/2017/3/layout/HorizontalLabelsTimeline"/>
    <dgm:cxn modelId="{BE6B1E74-7C33-4850-B214-D328F079CDF3}" type="presParOf" srcId="{4E3A44A8-652A-4F03-9BCC-B894778F5A68}" destId="{0F66703E-F787-4D7C-AC01-6E2BEA63E51C}" srcOrd="0" destOrd="0" presId="urn:microsoft.com/office/officeart/2017/3/layout/HorizontalLabelsTimeline"/>
    <dgm:cxn modelId="{31408DAA-3723-48FC-ABF5-94E095CE9AD9}" type="presParOf" srcId="{4E3A44A8-652A-4F03-9BCC-B894778F5A68}" destId="{B9B883EE-431F-404A-B518-6ACDC14270D1}" srcOrd="1" destOrd="0" presId="urn:microsoft.com/office/officeart/2017/3/layout/HorizontalLabelsTimeline"/>
    <dgm:cxn modelId="{B02FA901-5702-43B8-8AD0-4EAE637D7304}" type="presParOf" srcId="{B9B03C36-CD6F-4D06-BE06-440EBED8EEC5}" destId="{1383E59D-A487-42B8-820F-A5873186703B}" srcOrd="2" destOrd="0" presId="urn:microsoft.com/office/officeart/2017/3/layout/HorizontalLabelsTimeline"/>
    <dgm:cxn modelId="{882F764D-C8E8-42F7-B6A7-D782A947E39C}" type="presParOf" srcId="{B9B03C36-CD6F-4D06-BE06-440EBED8EEC5}" destId="{33E4EAA2-4D03-42C3-A76A-2C2FB17AA4DF}" srcOrd="3" destOrd="0" presId="urn:microsoft.com/office/officeart/2017/3/layout/HorizontalLabelsTimeline"/>
    <dgm:cxn modelId="{7B98FC56-0E96-43D6-AF5B-993A5F263FCB}" type="presParOf" srcId="{B9B03C36-CD6F-4D06-BE06-440EBED8EEC5}" destId="{E120EBF9-21CA-4BC2-B8ED-D80EC9D8E8C6}" srcOrd="4" destOrd="0" presId="urn:microsoft.com/office/officeart/2017/3/layout/HorizontalLabelsTimeline"/>
    <dgm:cxn modelId="{034E62EC-AFC2-4345-B4BC-323803C157F0}" type="presParOf" srcId="{74B733E3-63CC-408A-A9BE-1B4D73ECCB48}" destId="{17FA078A-DAD1-45C3-B927-1A9B3878D45A}" srcOrd="3" destOrd="0" presId="urn:microsoft.com/office/officeart/2017/3/layout/HorizontalLabelsTimeline"/>
    <dgm:cxn modelId="{79D01040-1CFA-46CA-884A-2B3C0E2F8768}" type="presParOf" srcId="{74B733E3-63CC-408A-A9BE-1B4D73ECCB48}" destId="{E6849C97-17AC-4E06-A2FB-D6AC7F1A8E3F}" srcOrd="4" destOrd="0" presId="urn:microsoft.com/office/officeart/2017/3/layout/HorizontalLabelsTimeline"/>
    <dgm:cxn modelId="{E275417C-429E-44CB-8FF5-AE71030455D3}" type="presParOf" srcId="{E6849C97-17AC-4E06-A2FB-D6AC7F1A8E3F}" destId="{40FF6DEC-6840-4062-9D58-C238B7831AA4}" srcOrd="0" destOrd="0" presId="urn:microsoft.com/office/officeart/2017/3/layout/HorizontalLabelsTimeline"/>
    <dgm:cxn modelId="{71FA9A98-C031-430C-8720-073EC61CA78E}" type="presParOf" srcId="{E6849C97-17AC-4E06-A2FB-D6AC7F1A8E3F}" destId="{87C6B81D-8331-48BF-996A-431583DA026E}" srcOrd="1" destOrd="0" presId="urn:microsoft.com/office/officeart/2017/3/layout/HorizontalLabelsTimeline"/>
    <dgm:cxn modelId="{A69EBB99-3420-49C9-9527-F8437C06D073}" type="presParOf" srcId="{87C6B81D-8331-48BF-996A-431583DA026E}" destId="{C14BD17C-B796-494B-AB21-B6DA5D4EFAD2}" srcOrd="0" destOrd="0" presId="urn:microsoft.com/office/officeart/2017/3/layout/HorizontalLabelsTimeline"/>
    <dgm:cxn modelId="{3A8083CF-B9B7-47B8-A133-992358AB21C4}" type="presParOf" srcId="{87C6B81D-8331-48BF-996A-431583DA026E}" destId="{90E94AF2-43B1-4DB0-93BE-60B020C9F553}" srcOrd="1" destOrd="0" presId="urn:microsoft.com/office/officeart/2017/3/layout/HorizontalLabelsTimeline"/>
    <dgm:cxn modelId="{48148E23-5129-4C55-9999-16EA1B66D1E4}" type="presParOf" srcId="{E6849C97-17AC-4E06-A2FB-D6AC7F1A8E3F}" destId="{36B27DAB-93CB-4305-8386-62605DBB61C2}" srcOrd="2" destOrd="0" presId="urn:microsoft.com/office/officeart/2017/3/layout/HorizontalLabelsTimeline"/>
    <dgm:cxn modelId="{7F476843-0CDC-441B-A6FB-597149E32A7D}" type="presParOf" srcId="{E6849C97-17AC-4E06-A2FB-D6AC7F1A8E3F}" destId="{DCBFD9CC-F784-4C76-BB38-19B0E78FA234}" srcOrd="3" destOrd="0" presId="urn:microsoft.com/office/officeart/2017/3/layout/HorizontalLabelsTimeline"/>
    <dgm:cxn modelId="{A54CBBE1-CF6A-482A-96F2-169C0EEEC2AA}" type="presParOf" srcId="{E6849C97-17AC-4E06-A2FB-D6AC7F1A8E3F}" destId="{AFA97E5A-FABA-4D83-AEC3-1FF1F7A8D5A8}" srcOrd="4" destOrd="0" presId="urn:microsoft.com/office/officeart/2017/3/layout/HorizontalLabelsTimeline"/>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ED234D-E696-4500-AE75-620DF4F516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385A566-5FF3-4BB5-8D8D-2435B6F6C917}">
      <dgm:prSet/>
      <dgm:spPr/>
      <dgm:t>
        <a:bodyPr/>
        <a:lstStyle/>
        <a:p>
          <a:r>
            <a:rPr lang="en-US"/>
            <a:t>New Jersey</a:t>
          </a:r>
        </a:p>
      </dgm:t>
    </dgm:pt>
    <dgm:pt modelId="{617A9D05-80B3-471D-989D-C1EBE3F98C43}" type="parTrans" cxnId="{7ACA590B-876A-4D2C-AF22-BD4313FC51C7}">
      <dgm:prSet/>
      <dgm:spPr/>
      <dgm:t>
        <a:bodyPr/>
        <a:lstStyle/>
        <a:p>
          <a:endParaRPr lang="en-US"/>
        </a:p>
      </dgm:t>
    </dgm:pt>
    <dgm:pt modelId="{4D742719-82A9-4C2E-9222-1A68C4A71C0E}" type="sibTrans" cxnId="{7ACA590B-876A-4D2C-AF22-BD4313FC51C7}">
      <dgm:prSet/>
      <dgm:spPr/>
      <dgm:t>
        <a:bodyPr/>
        <a:lstStyle/>
        <a:p>
          <a:endParaRPr lang="en-US"/>
        </a:p>
      </dgm:t>
    </dgm:pt>
    <dgm:pt modelId="{2F3A3F07-E3CD-42BA-814F-033C3498856D}">
      <dgm:prSet/>
      <dgm:spPr/>
      <dgm:t>
        <a:bodyPr/>
        <a:lstStyle/>
        <a:p>
          <a:r>
            <a:rPr lang="en-US" dirty="0">
              <a:solidFill>
                <a:srgbClr val="FF0000"/>
              </a:solidFill>
            </a:rPr>
            <a:t>Liberty State Park Fan Festival cancelled</a:t>
          </a:r>
        </a:p>
      </dgm:t>
    </dgm:pt>
    <dgm:pt modelId="{528C0BCD-0E1C-4D4F-8E1E-7FE42DE7C0DD}" type="parTrans" cxnId="{61837EFB-2337-4D27-8EBA-137469FA2681}">
      <dgm:prSet/>
      <dgm:spPr/>
      <dgm:t>
        <a:bodyPr/>
        <a:lstStyle/>
        <a:p>
          <a:endParaRPr lang="en-US"/>
        </a:p>
      </dgm:t>
    </dgm:pt>
    <dgm:pt modelId="{D77B9B14-9807-442E-80F3-D734EB718B20}" type="sibTrans" cxnId="{61837EFB-2337-4D27-8EBA-137469FA2681}">
      <dgm:prSet/>
      <dgm:spPr/>
      <dgm:t>
        <a:bodyPr/>
        <a:lstStyle/>
        <a:p>
          <a:endParaRPr lang="en-US"/>
        </a:p>
      </dgm:t>
    </dgm:pt>
    <dgm:pt modelId="{C2090B80-17D2-4167-9AF6-57CD458FA612}">
      <dgm:prSet/>
      <dgm:spPr/>
      <dgm:t>
        <a:bodyPr/>
        <a:lstStyle/>
        <a:p>
          <a:r>
            <a:rPr lang="en-US"/>
            <a:t>Brooklyn</a:t>
          </a:r>
        </a:p>
      </dgm:t>
    </dgm:pt>
    <dgm:pt modelId="{D3DE643E-FB36-4A7E-9259-7AE82A97F38F}" type="parTrans" cxnId="{384D0950-A8D9-4BE8-BB0E-7724B2ADA020}">
      <dgm:prSet/>
      <dgm:spPr/>
      <dgm:t>
        <a:bodyPr/>
        <a:lstStyle/>
        <a:p>
          <a:endParaRPr lang="en-US"/>
        </a:p>
      </dgm:t>
    </dgm:pt>
    <dgm:pt modelId="{8639FA02-549C-4CA2-982B-FDF6734BD7C7}" type="sibTrans" cxnId="{384D0950-A8D9-4BE8-BB0E-7724B2ADA020}">
      <dgm:prSet/>
      <dgm:spPr/>
      <dgm:t>
        <a:bodyPr/>
        <a:lstStyle/>
        <a:p>
          <a:endParaRPr lang="en-US"/>
        </a:p>
      </dgm:t>
    </dgm:pt>
    <dgm:pt modelId="{530CAB36-C4EC-445D-A388-E51FD33E926D}">
      <dgm:prSet/>
      <dgm:spPr/>
      <dgm:t>
        <a:bodyPr/>
        <a:lstStyle/>
        <a:p>
          <a:r>
            <a:rPr lang="en-US"/>
            <a:t>Brooklyn Bridge Park</a:t>
          </a:r>
        </a:p>
      </dgm:t>
    </dgm:pt>
    <dgm:pt modelId="{5E3742A7-AD51-42BC-95EA-B168B6ED155D}" type="parTrans" cxnId="{4E9B21CC-9376-4808-A544-8A5F62464FA7}">
      <dgm:prSet/>
      <dgm:spPr/>
      <dgm:t>
        <a:bodyPr/>
        <a:lstStyle/>
        <a:p>
          <a:endParaRPr lang="en-US"/>
        </a:p>
      </dgm:t>
    </dgm:pt>
    <dgm:pt modelId="{44108EBB-4C4C-45EE-AA71-BC060E1E34B7}" type="sibTrans" cxnId="{4E9B21CC-9376-4808-A544-8A5F62464FA7}">
      <dgm:prSet/>
      <dgm:spPr/>
      <dgm:t>
        <a:bodyPr/>
        <a:lstStyle/>
        <a:p>
          <a:endParaRPr lang="en-US"/>
        </a:p>
      </dgm:t>
    </dgm:pt>
    <dgm:pt modelId="{D620596E-405A-4FAD-8362-A97288FF6692}">
      <dgm:prSet/>
      <dgm:spPr/>
      <dgm:t>
        <a:bodyPr/>
        <a:lstStyle/>
        <a:p>
          <a:r>
            <a:rPr lang="en-US"/>
            <a:t>Queens</a:t>
          </a:r>
        </a:p>
      </dgm:t>
    </dgm:pt>
    <dgm:pt modelId="{40E95C40-2D4D-4B9D-90ED-1838CC4E39B5}" type="parTrans" cxnId="{C8325959-3732-4957-A4BC-2D16CA130A69}">
      <dgm:prSet/>
      <dgm:spPr/>
      <dgm:t>
        <a:bodyPr/>
        <a:lstStyle/>
        <a:p>
          <a:endParaRPr lang="en-US"/>
        </a:p>
      </dgm:t>
    </dgm:pt>
    <dgm:pt modelId="{1EFB3A1E-4B24-4C65-98B9-BF33CA7970D4}" type="sibTrans" cxnId="{C8325959-3732-4957-A4BC-2D16CA130A69}">
      <dgm:prSet/>
      <dgm:spPr/>
      <dgm:t>
        <a:bodyPr/>
        <a:lstStyle/>
        <a:p>
          <a:endParaRPr lang="en-US"/>
        </a:p>
      </dgm:t>
    </dgm:pt>
    <dgm:pt modelId="{B927D7CE-127C-460B-8500-DDAE3CD64756}">
      <dgm:prSet/>
      <dgm:spPr/>
      <dgm:t>
        <a:bodyPr/>
        <a:lstStyle/>
        <a:p>
          <a:r>
            <a:rPr lang="en-US"/>
            <a:t>USTA Billie Jean King Tennis Center</a:t>
          </a:r>
        </a:p>
      </dgm:t>
    </dgm:pt>
    <dgm:pt modelId="{314843F6-4A54-4884-A1BE-2BA02A2BA807}" type="parTrans" cxnId="{9066F3E4-6333-48D5-9F5B-BC3C5D49064A}">
      <dgm:prSet/>
      <dgm:spPr/>
      <dgm:t>
        <a:bodyPr/>
        <a:lstStyle/>
        <a:p>
          <a:endParaRPr lang="en-US"/>
        </a:p>
      </dgm:t>
    </dgm:pt>
    <dgm:pt modelId="{7BAB4EDF-1623-4894-A2FF-FB7514623883}" type="sibTrans" cxnId="{9066F3E4-6333-48D5-9F5B-BC3C5D49064A}">
      <dgm:prSet/>
      <dgm:spPr/>
      <dgm:t>
        <a:bodyPr/>
        <a:lstStyle/>
        <a:p>
          <a:endParaRPr lang="en-US"/>
        </a:p>
      </dgm:t>
    </dgm:pt>
    <dgm:pt modelId="{801AD35C-17F4-4F08-B3BE-88545828C8E8}">
      <dgm:prSet/>
      <dgm:spPr/>
      <dgm:t>
        <a:bodyPr/>
        <a:lstStyle/>
        <a:p>
          <a:r>
            <a:rPr lang="en-US"/>
            <a:t>Manhattan</a:t>
          </a:r>
        </a:p>
      </dgm:t>
    </dgm:pt>
    <dgm:pt modelId="{CC49A76E-C856-451F-980B-E27DE2421BB6}" type="parTrans" cxnId="{9171BA92-BED2-412C-81AB-5505640A249C}">
      <dgm:prSet/>
      <dgm:spPr/>
      <dgm:t>
        <a:bodyPr/>
        <a:lstStyle/>
        <a:p>
          <a:endParaRPr lang="en-US"/>
        </a:p>
      </dgm:t>
    </dgm:pt>
    <dgm:pt modelId="{E38DF31A-4C80-438A-B82A-19203B4EC99F}" type="sibTrans" cxnId="{9171BA92-BED2-412C-81AB-5505640A249C}">
      <dgm:prSet/>
      <dgm:spPr/>
      <dgm:t>
        <a:bodyPr/>
        <a:lstStyle/>
        <a:p>
          <a:endParaRPr lang="en-US"/>
        </a:p>
      </dgm:t>
    </dgm:pt>
    <dgm:pt modelId="{52180C39-7B01-47DC-BBEE-9BB73E1560D2}">
      <dgm:prSet/>
      <dgm:spPr/>
      <dgm:t>
        <a:bodyPr/>
        <a:lstStyle/>
        <a:p>
          <a:r>
            <a:rPr lang="en-US"/>
            <a:t>Rockefeller Plaza</a:t>
          </a:r>
        </a:p>
      </dgm:t>
    </dgm:pt>
    <dgm:pt modelId="{7603EB3A-2337-4808-A12F-02D96DF956D2}" type="parTrans" cxnId="{220E88FC-7A85-42C8-8FE3-D3A8658B6346}">
      <dgm:prSet/>
      <dgm:spPr/>
      <dgm:t>
        <a:bodyPr/>
        <a:lstStyle/>
        <a:p>
          <a:endParaRPr lang="en-US"/>
        </a:p>
      </dgm:t>
    </dgm:pt>
    <dgm:pt modelId="{B160E2F0-38C0-449F-88EA-990EB29C60F2}" type="sibTrans" cxnId="{220E88FC-7A85-42C8-8FE3-D3A8658B6346}">
      <dgm:prSet/>
      <dgm:spPr/>
      <dgm:t>
        <a:bodyPr/>
        <a:lstStyle/>
        <a:p>
          <a:endParaRPr lang="en-US"/>
        </a:p>
      </dgm:t>
    </dgm:pt>
    <dgm:pt modelId="{FA076A5F-9937-4BA5-8CE6-4D28C911C9CA}">
      <dgm:prSet/>
      <dgm:spPr/>
      <dgm:t>
        <a:bodyPr/>
        <a:lstStyle/>
        <a:p>
          <a:r>
            <a:rPr lang="en-US"/>
            <a:t>Javits Center</a:t>
          </a:r>
        </a:p>
      </dgm:t>
    </dgm:pt>
    <dgm:pt modelId="{CB784FD6-9A1D-4351-9664-50DD1345503F}" type="parTrans" cxnId="{E3475E31-C028-4C9C-A94D-D4F27473DF42}">
      <dgm:prSet/>
      <dgm:spPr/>
      <dgm:t>
        <a:bodyPr/>
        <a:lstStyle/>
        <a:p>
          <a:endParaRPr lang="en-US"/>
        </a:p>
      </dgm:t>
    </dgm:pt>
    <dgm:pt modelId="{10D41E79-F297-426B-A56F-C45B41E3334F}" type="sibTrans" cxnId="{E3475E31-C028-4C9C-A94D-D4F27473DF42}">
      <dgm:prSet/>
      <dgm:spPr/>
      <dgm:t>
        <a:bodyPr/>
        <a:lstStyle/>
        <a:p>
          <a:endParaRPr lang="en-US"/>
        </a:p>
      </dgm:t>
    </dgm:pt>
    <dgm:pt modelId="{CEB4E31E-23B1-492E-931D-CD626C5FD276}">
      <dgm:prSet/>
      <dgm:spPr/>
      <dgm:t>
        <a:bodyPr/>
        <a:lstStyle/>
        <a:p>
          <a:r>
            <a:rPr lang="en-US"/>
            <a:t>Central Park</a:t>
          </a:r>
        </a:p>
      </dgm:t>
    </dgm:pt>
    <dgm:pt modelId="{D3B0BBC5-204D-43C1-991C-D7D4D2FA277D}" type="parTrans" cxnId="{44537EF8-E3D9-4745-B74B-4F12B4A7D4AA}">
      <dgm:prSet/>
      <dgm:spPr/>
      <dgm:t>
        <a:bodyPr/>
        <a:lstStyle/>
        <a:p>
          <a:endParaRPr lang="en-US"/>
        </a:p>
      </dgm:t>
    </dgm:pt>
    <dgm:pt modelId="{F5BC52DC-CF5B-4034-8AF4-C970779D1D6C}" type="sibTrans" cxnId="{44537EF8-E3D9-4745-B74B-4F12B4A7D4AA}">
      <dgm:prSet/>
      <dgm:spPr/>
      <dgm:t>
        <a:bodyPr/>
        <a:lstStyle/>
        <a:p>
          <a:endParaRPr lang="en-US"/>
        </a:p>
      </dgm:t>
    </dgm:pt>
    <dgm:pt modelId="{30DCB602-1AAD-4144-9323-1810D1030627}">
      <dgm:prSet/>
      <dgm:spPr/>
      <dgm:t>
        <a:bodyPr/>
        <a:lstStyle/>
        <a:p>
          <a:r>
            <a:rPr lang="en-US"/>
            <a:t>Staten Island</a:t>
          </a:r>
        </a:p>
      </dgm:t>
    </dgm:pt>
    <dgm:pt modelId="{DC707E9A-66CB-4078-87E5-7314A8C86706}" type="parTrans" cxnId="{E388843B-97B2-4ACB-93DE-581729DBEE52}">
      <dgm:prSet/>
      <dgm:spPr/>
      <dgm:t>
        <a:bodyPr/>
        <a:lstStyle/>
        <a:p>
          <a:endParaRPr lang="en-US"/>
        </a:p>
      </dgm:t>
    </dgm:pt>
    <dgm:pt modelId="{F906502D-BD5B-435A-BF4E-442A81C36597}" type="sibTrans" cxnId="{E388843B-97B2-4ACB-93DE-581729DBEE52}">
      <dgm:prSet/>
      <dgm:spPr/>
      <dgm:t>
        <a:bodyPr/>
        <a:lstStyle/>
        <a:p>
          <a:endParaRPr lang="en-US"/>
        </a:p>
      </dgm:t>
    </dgm:pt>
    <dgm:pt modelId="{30C5257C-3AAC-46AC-9C06-D95417E91F0D}">
      <dgm:prSet/>
      <dgm:spPr/>
      <dgm:t>
        <a:bodyPr/>
        <a:lstStyle/>
        <a:p>
          <a:r>
            <a:rPr lang="en-US"/>
            <a:t>Ferryhawks Stadium </a:t>
          </a:r>
        </a:p>
      </dgm:t>
    </dgm:pt>
    <dgm:pt modelId="{386F40B1-C5FD-4367-8017-4F6E573A87D7}" type="parTrans" cxnId="{B7A04E85-6D54-4A6E-80FE-691B88220632}">
      <dgm:prSet/>
      <dgm:spPr/>
      <dgm:t>
        <a:bodyPr/>
        <a:lstStyle/>
        <a:p>
          <a:endParaRPr lang="en-US"/>
        </a:p>
      </dgm:t>
    </dgm:pt>
    <dgm:pt modelId="{C392FEF5-B531-4A4A-8492-B16356C4A21F}" type="sibTrans" cxnId="{B7A04E85-6D54-4A6E-80FE-691B88220632}">
      <dgm:prSet/>
      <dgm:spPr/>
      <dgm:t>
        <a:bodyPr/>
        <a:lstStyle/>
        <a:p>
          <a:endParaRPr lang="en-US"/>
        </a:p>
      </dgm:t>
    </dgm:pt>
    <dgm:pt modelId="{8DAE8D20-71BE-42E4-B524-2FAD36111A87}">
      <dgm:prSet/>
      <dgm:spPr/>
      <dgm:t>
        <a:bodyPr/>
        <a:lstStyle/>
        <a:p>
          <a:r>
            <a:rPr lang="en-US"/>
            <a:t>Bronx</a:t>
          </a:r>
        </a:p>
      </dgm:t>
    </dgm:pt>
    <dgm:pt modelId="{3BE02258-2B3F-4F5D-AAEC-0F242B0253B1}" type="parTrans" cxnId="{7F1144F9-9790-465C-BC7F-6B3AAFAC1FF7}">
      <dgm:prSet/>
      <dgm:spPr/>
      <dgm:t>
        <a:bodyPr/>
        <a:lstStyle/>
        <a:p>
          <a:endParaRPr lang="en-US"/>
        </a:p>
      </dgm:t>
    </dgm:pt>
    <dgm:pt modelId="{EE323A19-09CA-4540-BDCA-8CB9E9EBDB82}" type="sibTrans" cxnId="{7F1144F9-9790-465C-BC7F-6B3AAFAC1FF7}">
      <dgm:prSet/>
      <dgm:spPr/>
      <dgm:t>
        <a:bodyPr/>
        <a:lstStyle/>
        <a:p>
          <a:endParaRPr lang="en-US"/>
        </a:p>
      </dgm:t>
    </dgm:pt>
    <dgm:pt modelId="{C75585B2-644D-4567-95FC-4833058F7EEF}">
      <dgm:prSet/>
      <dgm:spPr/>
      <dgm:t>
        <a:bodyPr/>
        <a:lstStyle/>
        <a:p>
          <a:r>
            <a:rPr lang="en-US"/>
            <a:t>TBA</a:t>
          </a:r>
        </a:p>
      </dgm:t>
    </dgm:pt>
    <dgm:pt modelId="{A84CF2B7-AA83-401D-A0F1-378A6D7DE7B8}" type="parTrans" cxnId="{B4FACFFD-3CEC-47C5-A420-4344C62EBD5A}">
      <dgm:prSet/>
      <dgm:spPr/>
      <dgm:t>
        <a:bodyPr/>
        <a:lstStyle/>
        <a:p>
          <a:endParaRPr lang="en-US"/>
        </a:p>
      </dgm:t>
    </dgm:pt>
    <dgm:pt modelId="{7DF860B4-29DF-4C32-8E7B-64A7A5EDADB9}" type="sibTrans" cxnId="{B4FACFFD-3CEC-47C5-A420-4344C62EBD5A}">
      <dgm:prSet/>
      <dgm:spPr/>
      <dgm:t>
        <a:bodyPr/>
        <a:lstStyle/>
        <a:p>
          <a:endParaRPr lang="en-US"/>
        </a:p>
      </dgm:t>
    </dgm:pt>
    <dgm:pt modelId="{BECAF613-BDA5-463D-A3B5-F1ADD17A30B1}">
      <dgm:prSet/>
      <dgm:spPr/>
      <dgm:t>
        <a:bodyPr/>
        <a:lstStyle/>
        <a:p>
          <a:r>
            <a:rPr lang="en-US" dirty="0">
              <a:solidFill>
                <a:schemeClr val="tx1"/>
              </a:solidFill>
            </a:rPr>
            <a:t>Local NJ events to be determined</a:t>
          </a:r>
        </a:p>
      </dgm:t>
    </dgm:pt>
    <dgm:pt modelId="{2AD9F1AC-2333-4BD8-B541-01CCD6CA11C1}" type="parTrans" cxnId="{3E1A00BC-F171-4102-9923-09AD7C8F38D4}">
      <dgm:prSet/>
      <dgm:spPr/>
      <dgm:t>
        <a:bodyPr/>
        <a:lstStyle/>
        <a:p>
          <a:endParaRPr lang="en-US"/>
        </a:p>
      </dgm:t>
    </dgm:pt>
    <dgm:pt modelId="{49473780-4050-44E9-8A04-7D1D8C61B287}" type="sibTrans" cxnId="{3E1A00BC-F171-4102-9923-09AD7C8F38D4}">
      <dgm:prSet/>
      <dgm:spPr/>
      <dgm:t>
        <a:bodyPr/>
        <a:lstStyle/>
        <a:p>
          <a:endParaRPr lang="en-US"/>
        </a:p>
      </dgm:t>
    </dgm:pt>
    <dgm:pt modelId="{DC98A0F0-7478-4C46-A75B-0716FAA970C5}" type="pres">
      <dgm:prSet presAssocID="{79ED234D-E696-4500-AE75-620DF4F51682}" presName="linear" presStyleCnt="0">
        <dgm:presLayoutVars>
          <dgm:dir/>
          <dgm:animLvl val="lvl"/>
          <dgm:resizeHandles val="exact"/>
        </dgm:presLayoutVars>
      </dgm:prSet>
      <dgm:spPr/>
    </dgm:pt>
    <dgm:pt modelId="{FC5544B3-A1E9-4883-B55B-94AF0BD83C52}" type="pres">
      <dgm:prSet presAssocID="{E385A566-5FF3-4BB5-8D8D-2435B6F6C917}" presName="parentLin" presStyleCnt="0"/>
      <dgm:spPr/>
    </dgm:pt>
    <dgm:pt modelId="{00E173AD-1380-4357-91FE-8531EB333E16}" type="pres">
      <dgm:prSet presAssocID="{E385A566-5FF3-4BB5-8D8D-2435B6F6C917}" presName="parentLeftMargin" presStyleLbl="node1" presStyleIdx="0" presStyleCnt="6"/>
      <dgm:spPr/>
    </dgm:pt>
    <dgm:pt modelId="{3F23E850-0B5D-46CD-86C6-1D4A236B4E40}" type="pres">
      <dgm:prSet presAssocID="{E385A566-5FF3-4BB5-8D8D-2435B6F6C917}" presName="parentText" presStyleLbl="node1" presStyleIdx="0" presStyleCnt="6">
        <dgm:presLayoutVars>
          <dgm:chMax val="0"/>
          <dgm:bulletEnabled val="1"/>
        </dgm:presLayoutVars>
      </dgm:prSet>
      <dgm:spPr/>
    </dgm:pt>
    <dgm:pt modelId="{8ACE588B-6215-47FF-A6B9-9EA6E192DB0E}" type="pres">
      <dgm:prSet presAssocID="{E385A566-5FF3-4BB5-8D8D-2435B6F6C917}" presName="negativeSpace" presStyleCnt="0"/>
      <dgm:spPr/>
    </dgm:pt>
    <dgm:pt modelId="{552069E8-001C-4025-B970-26A051C3852B}" type="pres">
      <dgm:prSet presAssocID="{E385A566-5FF3-4BB5-8D8D-2435B6F6C917}" presName="childText" presStyleLbl="conFgAcc1" presStyleIdx="0" presStyleCnt="6">
        <dgm:presLayoutVars>
          <dgm:bulletEnabled val="1"/>
        </dgm:presLayoutVars>
      </dgm:prSet>
      <dgm:spPr/>
    </dgm:pt>
    <dgm:pt modelId="{57B4088B-5BED-4901-99F8-3F32247D415A}" type="pres">
      <dgm:prSet presAssocID="{4D742719-82A9-4C2E-9222-1A68C4A71C0E}" presName="spaceBetweenRectangles" presStyleCnt="0"/>
      <dgm:spPr/>
    </dgm:pt>
    <dgm:pt modelId="{F446E9BE-9AD4-4C55-896A-BDE7B7AD751D}" type="pres">
      <dgm:prSet presAssocID="{C2090B80-17D2-4167-9AF6-57CD458FA612}" presName="parentLin" presStyleCnt="0"/>
      <dgm:spPr/>
    </dgm:pt>
    <dgm:pt modelId="{21E1AA81-BBE5-455B-BC9A-BE18F5E8DC50}" type="pres">
      <dgm:prSet presAssocID="{C2090B80-17D2-4167-9AF6-57CD458FA612}" presName="parentLeftMargin" presStyleLbl="node1" presStyleIdx="0" presStyleCnt="6"/>
      <dgm:spPr/>
    </dgm:pt>
    <dgm:pt modelId="{0A2CFBE0-7DD1-436D-B9E5-FFFA8FC80D1A}" type="pres">
      <dgm:prSet presAssocID="{C2090B80-17D2-4167-9AF6-57CD458FA612}" presName="parentText" presStyleLbl="node1" presStyleIdx="1" presStyleCnt="6">
        <dgm:presLayoutVars>
          <dgm:chMax val="0"/>
          <dgm:bulletEnabled val="1"/>
        </dgm:presLayoutVars>
      </dgm:prSet>
      <dgm:spPr/>
    </dgm:pt>
    <dgm:pt modelId="{4EF82C8F-D2FB-48A8-AF53-BD6C20E52165}" type="pres">
      <dgm:prSet presAssocID="{C2090B80-17D2-4167-9AF6-57CD458FA612}" presName="negativeSpace" presStyleCnt="0"/>
      <dgm:spPr/>
    </dgm:pt>
    <dgm:pt modelId="{E00BDA74-F332-49A3-A470-479E29D15914}" type="pres">
      <dgm:prSet presAssocID="{C2090B80-17D2-4167-9AF6-57CD458FA612}" presName="childText" presStyleLbl="conFgAcc1" presStyleIdx="1" presStyleCnt="6">
        <dgm:presLayoutVars>
          <dgm:bulletEnabled val="1"/>
        </dgm:presLayoutVars>
      </dgm:prSet>
      <dgm:spPr/>
    </dgm:pt>
    <dgm:pt modelId="{32B611A7-19B9-4C04-B3CE-C6D8DEFDA68E}" type="pres">
      <dgm:prSet presAssocID="{8639FA02-549C-4CA2-982B-FDF6734BD7C7}" presName="spaceBetweenRectangles" presStyleCnt="0"/>
      <dgm:spPr/>
    </dgm:pt>
    <dgm:pt modelId="{59B3AB48-E08E-4A20-A15F-7B32C12791EF}" type="pres">
      <dgm:prSet presAssocID="{D620596E-405A-4FAD-8362-A97288FF6692}" presName="parentLin" presStyleCnt="0"/>
      <dgm:spPr/>
    </dgm:pt>
    <dgm:pt modelId="{4106F750-E01D-4589-9896-13868D8F0B60}" type="pres">
      <dgm:prSet presAssocID="{D620596E-405A-4FAD-8362-A97288FF6692}" presName="parentLeftMargin" presStyleLbl="node1" presStyleIdx="1" presStyleCnt="6"/>
      <dgm:spPr/>
    </dgm:pt>
    <dgm:pt modelId="{EDD660F0-64E3-49B2-B9C9-AEE07FBEAAF3}" type="pres">
      <dgm:prSet presAssocID="{D620596E-405A-4FAD-8362-A97288FF6692}" presName="parentText" presStyleLbl="node1" presStyleIdx="2" presStyleCnt="6">
        <dgm:presLayoutVars>
          <dgm:chMax val="0"/>
          <dgm:bulletEnabled val="1"/>
        </dgm:presLayoutVars>
      </dgm:prSet>
      <dgm:spPr/>
    </dgm:pt>
    <dgm:pt modelId="{34430C8B-E6CE-4E85-B30E-5EA5C89CD13F}" type="pres">
      <dgm:prSet presAssocID="{D620596E-405A-4FAD-8362-A97288FF6692}" presName="negativeSpace" presStyleCnt="0"/>
      <dgm:spPr/>
    </dgm:pt>
    <dgm:pt modelId="{F183956D-770E-4E07-98F1-55B953DC2895}" type="pres">
      <dgm:prSet presAssocID="{D620596E-405A-4FAD-8362-A97288FF6692}" presName="childText" presStyleLbl="conFgAcc1" presStyleIdx="2" presStyleCnt="6">
        <dgm:presLayoutVars>
          <dgm:bulletEnabled val="1"/>
        </dgm:presLayoutVars>
      </dgm:prSet>
      <dgm:spPr/>
    </dgm:pt>
    <dgm:pt modelId="{2F3EC018-8F63-4556-BC28-A4BFFDBC2B62}" type="pres">
      <dgm:prSet presAssocID="{1EFB3A1E-4B24-4C65-98B9-BF33CA7970D4}" presName="spaceBetweenRectangles" presStyleCnt="0"/>
      <dgm:spPr/>
    </dgm:pt>
    <dgm:pt modelId="{CBEDCBF5-2B80-4079-A3E4-13D142C0DC7B}" type="pres">
      <dgm:prSet presAssocID="{801AD35C-17F4-4F08-B3BE-88545828C8E8}" presName="parentLin" presStyleCnt="0"/>
      <dgm:spPr/>
    </dgm:pt>
    <dgm:pt modelId="{177C725F-7AEB-47A0-8D3C-59E6150418FC}" type="pres">
      <dgm:prSet presAssocID="{801AD35C-17F4-4F08-B3BE-88545828C8E8}" presName="parentLeftMargin" presStyleLbl="node1" presStyleIdx="2" presStyleCnt="6"/>
      <dgm:spPr/>
    </dgm:pt>
    <dgm:pt modelId="{60135A8F-0AB7-499F-8392-EE705BBCBE16}" type="pres">
      <dgm:prSet presAssocID="{801AD35C-17F4-4F08-B3BE-88545828C8E8}" presName="parentText" presStyleLbl="node1" presStyleIdx="3" presStyleCnt="6">
        <dgm:presLayoutVars>
          <dgm:chMax val="0"/>
          <dgm:bulletEnabled val="1"/>
        </dgm:presLayoutVars>
      </dgm:prSet>
      <dgm:spPr/>
    </dgm:pt>
    <dgm:pt modelId="{25089513-25A4-464A-B072-3358A91BC463}" type="pres">
      <dgm:prSet presAssocID="{801AD35C-17F4-4F08-B3BE-88545828C8E8}" presName="negativeSpace" presStyleCnt="0"/>
      <dgm:spPr/>
    </dgm:pt>
    <dgm:pt modelId="{FF1DE007-15D4-4A70-B147-7035DD9431A1}" type="pres">
      <dgm:prSet presAssocID="{801AD35C-17F4-4F08-B3BE-88545828C8E8}" presName="childText" presStyleLbl="conFgAcc1" presStyleIdx="3" presStyleCnt="6">
        <dgm:presLayoutVars>
          <dgm:bulletEnabled val="1"/>
        </dgm:presLayoutVars>
      </dgm:prSet>
      <dgm:spPr/>
    </dgm:pt>
    <dgm:pt modelId="{6A99EFB4-CECD-4D60-B46A-EDCCF2177BCB}" type="pres">
      <dgm:prSet presAssocID="{E38DF31A-4C80-438A-B82A-19203B4EC99F}" presName="spaceBetweenRectangles" presStyleCnt="0"/>
      <dgm:spPr/>
    </dgm:pt>
    <dgm:pt modelId="{6F2BF0D6-2B19-4C05-9474-BC51E617F488}" type="pres">
      <dgm:prSet presAssocID="{30DCB602-1AAD-4144-9323-1810D1030627}" presName="parentLin" presStyleCnt="0"/>
      <dgm:spPr/>
    </dgm:pt>
    <dgm:pt modelId="{17DF226E-2183-456F-A07B-B9CE2048FBD3}" type="pres">
      <dgm:prSet presAssocID="{30DCB602-1AAD-4144-9323-1810D1030627}" presName="parentLeftMargin" presStyleLbl="node1" presStyleIdx="3" presStyleCnt="6"/>
      <dgm:spPr/>
    </dgm:pt>
    <dgm:pt modelId="{5FAEDFB6-15C5-4A7E-926D-E7AA3A1DA5F4}" type="pres">
      <dgm:prSet presAssocID="{30DCB602-1AAD-4144-9323-1810D1030627}" presName="parentText" presStyleLbl="node1" presStyleIdx="4" presStyleCnt="6">
        <dgm:presLayoutVars>
          <dgm:chMax val="0"/>
          <dgm:bulletEnabled val="1"/>
        </dgm:presLayoutVars>
      </dgm:prSet>
      <dgm:spPr/>
    </dgm:pt>
    <dgm:pt modelId="{4EC094F5-A2D6-418A-BED9-D2B2B37C6EEE}" type="pres">
      <dgm:prSet presAssocID="{30DCB602-1AAD-4144-9323-1810D1030627}" presName="negativeSpace" presStyleCnt="0"/>
      <dgm:spPr/>
    </dgm:pt>
    <dgm:pt modelId="{A8AE2763-7CDD-428D-AC70-7A5B0FDA64B8}" type="pres">
      <dgm:prSet presAssocID="{30DCB602-1AAD-4144-9323-1810D1030627}" presName="childText" presStyleLbl="conFgAcc1" presStyleIdx="4" presStyleCnt="6">
        <dgm:presLayoutVars>
          <dgm:bulletEnabled val="1"/>
        </dgm:presLayoutVars>
      </dgm:prSet>
      <dgm:spPr/>
    </dgm:pt>
    <dgm:pt modelId="{1415F878-3BBE-440E-B9E9-8BD25617FEBC}" type="pres">
      <dgm:prSet presAssocID="{F906502D-BD5B-435A-BF4E-442A81C36597}" presName="spaceBetweenRectangles" presStyleCnt="0"/>
      <dgm:spPr/>
    </dgm:pt>
    <dgm:pt modelId="{939D38C9-ED31-4B7A-A673-99569F74C460}" type="pres">
      <dgm:prSet presAssocID="{8DAE8D20-71BE-42E4-B524-2FAD36111A87}" presName="parentLin" presStyleCnt="0"/>
      <dgm:spPr/>
    </dgm:pt>
    <dgm:pt modelId="{0DF7EF07-0F73-4A1A-8DC6-D281E3E4517A}" type="pres">
      <dgm:prSet presAssocID="{8DAE8D20-71BE-42E4-B524-2FAD36111A87}" presName="parentLeftMargin" presStyleLbl="node1" presStyleIdx="4" presStyleCnt="6"/>
      <dgm:spPr/>
    </dgm:pt>
    <dgm:pt modelId="{DF43CDDE-62FA-42D7-A2AB-2F7D67F8D1D7}" type="pres">
      <dgm:prSet presAssocID="{8DAE8D20-71BE-42E4-B524-2FAD36111A87}" presName="parentText" presStyleLbl="node1" presStyleIdx="5" presStyleCnt="6">
        <dgm:presLayoutVars>
          <dgm:chMax val="0"/>
          <dgm:bulletEnabled val="1"/>
        </dgm:presLayoutVars>
      </dgm:prSet>
      <dgm:spPr/>
    </dgm:pt>
    <dgm:pt modelId="{7C3BA040-6AFF-43C8-82DE-EC66E1EDCE98}" type="pres">
      <dgm:prSet presAssocID="{8DAE8D20-71BE-42E4-B524-2FAD36111A87}" presName="negativeSpace" presStyleCnt="0"/>
      <dgm:spPr/>
    </dgm:pt>
    <dgm:pt modelId="{FCC6DD83-9E5B-4FD3-B987-41DE6836C7A6}" type="pres">
      <dgm:prSet presAssocID="{8DAE8D20-71BE-42E4-B524-2FAD36111A87}" presName="childText" presStyleLbl="conFgAcc1" presStyleIdx="5" presStyleCnt="6">
        <dgm:presLayoutVars>
          <dgm:bulletEnabled val="1"/>
        </dgm:presLayoutVars>
      </dgm:prSet>
      <dgm:spPr/>
    </dgm:pt>
  </dgm:ptLst>
  <dgm:cxnLst>
    <dgm:cxn modelId="{7ACA590B-876A-4D2C-AF22-BD4313FC51C7}" srcId="{79ED234D-E696-4500-AE75-620DF4F51682}" destId="{E385A566-5FF3-4BB5-8D8D-2435B6F6C917}" srcOrd="0" destOrd="0" parTransId="{617A9D05-80B3-471D-989D-C1EBE3F98C43}" sibTransId="{4D742719-82A9-4C2E-9222-1A68C4A71C0E}"/>
    <dgm:cxn modelId="{289D6521-663F-47E4-A8BB-F3D4A87AA2DC}" type="presOf" srcId="{79ED234D-E696-4500-AE75-620DF4F51682}" destId="{DC98A0F0-7478-4C46-A75B-0716FAA970C5}" srcOrd="0" destOrd="0" presId="urn:microsoft.com/office/officeart/2005/8/layout/list1"/>
    <dgm:cxn modelId="{CBB3C924-E4DA-4747-8C51-CA84700DCCB0}" type="presOf" srcId="{30C5257C-3AAC-46AC-9C06-D95417E91F0D}" destId="{A8AE2763-7CDD-428D-AC70-7A5B0FDA64B8}" srcOrd="0" destOrd="0" presId="urn:microsoft.com/office/officeart/2005/8/layout/list1"/>
    <dgm:cxn modelId="{E3475E31-C028-4C9C-A94D-D4F27473DF42}" srcId="{801AD35C-17F4-4F08-B3BE-88545828C8E8}" destId="{FA076A5F-9937-4BA5-8CE6-4D28C911C9CA}" srcOrd="1" destOrd="0" parTransId="{CB784FD6-9A1D-4351-9664-50DD1345503F}" sibTransId="{10D41E79-F297-426B-A56F-C45B41E3334F}"/>
    <dgm:cxn modelId="{0F888932-3B02-430D-A7A5-D36C0A4DD8FA}" type="presOf" srcId="{8DAE8D20-71BE-42E4-B524-2FAD36111A87}" destId="{0DF7EF07-0F73-4A1A-8DC6-D281E3E4517A}" srcOrd="0" destOrd="0" presId="urn:microsoft.com/office/officeart/2005/8/layout/list1"/>
    <dgm:cxn modelId="{381B1F3A-A6AB-4824-947F-951677679F2A}" type="presOf" srcId="{52180C39-7B01-47DC-BBEE-9BB73E1560D2}" destId="{FF1DE007-15D4-4A70-B147-7035DD9431A1}" srcOrd="0" destOrd="0" presId="urn:microsoft.com/office/officeart/2005/8/layout/list1"/>
    <dgm:cxn modelId="{E388843B-97B2-4ACB-93DE-581729DBEE52}" srcId="{79ED234D-E696-4500-AE75-620DF4F51682}" destId="{30DCB602-1AAD-4144-9323-1810D1030627}" srcOrd="4" destOrd="0" parTransId="{DC707E9A-66CB-4078-87E5-7314A8C86706}" sibTransId="{F906502D-BD5B-435A-BF4E-442A81C36597}"/>
    <dgm:cxn modelId="{A4002E40-494F-4C2A-A9CC-81A1E4502388}" type="presOf" srcId="{2F3A3F07-E3CD-42BA-814F-033C3498856D}" destId="{552069E8-001C-4025-B970-26A051C3852B}" srcOrd="0" destOrd="0" presId="urn:microsoft.com/office/officeart/2005/8/layout/list1"/>
    <dgm:cxn modelId="{83161046-6192-4B8F-811C-AED52D53DEFE}" type="presOf" srcId="{E385A566-5FF3-4BB5-8D8D-2435B6F6C917}" destId="{00E173AD-1380-4357-91FE-8531EB333E16}" srcOrd="0" destOrd="0" presId="urn:microsoft.com/office/officeart/2005/8/layout/list1"/>
    <dgm:cxn modelId="{BA1B6868-3C92-4836-9748-01A1A9A1B51A}" type="presOf" srcId="{30DCB602-1AAD-4144-9323-1810D1030627}" destId="{17DF226E-2183-456F-A07B-B9CE2048FBD3}" srcOrd="0" destOrd="0" presId="urn:microsoft.com/office/officeart/2005/8/layout/list1"/>
    <dgm:cxn modelId="{633D926E-1522-438E-B749-21F134E80183}" type="presOf" srcId="{C75585B2-644D-4567-95FC-4833058F7EEF}" destId="{FCC6DD83-9E5B-4FD3-B987-41DE6836C7A6}" srcOrd="0" destOrd="0" presId="urn:microsoft.com/office/officeart/2005/8/layout/list1"/>
    <dgm:cxn modelId="{C8823D6F-66CF-40E6-9A5E-E0F037C0C805}" type="presOf" srcId="{D620596E-405A-4FAD-8362-A97288FF6692}" destId="{4106F750-E01D-4589-9896-13868D8F0B60}" srcOrd="0" destOrd="0" presId="urn:microsoft.com/office/officeart/2005/8/layout/list1"/>
    <dgm:cxn modelId="{384D0950-A8D9-4BE8-BB0E-7724B2ADA020}" srcId="{79ED234D-E696-4500-AE75-620DF4F51682}" destId="{C2090B80-17D2-4167-9AF6-57CD458FA612}" srcOrd="1" destOrd="0" parTransId="{D3DE643E-FB36-4A7E-9259-7AE82A97F38F}" sibTransId="{8639FA02-549C-4CA2-982B-FDF6734BD7C7}"/>
    <dgm:cxn modelId="{C8325959-3732-4957-A4BC-2D16CA130A69}" srcId="{79ED234D-E696-4500-AE75-620DF4F51682}" destId="{D620596E-405A-4FAD-8362-A97288FF6692}" srcOrd="2" destOrd="0" parTransId="{40E95C40-2D4D-4B9D-90ED-1838CC4E39B5}" sibTransId="{1EFB3A1E-4B24-4C65-98B9-BF33CA7970D4}"/>
    <dgm:cxn modelId="{B7A04E85-6D54-4A6E-80FE-691B88220632}" srcId="{30DCB602-1AAD-4144-9323-1810D1030627}" destId="{30C5257C-3AAC-46AC-9C06-D95417E91F0D}" srcOrd="0" destOrd="0" parTransId="{386F40B1-C5FD-4367-8017-4F6E573A87D7}" sibTransId="{C392FEF5-B531-4A4A-8492-B16356C4A21F}"/>
    <dgm:cxn modelId="{FB18F585-40A9-47AA-918F-BBB495BB6BAD}" type="presOf" srcId="{D620596E-405A-4FAD-8362-A97288FF6692}" destId="{EDD660F0-64E3-49B2-B9C9-AEE07FBEAAF3}" srcOrd="1" destOrd="0" presId="urn:microsoft.com/office/officeart/2005/8/layout/list1"/>
    <dgm:cxn modelId="{63039E89-74E9-4185-AEDD-736A5F391590}" type="presOf" srcId="{530CAB36-C4EC-445D-A388-E51FD33E926D}" destId="{E00BDA74-F332-49A3-A470-479E29D15914}" srcOrd="0" destOrd="0" presId="urn:microsoft.com/office/officeart/2005/8/layout/list1"/>
    <dgm:cxn modelId="{3C1BAD8A-000C-49DA-A44E-19EBC2437C69}" type="presOf" srcId="{C2090B80-17D2-4167-9AF6-57CD458FA612}" destId="{0A2CFBE0-7DD1-436D-B9E5-FFFA8FC80D1A}" srcOrd="1" destOrd="0" presId="urn:microsoft.com/office/officeart/2005/8/layout/list1"/>
    <dgm:cxn modelId="{134F5492-B570-46C0-BB46-632DB9F0C376}" type="presOf" srcId="{801AD35C-17F4-4F08-B3BE-88545828C8E8}" destId="{177C725F-7AEB-47A0-8D3C-59E6150418FC}" srcOrd="0" destOrd="0" presId="urn:microsoft.com/office/officeart/2005/8/layout/list1"/>
    <dgm:cxn modelId="{9171BA92-BED2-412C-81AB-5505640A249C}" srcId="{79ED234D-E696-4500-AE75-620DF4F51682}" destId="{801AD35C-17F4-4F08-B3BE-88545828C8E8}" srcOrd="3" destOrd="0" parTransId="{CC49A76E-C856-451F-980B-E27DE2421BB6}" sibTransId="{E38DF31A-4C80-438A-B82A-19203B4EC99F}"/>
    <dgm:cxn modelId="{EB06BFA0-25EE-4112-8C0C-3B8A5A1AF58C}" type="presOf" srcId="{FA076A5F-9937-4BA5-8CE6-4D28C911C9CA}" destId="{FF1DE007-15D4-4A70-B147-7035DD9431A1}" srcOrd="0" destOrd="1" presId="urn:microsoft.com/office/officeart/2005/8/layout/list1"/>
    <dgm:cxn modelId="{91B980A1-45FE-4A00-ACC7-50D5138587EC}" type="presOf" srcId="{C2090B80-17D2-4167-9AF6-57CD458FA612}" destId="{21E1AA81-BBE5-455B-BC9A-BE18F5E8DC50}" srcOrd="0" destOrd="0" presId="urn:microsoft.com/office/officeart/2005/8/layout/list1"/>
    <dgm:cxn modelId="{18C4AEB7-3263-4B1D-A8B1-E693D4CB291A}" type="presOf" srcId="{E385A566-5FF3-4BB5-8D8D-2435B6F6C917}" destId="{3F23E850-0B5D-46CD-86C6-1D4A236B4E40}" srcOrd="1" destOrd="0" presId="urn:microsoft.com/office/officeart/2005/8/layout/list1"/>
    <dgm:cxn modelId="{3A36D7B9-300B-4A94-B0D7-2AF6E4255CBE}" type="presOf" srcId="{801AD35C-17F4-4F08-B3BE-88545828C8E8}" destId="{60135A8F-0AB7-499F-8392-EE705BBCBE16}" srcOrd="1" destOrd="0" presId="urn:microsoft.com/office/officeart/2005/8/layout/list1"/>
    <dgm:cxn modelId="{306E02BB-B192-42B2-83E7-B6AAFD9FED30}" type="presOf" srcId="{BECAF613-BDA5-463D-A3B5-F1ADD17A30B1}" destId="{552069E8-001C-4025-B970-26A051C3852B}" srcOrd="0" destOrd="1" presId="urn:microsoft.com/office/officeart/2005/8/layout/list1"/>
    <dgm:cxn modelId="{3E1A00BC-F171-4102-9923-09AD7C8F38D4}" srcId="{E385A566-5FF3-4BB5-8D8D-2435B6F6C917}" destId="{BECAF613-BDA5-463D-A3B5-F1ADD17A30B1}" srcOrd="1" destOrd="0" parTransId="{2AD9F1AC-2333-4BD8-B541-01CCD6CA11C1}" sibTransId="{49473780-4050-44E9-8A04-7D1D8C61B287}"/>
    <dgm:cxn modelId="{4E9B21CC-9376-4808-A544-8A5F62464FA7}" srcId="{C2090B80-17D2-4167-9AF6-57CD458FA612}" destId="{530CAB36-C4EC-445D-A388-E51FD33E926D}" srcOrd="0" destOrd="0" parTransId="{5E3742A7-AD51-42BC-95EA-B168B6ED155D}" sibTransId="{44108EBB-4C4C-45EE-AA71-BC060E1E34B7}"/>
    <dgm:cxn modelId="{3AEAC4CE-5A28-43B3-ABB0-26CD2C927591}" type="presOf" srcId="{8DAE8D20-71BE-42E4-B524-2FAD36111A87}" destId="{DF43CDDE-62FA-42D7-A2AB-2F7D67F8D1D7}" srcOrd="1" destOrd="0" presId="urn:microsoft.com/office/officeart/2005/8/layout/list1"/>
    <dgm:cxn modelId="{ACE517D9-1948-45DE-B190-3B1B0946723D}" type="presOf" srcId="{30DCB602-1AAD-4144-9323-1810D1030627}" destId="{5FAEDFB6-15C5-4A7E-926D-E7AA3A1DA5F4}" srcOrd="1" destOrd="0" presId="urn:microsoft.com/office/officeart/2005/8/layout/list1"/>
    <dgm:cxn modelId="{9066F3E4-6333-48D5-9F5B-BC3C5D49064A}" srcId="{D620596E-405A-4FAD-8362-A97288FF6692}" destId="{B927D7CE-127C-460B-8500-DDAE3CD64756}" srcOrd="0" destOrd="0" parTransId="{314843F6-4A54-4884-A1BE-2BA02A2BA807}" sibTransId="{7BAB4EDF-1623-4894-A2FF-FB7514623883}"/>
    <dgm:cxn modelId="{0DE7C8EB-EA12-4B86-A74E-E06CB0742BBE}" type="presOf" srcId="{CEB4E31E-23B1-492E-931D-CD626C5FD276}" destId="{FF1DE007-15D4-4A70-B147-7035DD9431A1}" srcOrd="0" destOrd="2" presId="urn:microsoft.com/office/officeart/2005/8/layout/list1"/>
    <dgm:cxn modelId="{44537EF8-E3D9-4745-B74B-4F12B4A7D4AA}" srcId="{801AD35C-17F4-4F08-B3BE-88545828C8E8}" destId="{CEB4E31E-23B1-492E-931D-CD626C5FD276}" srcOrd="2" destOrd="0" parTransId="{D3B0BBC5-204D-43C1-991C-D7D4D2FA277D}" sibTransId="{F5BC52DC-CF5B-4034-8AF4-C970779D1D6C}"/>
    <dgm:cxn modelId="{7F1144F9-9790-465C-BC7F-6B3AAFAC1FF7}" srcId="{79ED234D-E696-4500-AE75-620DF4F51682}" destId="{8DAE8D20-71BE-42E4-B524-2FAD36111A87}" srcOrd="5" destOrd="0" parTransId="{3BE02258-2B3F-4F5D-AAEC-0F242B0253B1}" sibTransId="{EE323A19-09CA-4540-BDCA-8CB9E9EBDB82}"/>
    <dgm:cxn modelId="{40AC0DFA-1973-494E-8CCF-67CB3286E2EA}" type="presOf" srcId="{B927D7CE-127C-460B-8500-DDAE3CD64756}" destId="{F183956D-770E-4E07-98F1-55B953DC2895}" srcOrd="0" destOrd="0" presId="urn:microsoft.com/office/officeart/2005/8/layout/list1"/>
    <dgm:cxn modelId="{61837EFB-2337-4D27-8EBA-137469FA2681}" srcId="{E385A566-5FF3-4BB5-8D8D-2435B6F6C917}" destId="{2F3A3F07-E3CD-42BA-814F-033C3498856D}" srcOrd="0" destOrd="0" parTransId="{528C0BCD-0E1C-4D4F-8E1E-7FE42DE7C0DD}" sibTransId="{D77B9B14-9807-442E-80F3-D734EB718B20}"/>
    <dgm:cxn modelId="{220E88FC-7A85-42C8-8FE3-D3A8658B6346}" srcId="{801AD35C-17F4-4F08-B3BE-88545828C8E8}" destId="{52180C39-7B01-47DC-BBEE-9BB73E1560D2}" srcOrd="0" destOrd="0" parTransId="{7603EB3A-2337-4808-A12F-02D96DF956D2}" sibTransId="{B160E2F0-38C0-449F-88EA-990EB29C60F2}"/>
    <dgm:cxn modelId="{B4FACFFD-3CEC-47C5-A420-4344C62EBD5A}" srcId="{8DAE8D20-71BE-42E4-B524-2FAD36111A87}" destId="{C75585B2-644D-4567-95FC-4833058F7EEF}" srcOrd="0" destOrd="0" parTransId="{A84CF2B7-AA83-401D-A0F1-378A6D7DE7B8}" sibTransId="{7DF860B4-29DF-4C32-8E7B-64A7A5EDADB9}"/>
    <dgm:cxn modelId="{0F79C33B-9EDC-41AE-98F7-8827C87B2639}" type="presParOf" srcId="{DC98A0F0-7478-4C46-A75B-0716FAA970C5}" destId="{FC5544B3-A1E9-4883-B55B-94AF0BD83C52}" srcOrd="0" destOrd="0" presId="urn:microsoft.com/office/officeart/2005/8/layout/list1"/>
    <dgm:cxn modelId="{C40EEBBE-6F96-4550-A154-6FDDC93CBB15}" type="presParOf" srcId="{FC5544B3-A1E9-4883-B55B-94AF0BD83C52}" destId="{00E173AD-1380-4357-91FE-8531EB333E16}" srcOrd="0" destOrd="0" presId="urn:microsoft.com/office/officeart/2005/8/layout/list1"/>
    <dgm:cxn modelId="{35E8711A-F88D-4F41-B5CD-758A3F4CF700}" type="presParOf" srcId="{FC5544B3-A1E9-4883-B55B-94AF0BD83C52}" destId="{3F23E850-0B5D-46CD-86C6-1D4A236B4E40}" srcOrd="1" destOrd="0" presId="urn:microsoft.com/office/officeart/2005/8/layout/list1"/>
    <dgm:cxn modelId="{9C60ADC4-59EA-4CA9-851B-86D15B37E704}" type="presParOf" srcId="{DC98A0F0-7478-4C46-A75B-0716FAA970C5}" destId="{8ACE588B-6215-47FF-A6B9-9EA6E192DB0E}" srcOrd="1" destOrd="0" presId="urn:microsoft.com/office/officeart/2005/8/layout/list1"/>
    <dgm:cxn modelId="{28B1593B-9DCC-444D-B485-F358E48555EB}" type="presParOf" srcId="{DC98A0F0-7478-4C46-A75B-0716FAA970C5}" destId="{552069E8-001C-4025-B970-26A051C3852B}" srcOrd="2" destOrd="0" presId="urn:microsoft.com/office/officeart/2005/8/layout/list1"/>
    <dgm:cxn modelId="{E3A0C222-96AC-48B6-B912-DD847B548C23}" type="presParOf" srcId="{DC98A0F0-7478-4C46-A75B-0716FAA970C5}" destId="{57B4088B-5BED-4901-99F8-3F32247D415A}" srcOrd="3" destOrd="0" presId="urn:microsoft.com/office/officeart/2005/8/layout/list1"/>
    <dgm:cxn modelId="{A7FE02C0-8F49-4B81-9F9C-896DFA7ACD04}" type="presParOf" srcId="{DC98A0F0-7478-4C46-A75B-0716FAA970C5}" destId="{F446E9BE-9AD4-4C55-896A-BDE7B7AD751D}" srcOrd="4" destOrd="0" presId="urn:microsoft.com/office/officeart/2005/8/layout/list1"/>
    <dgm:cxn modelId="{727B9400-648E-479C-90F8-3108910BC137}" type="presParOf" srcId="{F446E9BE-9AD4-4C55-896A-BDE7B7AD751D}" destId="{21E1AA81-BBE5-455B-BC9A-BE18F5E8DC50}" srcOrd="0" destOrd="0" presId="urn:microsoft.com/office/officeart/2005/8/layout/list1"/>
    <dgm:cxn modelId="{559B4BEC-40DD-49E7-AF73-B5AF37634EE0}" type="presParOf" srcId="{F446E9BE-9AD4-4C55-896A-BDE7B7AD751D}" destId="{0A2CFBE0-7DD1-436D-B9E5-FFFA8FC80D1A}" srcOrd="1" destOrd="0" presId="urn:microsoft.com/office/officeart/2005/8/layout/list1"/>
    <dgm:cxn modelId="{200BFF10-C3A6-4DEC-A3A2-BFAF98D8338B}" type="presParOf" srcId="{DC98A0F0-7478-4C46-A75B-0716FAA970C5}" destId="{4EF82C8F-D2FB-48A8-AF53-BD6C20E52165}" srcOrd="5" destOrd="0" presId="urn:microsoft.com/office/officeart/2005/8/layout/list1"/>
    <dgm:cxn modelId="{8062F5B0-925F-4462-BEE3-052ADA38FDE2}" type="presParOf" srcId="{DC98A0F0-7478-4C46-A75B-0716FAA970C5}" destId="{E00BDA74-F332-49A3-A470-479E29D15914}" srcOrd="6" destOrd="0" presId="urn:microsoft.com/office/officeart/2005/8/layout/list1"/>
    <dgm:cxn modelId="{5EA9B37E-2132-4CD8-B0CA-30BD981349D2}" type="presParOf" srcId="{DC98A0F0-7478-4C46-A75B-0716FAA970C5}" destId="{32B611A7-19B9-4C04-B3CE-C6D8DEFDA68E}" srcOrd="7" destOrd="0" presId="urn:microsoft.com/office/officeart/2005/8/layout/list1"/>
    <dgm:cxn modelId="{87755B5D-BB60-47CE-ACEE-2BCDF8B44A4D}" type="presParOf" srcId="{DC98A0F0-7478-4C46-A75B-0716FAA970C5}" destId="{59B3AB48-E08E-4A20-A15F-7B32C12791EF}" srcOrd="8" destOrd="0" presId="urn:microsoft.com/office/officeart/2005/8/layout/list1"/>
    <dgm:cxn modelId="{7AE32D91-7E14-4D3C-9B8B-5C42686915FC}" type="presParOf" srcId="{59B3AB48-E08E-4A20-A15F-7B32C12791EF}" destId="{4106F750-E01D-4589-9896-13868D8F0B60}" srcOrd="0" destOrd="0" presId="urn:microsoft.com/office/officeart/2005/8/layout/list1"/>
    <dgm:cxn modelId="{DC04E38D-2579-41CB-8168-A437AD7DE607}" type="presParOf" srcId="{59B3AB48-E08E-4A20-A15F-7B32C12791EF}" destId="{EDD660F0-64E3-49B2-B9C9-AEE07FBEAAF3}" srcOrd="1" destOrd="0" presId="urn:microsoft.com/office/officeart/2005/8/layout/list1"/>
    <dgm:cxn modelId="{FBAC951B-E4EF-47A7-925E-C3FF7B9B269A}" type="presParOf" srcId="{DC98A0F0-7478-4C46-A75B-0716FAA970C5}" destId="{34430C8B-E6CE-4E85-B30E-5EA5C89CD13F}" srcOrd="9" destOrd="0" presId="urn:microsoft.com/office/officeart/2005/8/layout/list1"/>
    <dgm:cxn modelId="{2990335D-732D-42AF-9FD6-33D556FBA35E}" type="presParOf" srcId="{DC98A0F0-7478-4C46-A75B-0716FAA970C5}" destId="{F183956D-770E-4E07-98F1-55B953DC2895}" srcOrd="10" destOrd="0" presId="urn:microsoft.com/office/officeart/2005/8/layout/list1"/>
    <dgm:cxn modelId="{C47FDD8C-658B-4928-91B1-5B73A95A6281}" type="presParOf" srcId="{DC98A0F0-7478-4C46-A75B-0716FAA970C5}" destId="{2F3EC018-8F63-4556-BC28-A4BFFDBC2B62}" srcOrd="11" destOrd="0" presId="urn:microsoft.com/office/officeart/2005/8/layout/list1"/>
    <dgm:cxn modelId="{D0714A79-F851-4862-A394-F7A261D40209}" type="presParOf" srcId="{DC98A0F0-7478-4C46-A75B-0716FAA970C5}" destId="{CBEDCBF5-2B80-4079-A3E4-13D142C0DC7B}" srcOrd="12" destOrd="0" presId="urn:microsoft.com/office/officeart/2005/8/layout/list1"/>
    <dgm:cxn modelId="{CB628988-4ABF-46AE-BB32-EEFF7AA8EEFF}" type="presParOf" srcId="{CBEDCBF5-2B80-4079-A3E4-13D142C0DC7B}" destId="{177C725F-7AEB-47A0-8D3C-59E6150418FC}" srcOrd="0" destOrd="0" presId="urn:microsoft.com/office/officeart/2005/8/layout/list1"/>
    <dgm:cxn modelId="{CBC1EA26-AB87-4F04-8A06-1156099FC169}" type="presParOf" srcId="{CBEDCBF5-2B80-4079-A3E4-13D142C0DC7B}" destId="{60135A8F-0AB7-499F-8392-EE705BBCBE16}" srcOrd="1" destOrd="0" presId="urn:microsoft.com/office/officeart/2005/8/layout/list1"/>
    <dgm:cxn modelId="{843A30AD-BE8A-4416-B556-779499CEF680}" type="presParOf" srcId="{DC98A0F0-7478-4C46-A75B-0716FAA970C5}" destId="{25089513-25A4-464A-B072-3358A91BC463}" srcOrd="13" destOrd="0" presId="urn:microsoft.com/office/officeart/2005/8/layout/list1"/>
    <dgm:cxn modelId="{84F3D60D-A80F-421A-8802-A3F6EF2CCA94}" type="presParOf" srcId="{DC98A0F0-7478-4C46-A75B-0716FAA970C5}" destId="{FF1DE007-15D4-4A70-B147-7035DD9431A1}" srcOrd="14" destOrd="0" presId="urn:microsoft.com/office/officeart/2005/8/layout/list1"/>
    <dgm:cxn modelId="{1FC1D87D-A9C0-479A-AFB6-A93CC6403D1B}" type="presParOf" srcId="{DC98A0F0-7478-4C46-A75B-0716FAA970C5}" destId="{6A99EFB4-CECD-4D60-B46A-EDCCF2177BCB}" srcOrd="15" destOrd="0" presId="urn:microsoft.com/office/officeart/2005/8/layout/list1"/>
    <dgm:cxn modelId="{068F49E0-2787-4E16-91CC-87B330E64D11}" type="presParOf" srcId="{DC98A0F0-7478-4C46-A75B-0716FAA970C5}" destId="{6F2BF0D6-2B19-4C05-9474-BC51E617F488}" srcOrd="16" destOrd="0" presId="urn:microsoft.com/office/officeart/2005/8/layout/list1"/>
    <dgm:cxn modelId="{89FBF1D6-9266-4FA1-A37E-3042EA689794}" type="presParOf" srcId="{6F2BF0D6-2B19-4C05-9474-BC51E617F488}" destId="{17DF226E-2183-456F-A07B-B9CE2048FBD3}" srcOrd="0" destOrd="0" presId="urn:microsoft.com/office/officeart/2005/8/layout/list1"/>
    <dgm:cxn modelId="{A9B2D99C-A282-4DC2-9B13-54A58B86FFA4}" type="presParOf" srcId="{6F2BF0D6-2B19-4C05-9474-BC51E617F488}" destId="{5FAEDFB6-15C5-4A7E-926D-E7AA3A1DA5F4}" srcOrd="1" destOrd="0" presId="urn:microsoft.com/office/officeart/2005/8/layout/list1"/>
    <dgm:cxn modelId="{BC760354-870B-4FD3-B57F-61D2C4A882E5}" type="presParOf" srcId="{DC98A0F0-7478-4C46-A75B-0716FAA970C5}" destId="{4EC094F5-A2D6-418A-BED9-D2B2B37C6EEE}" srcOrd="17" destOrd="0" presId="urn:microsoft.com/office/officeart/2005/8/layout/list1"/>
    <dgm:cxn modelId="{6E8D9960-1B07-45D3-AE17-DFBFB7C5AE67}" type="presParOf" srcId="{DC98A0F0-7478-4C46-A75B-0716FAA970C5}" destId="{A8AE2763-7CDD-428D-AC70-7A5B0FDA64B8}" srcOrd="18" destOrd="0" presId="urn:microsoft.com/office/officeart/2005/8/layout/list1"/>
    <dgm:cxn modelId="{DDCEAC53-A3A5-4692-8B17-D173CCD36549}" type="presParOf" srcId="{DC98A0F0-7478-4C46-A75B-0716FAA970C5}" destId="{1415F878-3BBE-440E-B9E9-8BD25617FEBC}" srcOrd="19" destOrd="0" presId="urn:microsoft.com/office/officeart/2005/8/layout/list1"/>
    <dgm:cxn modelId="{328BD6BD-0280-42BC-9438-E85571839C82}" type="presParOf" srcId="{DC98A0F0-7478-4C46-A75B-0716FAA970C5}" destId="{939D38C9-ED31-4B7A-A673-99569F74C460}" srcOrd="20" destOrd="0" presId="urn:microsoft.com/office/officeart/2005/8/layout/list1"/>
    <dgm:cxn modelId="{7E6B1738-E065-45A8-9112-9A60D1BCCA66}" type="presParOf" srcId="{939D38C9-ED31-4B7A-A673-99569F74C460}" destId="{0DF7EF07-0F73-4A1A-8DC6-D281E3E4517A}" srcOrd="0" destOrd="0" presId="urn:microsoft.com/office/officeart/2005/8/layout/list1"/>
    <dgm:cxn modelId="{227CE10A-FC97-4294-8C2F-C26482AE061B}" type="presParOf" srcId="{939D38C9-ED31-4B7A-A673-99569F74C460}" destId="{DF43CDDE-62FA-42D7-A2AB-2F7D67F8D1D7}" srcOrd="1" destOrd="0" presId="urn:microsoft.com/office/officeart/2005/8/layout/list1"/>
    <dgm:cxn modelId="{B8E3F1F5-14B8-4B8B-9108-A3089B4DC62C}" type="presParOf" srcId="{DC98A0F0-7478-4C46-A75B-0716FAA970C5}" destId="{7C3BA040-6AFF-43C8-82DE-EC66E1EDCE98}" srcOrd="21" destOrd="0" presId="urn:microsoft.com/office/officeart/2005/8/layout/list1"/>
    <dgm:cxn modelId="{EC48D633-61B6-408E-906B-D3AA6462B141}" type="presParOf" srcId="{DC98A0F0-7478-4C46-A75B-0716FAA970C5}" destId="{FCC6DD83-9E5B-4FD3-B987-41DE6836C7A6}"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ABB717-BCED-4860-8E4A-561A52BDD1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0143161-9DA6-43B9-B786-DC7A90256404}">
      <dgm:prSet/>
      <dgm:spPr>
        <a:solidFill>
          <a:schemeClr val="accent2"/>
        </a:solidFill>
      </dgm:spPr>
      <dgm:t>
        <a:bodyPr/>
        <a:lstStyle/>
        <a:p>
          <a:r>
            <a:rPr lang="en-US" b="1">
              <a:solidFill>
                <a:schemeClr val="tx1"/>
              </a:solidFill>
            </a:rPr>
            <a:t>Geopolitical tensions</a:t>
          </a:r>
        </a:p>
      </dgm:t>
    </dgm:pt>
    <dgm:pt modelId="{0F251C98-A28A-4C36-850A-A66427A4F0AB}" type="parTrans" cxnId="{AD0D36CD-4308-4D3A-AFFD-F978E6080E11}">
      <dgm:prSet/>
      <dgm:spPr/>
      <dgm:t>
        <a:bodyPr/>
        <a:lstStyle/>
        <a:p>
          <a:endParaRPr lang="en-US"/>
        </a:p>
      </dgm:t>
    </dgm:pt>
    <dgm:pt modelId="{7F838C78-1E61-4B86-AD3E-31E81648C828}" type="sibTrans" cxnId="{AD0D36CD-4308-4D3A-AFFD-F978E6080E11}">
      <dgm:prSet/>
      <dgm:spPr/>
      <dgm:t>
        <a:bodyPr/>
        <a:lstStyle/>
        <a:p>
          <a:endParaRPr lang="en-US"/>
        </a:p>
      </dgm:t>
    </dgm:pt>
    <dgm:pt modelId="{93EEB9AB-96A6-492E-857B-21B6E1B8E0D9}">
      <dgm:prSet/>
      <dgm:spPr>
        <a:solidFill>
          <a:schemeClr val="accent2"/>
        </a:solidFill>
      </dgm:spPr>
      <dgm:t>
        <a:bodyPr/>
        <a:lstStyle/>
        <a:p>
          <a:r>
            <a:rPr lang="en-US" b="1">
              <a:solidFill>
                <a:schemeClr val="tx1"/>
              </a:solidFill>
            </a:rPr>
            <a:t>Dignitaries / service members</a:t>
          </a:r>
        </a:p>
      </dgm:t>
    </dgm:pt>
    <dgm:pt modelId="{659D1C13-084A-40A6-9ABC-C9D906C915A6}" type="parTrans" cxnId="{878BC2A6-1243-48E5-A868-ACA865B73682}">
      <dgm:prSet/>
      <dgm:spPr/>
      <dgm:t>
        <a:bodyPr/>
        <a:lstStyle/>
        <a:p>
          <a:endParaRPr lang="en-US"/>
        </a:p>
      </dgm:t>
    </dgm:pt>
    <dgm:pt modelId="{50194990-9009-4947-AF06-35568C078902}" type="sibTrans" cxnId="{878BC2A6-1243-48E5-A868-ACA865B73682}">
      <dgm:prSet/>
      <dgm:spPr/>
      <dgm:t>
        <a:bodyPr/>
        <a:lstStyle/>
        <a:p>
          <a:endParaRPr lang="en-US"/>
        </a:p>
      </dgm:t>
    </dgm:pt>
    <dgm:pt modelId="{FB4DB6D7-D5AF-4F67-8EC6-03924B30EDB4}">
      <dgm:prSet/>
      <dgm:spPr>
        <a:solidFill>
          <a:schemeClr val="accent2"/>
        </a:solidFill>
      </dgm:spPr>
      <dgm:t>
        <a:bodyPr/>
        <a:lstStyle/>
        <a:p>
          <a:r>
            <a:rPr lang="en-US" b="1">
              <a:solidFill>
                <a:schemeClr val="tx1"/>
              </a:solidFill>
            </a:rPr>
            <a:t>Special pathogens</a:t>
          </a:r>
        </a:p>
      </dgm:t>
    </dgm:pt>
    <dgm:pt modelId="{BC35BBC2-50FC-4695-B584-6434CAB8F7A8}" type="parTrans" cxnId="{BF4E2CD9-CA4E-411C-8C0C-91AC49EE8286}">
      <dgm:prSet/>
      <dgm:spPr/>
      <dgm:t>
        <a:bodyPr/>
        <a:lstStyle/>
        <a:p>
          <a:endParaRPr lang="en-US"/>
        </a:p>
      </dgm:t>
    </dgm:pt>
    <dgm:pt modelId="{3B21EA5C-495D-48B6-8D4B-E5D2F3D79EFC}" type="sibTrans" cxnId="{BF4E2CD9-CA4E-411C-8C0C-91AC49EE8286}">
      <dgm:prSet/>
      <dgm:spPr/>
      <dgm:t>
        <a:bodyPr/>
        <a:lstStyle/>
        <a:p>
          <a:endParaRPr lang="en-US"/>
        </a:p>
      </dgm:t>
    </dgm:pt>
    <dgm:pt modelId="{350C34E1-A2D6-42B4-B351-7B475C4E57EA}">
      <dgm:prSet/>
      <dgm:spPr>
        <a:solidFill>
          <a:schemeClr val="accent2"/>
        </a:solidFill>
      </dgm:spPr>
      <dgm:t>
        <a:bodyPr/>
        <a:lstStyle/>
        <a:p>
          <a:r>
            <a:rPr lang="en-US" b="1">
              <a:solidFill>
                <a:schemeClr val="tx1"/>
              </a:solidFill>
            </a:rPr>
            <a:t>High heat / severe weather</a:t>
          </a:r>
        </a:p>
      </dgm:t>
    </dgm:pt>
    <dgm:pt modelId="{BAED1363-A181-4753-9A2B-F226035302FE}" type="parTrans" cxnId="{EC8F00E6-328C-4679-BE02-A58F985AA7BC}">
      <dgm:prSet/>
      <dgm:spPr/>
      <dgm:t>
        <a:bodyPr/>
        <a:lstStyle/>
        <a:p>
          <a:endParaRPr lang="en-US"/>
        </a:p>
      </dgm:t>
    </dgm:pt>
    <dgm:pt modelId="{94C09082-A0E2-41EF-AB92-E6AC0C165591}" type="sibTrans" cxnId="{EC8F00E6-328C-4679-BE02-A58F985AA7BC}">
      <dgm:prSet/>
      <dgm:spPr/>
      <dgm:t>
        <a:bodyPr/>
        <a:lstStyle/>
        <a:p>
          <a:endParaRPr lang="en-US"/>
        </a:p>
      </dgm:t>
    </dgm:pt>
    <dgm:pt modelId="{97F5A325-0AB1-486A-9AC3-4FBB88CC13BA}">
      <dgm:prSet/>
      <dgm:spPr>
        <a:solidFill>
          <a:schemeClr val="accent2"/>
        </a:solidFill>
      </dgm:spPr>
      <dgm:t>
        <a:bodyPr/>
        <a:lstStyle/>
        <a:p>
          <a:r>
            <a:rPr lang="en-US" b="1">
              <a:solidFill>
                <a:schemeClr val="tx1"/>
              </a:solidFill>
            </a:rPr>
            <a:t>Large widespread events</a:t>
          </a:r>
        </a:p>
      </dgm:t>
    </dgm:pt>
    <dgm:pt modelId="{B6643E21-F4A4-4581-9AD4-FC1E03229C50}" type="parTrans" cxnId="{B4F3CEDD-0D7E-4903-BEE6-4CF44BFD8A8E}">
      <dgm:prSet/>
      <dgm:spPr/>
      <dgm:t>
        <a:bodyPr/>
        <a:lstStyle/>
        <a:p>
          <a:endParaRPr lang="en-US"/>
        </a:p>
      </dgm:t>
    </dgm:pt>
    <dgm:pt modelId="{EF1B25C9-925A-480C-8497-86ED843C85BC}" type="sibTrans" cxnId="{B4F3CEDD-0D7E-4903-BEE6-4CF44BFD8A8E}">
      <dgm:prSet/>
      <dgm:spPr/>
      <dgm:t>
        <a:bodyPr/>
        <a:lstStyle/>
        <a:p>
          <a:endParaRPr lang="en-US"/>
        </a:p>
      </dgm:t>
    </dgm:pt>
    <dgm:pt modelId="{94662839-E402-48FF-92BA-20C8B7B007AB}" type="pres">
      <dgm:prSet presAssocID="{AFABB717-BCED-4860-8E4A-561A52BDD113}" presName="linear" presStyleCnt="0">
        <dgm:presLayoutVars>
          <dgm:animLvl val="lvl"/>
          <dgm:resizeHandles val="exact"/>
        </dgm:presLayoutVars>
      </dgm:prSet>
      <dgm:spPr/>
    </dgm:pt>
    <dgm:pt modelId="{92DAD35F-AA2B-4368-95FC-57D1BDE3E3F1}" type="pres">
      <dgm:prSet presAssocID="{97F5A325-0AB1-486A-9AC3-4FBB88CC13BA}" presName="parentText" presStyleLbl="node1" presStyleIdx="0" presStyleCnt="5" custLinFactY="-7199" custLinFactNeighborX="-16" custLinFactNeighborY="-100000">
        <dgm:presLayoutVars>
          <dgm:chMax val="0"/>
          <dgm:bulletEnabled val="1"/>
        </dgm:presLayoutVars>
      </dgm:prSet>
      <dgm:spPr/>
    </dgm:pt>
    <dgm:pt modelId="{7717D021-D509-4AA9-901C-6432E7E7C566}" type="pres">
      <dgm:prSet presAssocID="{EF1B25C9-925A-480C-8497-86ED843C85BC}" presName="spacer" presStyleCnt="0"/>
      <dgm:spPr/>
    </dgm:pt>
    <dgm:pt modelId="{01A4DFE9-E0B5-42AA-B877-C1F33A2BCDC5}" type="pres">
      <dgm:prSet presAssocID="{60143161-9DA6-43B9-B786-DC7A90256404}" presName="parentText" presStyleLbl="node1" presStyleIdx="1" presStyleCnt="5" custLinFactNeighborX="-16" custLinFactNeighborY="-39825">
        <dgm:presLayoutVars>
          <dgm:chMax val="0"/>
          <dgm:bulletEnabled val="1"/>
        </dgm:presLayoutVars>
      </dgm:prSet>
      <dgm:spPr/>
    </dgm:pt>
    <dgm:pt modelId="{42D6087F-C096-46F5-A504-D646DE71EA23}" type="pres">
      <dgm:prSet presAssocID="{7F838C78-1E61-4B86-AD3E-31E81648C828}" presName="spacer" presStyleCnt="0"/>
      <dgm:spPr/>
    </dgm:pt>
    <dgm:pt modelId="{D95E4999-1D2A-41FA-8B6D-A68508C88D5B}" type="pres">
      <dgm:prSet presAssocID="{93EEB9AB-96A6-492E-857B-21B6E1B8E0D9}" presName="parentText" presStyleLbl="node1" presStyleIdx="2" presStyleCnt="5" custLinFactNeighborX="0" custLinFactNeighborY="54132">
        <dgm:presLayoutVars>
          <dgm:chMax val="0"/>
          <dgm:bulletEnabled val="1"/>
        </dgm:presLayoutVars>
      </dgm:prSet>
      <dgm:spPr/>
    </dgm:pt>
    <dgm:pt modelId="{BB974F12-1388-44B4-A324-54263D6DBDB9}" type="pres">
      <dgm:prSet presAssocID="{50194990-9009-4947-AF06-35568C078902}" presName="spacer" presStyleCnt="0"/>
      <dgm:spPr/>
    </dgm:pt>
    <dgm:pt modelId="{66056424-FACC-4E82-83C3-D0629300F32D}" type="pres">
      <dgm:prSet presAssocID="{350C34E1-A2D6-42B4-B351-7B475C4E57EA}" presName="parentText" presStyleLbl="node1" presStyleIdx="3" presStyleCnt="5" custLinFactY="2042" custLinFactNeighborX="-24" custLinFactNeighborY="100000">
        <dgm:presLayoutVars>
          <dgm:chMax val="0"/>
          <dgm:bulletEnabled val="1"/>
        </dgm:presLayoutVars>
      </dgm:prSet>
      <dgm:spPr/>
    </dgm:pt>
    <dgm:pt modelId="{AE1F9333-FDD7-4AB3-8CFD-3AC8873BD88E}" type="pres">
      <dgm:prSet presAssocID="{94C09082-A0E2-41EF-AB92-E6AC0C165591}" presName="spacer" presStyleCnt="0"/>
      <dgm:spPr/>
    </dgm:pt>
    <dgm:pt modelId="{9687F6D5-14E5-4685-BD3E-84D98A140B6D}" type="pres">
      <dgm:prSet presAssocID="{FB4DB6D7-D5AF-4F67-8EC6-03924B30EDB4}" presName="parentText" presStyleLbl="node1" presStyleIdx="4" presStyleCnt="5" custLinFactY="12831" custLinFactNeighborX="0" custLinFactNeighborY="100000">
        <dgm:presLayoutVars>
          <dgm:chMax val="0"/>
          <dgm:bulletEnabled val="1"/>
        </dgm:presLayoutVars>
      </dgm:prSet>
      <dgm:spPr/>
    </dgm:pt>
  </dgm:ptLst>
  <dgm:cxnLst>
    <dgm:cxn modelId="{47947718-D7E4-476F-B6B3-0E58F80C7D2D}" type="presOf" srcId="{FB4DB6D7-D5AF-4F67-8EC6-03924B30EDB4}" destId="{9687F6D5-14E5-4685-BD3E-84D98A140B6D}" srcOrd="0" destOrd="0" presId="urn:microsoft.com/office/officeart/2005/8/layout/vList2"/>
    <dgm:cxn modelId="{4CE9133B-9B44-470A-B29F-4FEAB09BEDDA}" type="presOf" srcId="{350C34E1-A2D6-42B4-B351-7B475C4E57EA}" destId="{66056424-FACC-4E82-83C3-D0629300F32D}" srcOrd="0" destOrd="0" presId="urn:microsoft.com/office/officeart/2005/8/layout/vList2"/>
    <dgm:cxn modelId="{27DBC967-096F-4A1B-9C79-DA3AA95F1EB5}" type="presOf" srcId="{93EEB9AB-96A6-492E-857B-21B6E1B8E0D9}" destId="{D95E4999-1D2A-41FA-8B6D-A68508C88D5B}" srcOrd="0" destOrd="0" presId="urn:microsoft.com/office/officeart/2005/8/layout/vList2"/>
    <dgm:cxn modelId="{C5914B93-BF1D-4BD0-B6CE-6242C8D323D1}" type="presOf" srcId="{AFABB717-BCED-4860-8E4A-561A52BDD113}" destId="{94662839-E402-48FF-92BA-20C8B7B007AB}" srcOrd="0" destOrd="0" presId="urn:microsoft.com/office/officeart/2005/8/layout/vList2"/>
    <dgm:cxn modelId="{878BC2A6-1243-48E5-A868-ACA865B73682}" srcId="{AFABB717-BCED-4860-8E4A-561A52BDD113}" destId="{93EEB9AB-96A6-492E-857B-21B6E1B8E0D9}" srcOrd="2" destOrd="0" parTransId="{659D1C13-084A-40A6-9ABC-C9D906C915A6}" sibTransId="{50194990-9009-4947-AF06-35568C078902}"/>
    <dgm:cxn modelId="{AD0D36CD-4308-4D3A-AFFD-F978E6080E11}" srcId="{AFABB717-BCED-4860-8E4A-561A52BDD113}" destId="{60143161-9DA6-43B9-B786-DC7A90256404}" srcOrd="1" destOrd="0" parTransId="{0F251C98-A28A-4C36-850A-A66427A4F0AB}" sibTransId="{7F838C78-1E61-4B86-AD3E-31E81648C828}"/>
    <dgm:cxn modelId="{BF4E2CD9-CA4E-411C-8C0C-91AC49EE8286}" srcId="{AFABB717-BCED-4860-8E4A-561A52BDD113}" destId="{FB4DB6D7-D5AF-4F67-8EC6-03924B30EDB4}" srcOrd="4" destOrd="0" parTransId="{BC35BBC2-50FC-4695-B584-6434CAB8F7A8}" sibTransId="{3B21EA5C-495D-48B6-8D4B-E5D2F3D79EFC}"/>
    <dgm:cxn modelId="{B4F3CEDD-0D7E-4903-BEE6-4CF44BFD8A8E}" srcId="{AFABB717-BCED-4860-8E4A-561A52BDD113}" destId="{97F5A325-0AB1-486A-9AC3-4FBB88CC13BA}" srcOrd="0" destOrd="0" parTransId="{B6643E21-F4A4-4581-9AD4-FC1E03229C50}" sibTransId="{EF1B25C9-925A-480C-8497-86ED843C85BC}"/>
    <dgm:cxn modelId="{EC8F00E6-328C-4679-BE02-A58F985AA7BC}" srcId="{AFABB717-BCED-4860-8E4A-561A52BDD113}" destId="{350C34E1-A2D6-42B4-B351-7B475C4E57EA}" srcOrd="3" destOrd="0" parTransId="{BAED1363-A181-4753-9A2B-F226035302FE}" sibTransId="{94C09082-A0E2-41EF-AB92-E6AC0C165591}"/>
    <dgm:cxn modelId="{ADC130ED-F6AF-4723-99E6-8A7A593BAFA7}" type="presOf" srcId="{97F5A325-0AB1-486A-9AC3-4FBB88CC13BA}" destId="{92DAD35F-AA2B-4368-95FC-57D1BDE3E3F1}" srcOrd="0" destOrd="0" presId="urn:microsoft.com/office/officeart/2005/8/layout/vList2"/>
    <dgm:cxn modelId="{27DE3AF9-2006-4572-8ECD-10CD18CA6750}" type="presOf" srcId="{60143161-9DA6-43B9-B786-DC7A90256404}" destId="{01A4DFE9-E0B5-42AA-B877-C1F33A2BCDC5}" srcOrd="0" destOrd="0" presId="urn:microsoft.com/office/officeart/2005/8/layout/vList2"/>
    <dgm:cxn modelId="{92479E3D-FE22-4E96-9472-1E0783177188}" type="presParOf" srcId="{94662839-E402-48FF-92BA-20C8B7B007AB}" destId="{92DAD35F-AA2B-4368-95FC-57D1BDE3E3F1}" srcOrd="0" destOrd="0" presId="urn:microsoft.com/office/officeart/2005/8/layout/vList2"/>
    <dgm:cxn modelId="{F6667501-C081-4D75-9805-AA098FED4C04}" type="presParOf" srcId="{94662839-E402-48FF-92BA-20C8B7B007AB}" destId="{7717D021-D509-4AA9-901C-6432E7E7C566}" srcOrd="1" destOrd="0" presId="urn:microsoft.com/office/officeart/2005/8/layout/vList2"/>
    <dgm:cxn modelId="{F6F7D10E-B251-4221-887C-DB02483DD3F9}" type="presParOf" srcId="{94662839-E402-48FF-92BA-20C8B7B007AB}" destId="{01A4DFE9-E0B5-42AA-B877-C1F33A2BCDC5}" srcOrd="2" destOrd="0" presId="urn:microsoft.com/office/officeart/2005/8/layout/vList2"/>
    <dgm:cxn modelId="{0DFD1464-518C-4675-85CC-4F0E53ED236D}" type="presParOf" srcId="{94662839-E402-48FF-92BA-20C8B7B007AB}" destId="{42D6087F-C096-46F5-A504-D646DE71EA23}" srcOrd="3" destOrd="0" presId="urn:microsoft.com/office/officeart/2005/8/layout/vList2"/>
    <dgm:cxn modelId="{0D4BD2DF-11AF-4B59-A672-76EFD1FDB2D5}" type="presParOf" srcId="{94662839-E402-48FF-92BA-20C8B7B007AB}" destId="{D95E4999-1D2A-41FA-8B6D-A68508C88D5B}" srcOrd="4" destOrd="0" presId="urn:microsoft.com/office/officeart/2005/8/layout/vList2"/>
    <dgm:cxn modelId="{87C27E2B-1C3B-4CF5-9E7D-F359C9EC4553}" type="presParOf" srcId="{94662839-E402-48FF-92BA-20C8B7B007AB}" destId="{BB974F12-1388-44B4-A324-54263D6DBDB9}" srcOrd="5" destOrd="0" presId="urn:microsoft.com/office/officeart/2005/8/layout/vList2"/>
    <dgm:cxn modelId="{B0843285-4DF3-4C63-9E31-A063A64C79E7}" type="presParOf" srcId="{94662839-E402-48FF-92BA-20C8B7B007AB}" destId="{66056424-FACC-4E82-83C3-D0629300F32D}" srcOrd="6" destOrd="0" presId="urn:microsoft.com/office/officeart/2005/8/layout/vList2"/>
    <dgm:cxn modelId="{8FBC095B-3882-4574-9C00-705FCE4C6598}" type="presParOf" srcId="{94662839-E402-48FF-92BA-20C8B7B007AB}" destId="{AE1F9333-FDD7-4AB3-8CFD-3AC8873BD88E}" srcOrd="7" destOrd="0" presId="urn:microsoft.com/office/officeart/2005/8/layout/vList2"/>
    <dgm:cxn modelId="{3AD86D09-C025-4841-820C-60F788591135}" type="presParOf" srcId="{94662839-E402-48FF-92BA-20C8B7B007AB}" destId="{9687F6D5-14E5-4685-BD3E-84D98A140B6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A5017-E964-419D-85A1-60F8AC73DB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2AF669-1172-4C0E-A0AE-13D2FE64E8F1}">
      <dgm:prSet custT="1"/>
      <dgm:spPr>
        <a:solidFill>
          <a:schemeClr val="accent2"/>
        </a:solidFill>
      </dgm:spPr>
      <dgm:t>
        <a:bodyPr/>
        <a:lstStyle/>
        <a:p>
          <a:r>
            <a:rPr lang="en-US" sz="2000" b="1">
              <a:solidFill>
                <a:schemeClr val="tx1"/>
              </a:solidFill>
            </a:rPr>
            <a:t>Transportation disruptions</a:t>
          </a:r>
        </a:p>
      </dgm:t>
    </dgm:pt>
    <dgm:pt modelId="{E8D05CC5-ED70-4881-96C4-3353839CC31C}" type="parTrans" cxnId="{457A19D1-8512-4C19-8022-751429FDF8AF}">
      <dgm:prSet/>
      <dgm:spPr/>
      <dgm:t>
        <a:bodyPr/>
        <a:lstStyle/>
        <a:p>
          <a:endParaRPr lang="en-US" sz="2000"/>
        </a:p>
      </dgm:t>
    </dgm:pt>
    <dgm:pt modelId="{169502D2-8720-4599-BACE-FDA151269298}" type="sibTrans" cxnId="{457A19D1-8512-4C19-8022-751429FDF8AF}">
      <dgm:prSet/>
      <dgm:spPr/>
      <dgm:t>
        <a:bodyPr/>
        <a:lstStyle/>
        <a:p>
          <a:endParaRPr lang="en-US" sz="2000"/>
        </a:p>
      </dgm:t>
    </dgm:pt>
    <dgm:pt modelId="{77B43D58-E5B5-4757-BAD8-FCD46FA569A1}">
      <dgm:prSet custT="1"/>
      <dgm:spPr>
        <a:solidFill>
          <a:schemeClr val="accent2"/>
        </a:solidFill>
      </dgm:spPr>
      <dgm:t>
        <a:bodyPr/>
        <a:lstStyle/>
        <a:p>
          <a:r>
            <a:rPr lang="en-US" sz="2000" b="1">
              <a:solidFill>
                <a:schemeClr val="tx1"/>
              </a:solidFill>
            </a:rPr>
            <a:t>Infrastructure impacts</a:t>
          </a:r>
        </a:p>
      </dgm:t>
    </dgm:pt>
    <dgm:pt modelId="{E4F30C6C-C088-4D4A-8D6B-F31848C518F2}" type="parTrans" cxnId="{45E0B065-8537-4C00-A8F2-C3E5B9B4F93A}">
      <dgm:prSet/>
      <dgm:spPr/>
      <dgm:t>
        <a:bodyPr/>
        <a:lstStyle/>
        <a:p>
          <a:endParaRPr lang="en-US" sz="2000"/>
        </a:p>
      </dgm:t>
    </dgm:pt>
    <dgm:pt modelId="{EEDFE466-C556-492B-B859-797FE4D3DF67}" type="sibTrans" cxnId="{45E0B065-8537-4C00-A8F2-C3E5B9B4F93A}">
      <dgm:prSet/>
      <dgm:spPr/>
      <dgm:t>
        <a:bodyPr/>
        <a:lstStyle/>
        <a:p>
          <a:endParaRPr lang="en-US" sz="2000"/>
        </a:p>
      </dgm:t>
    </dgm:pt>
    <dgm:pt modelId="{6208BC4B-D89D-4E68-B830-55E880632537}">
      <dgm:prSet custT="1"/>
      <dgm:spPr>
        <a:solidFill>
          <a:schemeClr val="accent2"/>
        </a:solidFill>
      </dgm:spPr>
      <dgm:t>
        <a:bodyPr/>
        <a:lstStyle/>
        <a:p>
          <a:r>
            <a:rPr lang="en-US" sz="2000" b="1">
              <a:solidFill>
                <a:schemeClr val="tx1"/>
              </a:solidFill>
            </a:rPr>
            <a:t>Isolation requirements</a:t>
          </a:r>
        </a:p>
      </dgm:t>
    </dgm:pt>
    <dgm:pt modelId="{8D12F301-AC8D-444B-88DC-C4D5AD9C9DFE}" type="parTrans" cxnId="{8E456CF7-F550-4C31-9E3C-69AA4BEBC1E3}">
      <dgm:prSet/>
      <dgm:spPr/>
      <dgm:t>
        <a:bodyPr/>
        <a:lstStyle/>
        <a:p>
          <a:endParaRPr lang="en-US" sz="2000"/>
        </a:p>
      </dgm:t>
    </dgm:pt>
    <dgm:pt modelId="{7C26FD7F-35CF-4444-A249-62C242987FB6}" type="sibTrans" cxnId="{8E456CF7-F550-4C31-9E3C-69AA4BEBC1E3}">
      <dgm:prSet/>
      <dgm:spPr/>
      <dgm:t>
        <a:bodyPr/>
        <a:lstStyle/>
        <a:p>
          <a:endParaRPr lang="en-US" sz="2000"/>
        </a:p>
      </dgm:t>
    </dgm:pt>
    <dgm:pt modelId="{6BAD0C3F-839E-4D4E-9DE8-E3478D7A42B8}">
      <dgm:prSet custT="1"/>
      <dgm:spPr>
        <a:solidFill>
          <a:schemeClr val="accent2"/>
        </a:solidFill>
      </dgm:spPr>
      <dgm:t>
        <a:bodyPr/>
        <a:lstStyle/>
        <a:p>
          <a:r>
            <a:rPr lang="en-US" sz="2000" b="1">
              <a:solidFill>
                <a:schemeClr val="tx1"/>
              </a:solidFill>
            </a:rPr>
            <a:t>Mass casualty</a:t>
          </a:r>
        </a:p>
      </dgm:t>
    </dgm:pt>
    <dgm:pt modelId="{2207D782-84C9-4C6C-A0A6-DFFFB9594D54}" type="parTrans" cxnId="{00C2BA4E-2621-4469-8C74-50B19A635E5E}">
      <dgm:prSet/>
      <dgm:spPr/>
      <dgm:t>
        <a:bodyPr/>
        <a:lstStyle/>
        <a:p>
          <a:endParaRPr lang="en-US" sz="2000"/>
        </a:p>
      </dgm:t>
    </dgm:pt>
    <dgm:pt modelId="{9F9EC692-BACA-4124-8FD6-C52F4F67E21B}" type="sibTrans" cxnId="{00C2BA4E-2621-4469-8C74-50B19A635E5E}">
      <dgm:prSet/>
      <dgm:spPr/>
      <dgm:t>
        <a:bodyPr/>
        <a:lstStyle/>
        <a:p>
          <a:endParaRPr lang="en-US" sz="2000"/>
        </a:p>
      </dgm:t>
    </dgm:pt>
    <dgm:pt modelId="{64690A2F-5C5D-4316-BD1C-BD69C7900EB2}">
      <dgm:prSet custT="1"/>
      <dgm:spPr>
        <a:solidFill>
          <a:schemeClr val="accent2"/>
        </a:solidFill>
      </dgm:spPr>
      <dgm:t>
        <a:bodyPr/>
        <a:lstStyle/>
        <a:p>
          <a:r>
            <a:rPr lang="en-US" sz="2000" b="1">
              <a:solidFill>
                <a:schemeClr val="tx1"/>
              </a:solidFill>
            </a:rPr>
            <a:t>Security / language issues</a:t>
          </a:r>
        </a:p>
      </dgm:t>
    </dgm:pt>
    <dgm:pt modelId="{4F4C7C39-F1E2-4AFD-9031-42C2907506BA}" type="parTrans" cxnId="{DF2F06D0-A447-4EF1-87A3-CD025A91374F}">
      <dgm:prSet/>
      <dgm:spPr/>
      <dgm:t>
        <a:bodyPr/>
        <a:lstStyle/>
        <a:p>
          <a:endParaRPr lang="en-US" sz="2000"/>
        </a:p>
      </dgm:t>
    </dgm:pt>
    <dgm:pt modelId="{C15693AE-D9DE-4F7C-88AE-25E3007E99A7}" type="sibTrans" cxnId="{DF2F06D0-A447-4EF1-87A3-CD025A91374F}">
      <dgm:prSet/>
      <dgm:spPr/>
      <dgm:t>
        <a:bodyPr/>
        <a:lstStyle/>
        <a:p>
          <a:endParaRPr lang="en-US" sz="2000"/>
        </a:p>
      </dgm:t>
    </dgm:pt>
    <dgm:pt modelId="{0EF30C35-A984-41CF-8F98-E62C1827E1BF}" type="pres">
      <dgm:prSet presAssocID="{711A5017-E964-419D-85A1-60F8AC73DB7B}" presName="linear" presStyleCnt="0">
        <dgm:presLayoutVars>
          <dgm:animLvl val="lvl"/>
          <dgm:resizeHandles val="exact"/>
        </dgm:presLayoutVars>
      </dgm:prSet>
      <dgm:spPr/>
    </dgm:pt>
    <dgm:pt modelId="{AE5DB6A9-F266-42B9-A35D-B6B330A2D7C0}" type="pres">
      <dgm:prSet presAssocID="{6BAD0C3F-839E-4D4E-9DE8-E3478D7A42B8}" presName="parentText" presStyleLbl="node1" presStyleIdx="0" presStyleCnt="5">
        <dgm:presLayoutVars>
          <dgm:chMax val="0"/>
          <dgm:bulletEnabled val="1"/>
        </dgm:presLayoutVars>
      </dgm:prSet>
      <dgm:spPr/>
    </dgm:pt>
    <dgm:pt modelId="{81C9FE84-266E-4686-AD74-6C4229A87519}" type="pres">
      <dgm:prSet presAssocID="{9F9EC692-BACA-4124-8FD6-C52F4F67E21B}" presName="spacer" presStyleCnt="0"/>
      <dgm:spPr/>
    </dgm:pt>
    <dgm:pt modelId="{70720021-8558-4711-839C-46B29894815F}" type="pres">
      <dgm:prSet presAssocID="{64690A2F-5C5D-4316-BD1C-BD69C7900EB2}" presName="parentText" presStyleLbl="node1" presStyleIdx="1" presStyleCnt="5" custLinFactNeighborY="38458">
        <dgm:presLayoutVars>
          <dgm:chMax val="0"/>
          <dgm:bulletEnabled val="1"/>
        </dgm:presLayoutVars>
      </dgm:prSet>
      <dgm:spPr/>
    </dgm:pt>
    <dgm:pt modelId="{D89EF5D0-D7C5-480E-9126-47A92361F8E2}" type="pres">
      <dgm:prSet presAssocID="{C15693AE-D9DE-4F7C-88AE-25E3007E99A7}" presName="spacer" presStyleCnt="0"/>
      <dgm:spPr/>
    </dgm:pt>
    <dgm:pt modelId="{FEE87338-05DD-49D3-8AD0-7E298ECC700D}" type="pres">
      <dgm:prSet presAssocID="{202AF669-1172-4C0E-A0AE-13D2FE64E8F1}" presName="parentText" presStyleLbl="node1" presStyleIdx="2" presStyleCnt="5" custLinFactNeighborY="22680">
        <dgm:presLayoutVars>
          <dgm:chMax val="0"/>
          <dgm:bulletEnabled val="1"/>
        </dgm:presLayoutVars>
      </dgm:prSet>
      <dgm:spPr/>
    </dgm:pt>
    <dgm:pt modelId="{215BEDC4-238D-461F-90BC-C7161F18B093}" type="pres">
      <dgm:prSet presAssocID="{169502D2-8720-4599-BACE-FDA151269298}" presName="spacer" presStyleCnt="0"/>
      <dgm:spPr/>
    </dgm:pt>
    <dgm:pt modelId="{10D19545-1C66-45A3-A4C0-E3915A6FC040}" type="pres">
      <dgm:prSet presAssocID="{77B43D58-E5B5-4757-BAD8-FCD46FA569A1}" presName="parentText" presStyleLbl="node1" presStyleIdx="3" presStyleCnt="5" custLinFactNeighborX="9286" custLinFactNeighborY="42031">
        <dgm:presLayoutVars>
          <dgm:chMax val="0"/>
          <dgm:bulletEnabled val="1"/>
        </dgm:presLayoutVars>
      </dgm:prSet>
      <dgm:spPr/>
    </dgm:pt>
    <dgm:pt modelId="{2845C8A0-BAE8-49C5-816E-4A94920FB903}" type="pres">
      <dgm:prSet presAssocID="{EEDFE466-C556-492B-B859-797FE4D3DF67}" presName="spacer" presStyleCnt="0"/>
      <dgm:spPr/>
    </dgm:pt>
    <dgm:pt modelId="{9E53E899-0E3F-4D65-9071-458B6CA02955}" type="pres">
      <dgm:prSet presAssocID="{6208BC4B-D89D-4E68-B830-55E880632537}" presName="parentText" presStyleLbl="node1" presStyleIdx="4" presStyleCnt="5" custLinFactY="812" custLinFactNeighborX="37452" custLinFactNeighborY="100000">
        <dgm:presLayoutVars>
          <dgm:chMax val="0"/>
          <dgm:bulletEnabled val="1"/>
        </dgm:presLayoutVars>
      </dgm:prSet>
      <dgm:spPr/>
    </dgm:pt>
  </dgm:ptLst>
  <dgm:cxnLst>
    <dgm:cxn modelId="{B6487C1D-97C3-4000-A4FB-AF2083325BC2}" type="presOf" srcId="{64690A2F-5C5D-4316-BD1C-BD69C7900EB2}" destId="{70720021-8558-4711-839C-46B29894815F}" srcOrd="0" destOrd="0" presId="urn:microsoft.com/office/officeart/2005/8/layout/vList2"/>
    <dgm:cxn modelId="{45E0B065-8537-4C00-A8F2-C3E5B9B4F93A}" srcId="{711A5017-E964-419D-85A1-60F8AC73DB7B}" destId="{77B43D58-E5B5-4757-BAD8-FCD46FA569A1}" srcOrd="3" destOrd="0" parTransId="{E4F30C6C-C088-4D4A-8D6B-F31848C518F2}" sibTransId="{EEDFE466-C556-492B-B859-797FE4D3DF67}"/>
    <dgm:cxn modelId="{57EF2247-00D6-4C71-9601-7F852935EB23}" type="presOf" srcId="{6208BC4B-D89D-4E68-B830-55E880632537}" destId="{9E53E899-0E3F-4D65-9071-458B6CA02955}" srcOrd="0" destOrd="0" presId="urn:microsoft.com/office/officeart/2005/8/layout/vList2"/>
    <dgm:cxn modelId="{00C2BA4E-2621-4469-8C74-50B19A635E5E}" srcId="{711A5017-E964-419D-85A1-60F8AC73DB7B}" destId="{6BAD0C3F-839E-4D4E-9DE8-E3478D7A42B8}" srcOrd="0" destOrd="0" parTransId="{2207D782-84C9-4C6C-A0A6-DFFFB9594D54}" sibTransId="{9F9EC692-BACA-4124-8FD6-C52F4F67E21B}"/>
    <dgm:cxn modelId="{C3236A4F-9B2C-461C-ACA9-F484A4FA9532}" type="presOf" srcId="{711A5017-E964-419D-85A1-60F8AC73DB7B}" destId="{0EF30C35-A984-41CF-8F98-E62C1827E1BF}" srcOrd="0" destOrd="0" presId="urn:microsoft.com/office/officeart/2005/8/layout/vList2"/>
    <dgm:cxn modelId="{D8B2F64F-852B-4D6E-8523-929D14BC1211}" type="presOf" srcId="{202AF669-1172-4C0E-A0AE-13D2FE64E8F1}" destId="{FEE87338-05DD-49D3-8AD0-7E298ECC700D}" srcOrd="0" destOrd="0" presId="urn:microsoft.com/office/officeart/2005/8/layout/vList2"/>
    <dgm:cxn modelId="{8313008D-3D86-48DC-BDEE-724391BE945B}" type="presOf" srcId="{6BAD0C3F-839E-4D4E-9DE8-E3478D7A42B8}" destId="{AE5DB6A9-F266-42B9-A35D-B6B330A2D7C0}" srcOrd="0" destOrd="0" presId="urn:microsoft.com/office/officeart/2005/8/layout/vList2"/>
    <dgm:cxn modelId="{9C9BC8CE-EB5B-4DF6-8C8C-F8A5801ADD6E}" type="presOf" srcId="{77B43D58-E5B5-4757-BAD8-FCD46FA569A1}" destId="{10D19545-1C66-45A3-A4C0-E3915A6FC040}" srcOrd="0" destOrd="0" presId="urn:microsoft.com/office/officeart/2005/8/layout/vList2"/>
    <dgm:cxn modelId="{DF2F06D0-A447-4EF1-87A3-CD025A91374F}" srcId="{711A5017-E964-419D-85A1-60F8AC73DB7B}" destId="{64690A2F-5C5D-4316-BD1C-BD69C7900EB2}" srcOrd="1" destOrd="0" parTransId="{4F4C7C39-F1E2-4AFD-9031-42C2907506BA}" sibTransId="{C15693AE-D9DE-4F7C-88AE-25E3007E99A7}"/>
    <dgm:cxn modelId="{457A19D1-8512-4C19-8022-751429FDF8AF}" srcId="{711A5017-E964-419D-85A1-60F8AC73DB7B}" destId="{202AF669-1172-4C0E-A0AE-13D2FE64E8F1}" srcOrd="2" destOrd="0" parTransId="{E8D05CC5-ED70-4881-96C4-3353839CC31C}" sibTransId="{169502D2-8720-4599-BACE-FDA151269298}"/>
    <dgm:cxn modelId="{8E456CF7-F550-4C31-9E3C-69AA4BEBC1E3}" srcId="{711A5017-E964-419D-85A1-60F8AC73DB7B}" destId="{6208BC4B-D89D-4E68-B830-55E880632537}" srcOrd="4" destOrd="0" parTransId="{8D12F301-AC8D-444B-88DC-C4D5AD9C9DFE}" sibTransId="{7C26FD7F-35CF-4444-A249-62C242987FB6}"/>
    <dgm:cxn modelId="{D8F52D2F-AC87-464E-8062-65A5ECABEF53}" type="presParOf" srcId="{0EF30C35-A984-41CF-8F98-E62C1827E1BF}" destId="{AE5DB6A9-F266-42B9-A35D-B6B330A2D7C0}" srcOrd="0" destOrd="0" presId="urn:microsoft.com/office/officeart/2005/8/layout/vList2"/>
    <dgm:cxn modelId="{ED7361FE-CFED-45D1-8146-02160D7D38C6}" type="presParOf" srcId="{0EF30C35-A984-41CF-8F98-E62C1827E1BF}" destId="{81C9FE84-266E-4686-AD74-6C4229A87519}" srcOrd="1" destOrd="0" presId="urn:microsoft.com/office/officeart/2005/8/layout/vList2"/>
    <dgm:cxn modelId="{A2010BB7-7737-4C20-886D-FCC5377F6753}" type="presParOf" srcId="{0EF30C35-A984-41CF-8F98-E62C1827E1BF}" destId="{70720021-8558-4711-839C-46B29894815F}" srcOrd="2" destOrd="0" presId="urn:microsoft.com/office/officeart/2005/8/layout/vList2"/>
    <dgm:cxn modelId="{CE7AA045-CE9B-410F-AABF-FFE2933CDB31}" type="presParOf" srcId="{0EF30C35-A984-41CF-8F98-E62C1827E1BF}" destId="{D89EF5D0-D7C5-480E-9126-47A92361F8E2}" srcOrd="3" destOrd="0" presId="urn:microsoft.com/office/officeart/2005/8/layout/vList2"/>
    <dgm:cxn modelId="{F80AF383-6265-415F-A3A1-16E3B5BACCDE}" type="presParOf" srcId="{0EF30C35-A984-41CF-8F98-E62C1827E1BF}" destId="{FEE87338-05DD-49D3-8AD0-7E298ECC700D}" srcOrd="4" destOrd="0" presId="urn:microsoft.com/office/officeart/2005/8/layout/vList2"/>
    <dgm:cxn modelId="{B15C674F-69A9-414C-B0ED-8885897641FB}" type="presParOf" srcId="{0EF30C35-A984-41CF-8F98-E62C1827E1BF}" destId="{215BEDC4-238D-461F-90BC-C7161F18B093}" srcOrd="5" destOrd="0" presId="urn:microsoft.com/office/officeart/2005/8/layout/vList2"/>
    <dgm:cxn modelId="{38706E61-69E5-444A-8EB4-F0094A325919}" type="presParOf" srcId="{0EF30C35-A984-41CF-8F98-E62C1827E1BF}" destId="{10D19545-1C66-45A3-A4C0-E3915A6FC040}" srcOrd="6" destOrd="0" presId="urn:microsoft.com/office/officeart/2005/8/layout/vList2"/>
    <dgm:cxn modelId="{4EBD2C6B-1FEA-4AED-A69B-195F543A82A1}" type="presParOf" srcId="{0EF30C35-A984-41CF-8F98-E62C1827E1BF}" destId="{2845C8A0-BAE8-49C5-816E-4A94920FB903}" srcOrd="7" destOrd="0" presId="urn:microsoft.com/office/officeart/2005/8/layout/vList2"/>
    <dgm:cxn modelId="{A77F2870-E818-4500-9066-EF437E668716}" type="presParOf" srcId="{0EF30C35-A984-41CF-8F98-E62C1827E1BF}" destId="{9E53E899-0E3F-4D65-9071-458B6CA02955}"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235E91-176A-49C7-90F9-68ED239A35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CE88DD-37C1-4316-BD3A-789697D649EF}">
      <dgm:prSet/>
      <dgm:spPr/>
      <dgm:t>
        <a:bodyPr/>
        <a:lstStyle/>
        <a:p>
          <a:r>
            <a:rPr lang="en-US"/>
            <a:t>Languages spoken by teams</a:t>
          </a:r>
        </a:p>
      </dgm:t>
    </dgm:pt>
    <dgm:pt modelId="{18A600B7-044E-440A-ABFF-A38496A55758}" type="parTrans" cxnId="{3F257053-700A-4C0F-B8D9-CD0E6ACB5BE3}">
      <dgm:prSet/>
      <dgm:spPr/>
      <dgm:t>
        <a:bodyPr/>
        <a:lstStyle/>
        <a:p>
          <a:endParaRPr lang="en-US"/>
        </a:p>
      </dgm:t>
    </dgm:pt>
    <dgm:pt modelId="{ED84FB3F-9AFF-44C4-9AAD-8AB8E91E2211}" type="sibTrans" cxnId="{3F257053-700A-4C0F-B8D9-CD0E6ACB5BE3}">
      <dgm:prSet/>
      <dgm:spPr/>
      <dgm:t>
        <a:bodyPr/>
        <a:lstStyle/>
        <a:p>
          <a:endParaRPr lang="en-US"/>
        </a:p>
      </dgm:t>
    </dgm:pt>
    <dgm:pt modelId="{88BA8E03-C76B-4D15-9DBA-7D88150D6BC1}">
      <dgm:prSet/>
      <dgm:spPr/>
      <dgm:t>
        <a:bodyPr/>
        <a:lstStyle/>
        <a:p>
          <a:r>
            <a:rPr lang="en-US"/>
            <a:t>Portuguese, Arabic, Berber, French, Norwegian, Spanish, German</a:t>
          </a:r>
        </a:p>
      </dgm:t>
    </dgm:pt>
    <dgm:pt modelId="{096229CA-51F7-4BB6-8A74-6769D42CC82C}" type="parTrans" cxnId="{7DA4D753-2177-4FB8-AC60-8714E0BD5989}">
      <dgm:prSet/>
      <dgm:spPr/>
      <dgm:t>
        <a:bodyPr/>
        <a:lstStyle/>
        <a:p>
          <a:endParaRPr lang="en-US"/>
        </a:p>
      </dgm:t>
    </dgm:pt>
    <dgm:pt modelId="{5F2A505D-9735-4584-A339-B0C0F0135EB0}" type="sibTrans" cxnId="{7DA4D753-2177-4FB8-AC60-8714E0BD5989}">
      <dgm:prSet/>
      <dgm:spPr/>
      <dgm:t>
        <a:bodyPr/>
        <a:lstStyle/>
        <a:p>
          <a:endParaRPr lang="en-US"/>
        </a:p>
      </dgm:t>
    </dgm:pt>
    <dgm:pt modelId="{353AE323-8DC4-45F6-8956-E819FF385FE9}">
      <dgm:prSet/>
      <dgm:spPr/>
      <dgm:t>
        <a:bodyPr/>
        <a:lstStyle/>
        <a:p>
          <a:r>
            <a:rPr lang="en-US"/>
            <a:t>Wolof (Senegal) and other indigenous languages in Ecuador, Panama, Norway</a:t>
          </a:r>
        </a:p>
      </dgm:t>
    </dgm:pt>
    <dgm:pt modelId="{9A4256A2-59D4-442F-9E4B-A3FFA278452F}" type="parTrans" cxnId="{875B5AB8-48E5-46D2-8C80-1B786F627B0A}">
      <dgm:prSet/>
      <dgm:spPr/>
      <dgm:t>
        <a:bodyPr/>
        <a:lstStyle/>
        <a:p>
          <a:endParaRPr lang="en-US"/>
        </a:p>
      </dgm:t>
    </dgm:pt>
    <dgm:pt modelId="{1EB95268-5F0D-4541-82BE-F756990800BA}" type="sibTrans" cxnId="{875B5AB8-48E5-46D2-8C80-1B786F627B0A}">
      <dgm:prSet/>
      <dgm:spPr/>
      <dgm:t>
        <a:bodyPr/>
        <a:lstStyle/>
        <a:p>
          <a:endParaRPr lang="en-US"/>
        </a:p>
      </dgm:t>
    </dgm:pt>
    <dgm:pt modelId="{03AA7ACC-C950-4EF3-8416-822D15FEBDAB}">
      <dgm:prSet/>
      <dgm:spPr/>
      <dgm:t>
        <a:bodyPr/>
        <a:lstStyle/>
        <a:p>
          <a:r>
            <a:rPr lang="en-US"/>
            <a:t>Variety of immigrant languages in France and Germany</a:t>
          </a:r>
        </a:p>
      </dgm:t>
    </dgm:pt>
    <dgm:pt modelId="{75F87094-A851-4E95-81A2-9F78276FF050}" type="parTrans" cxnId="{F8A04113-9313-47A6-9DA3-F1BF9699428C}">
      <dgm:prSet/>
      <dgm:spPr/>
      <dgm:t>
        <a:bodyPr/>
        <a:lstStyle/>
        <a:p>
          <a:endParaRPr lang="en-US"/>
        </a:p>
      </dgm:t>
    </dgm:pt>
    <dgm:pt modelId="{8DD6F28D-C4A5-4B37-8DE5-DE01CC0E6E2C}" type="sibTrans" cxnId="{F8A04113-9313-47A6-9DA3-F1BF9699428C}">
      <dgm:prSet/>
      <dgm:spPr/>
      <dgm:t>
        <a:bodyPr/>
        <a:lstStyle/>
        <a:p>
          <a:endParaRPr lang="en-US"/>
        </a:p>
      </dgm:t>
    </dgm:pt>
    <dgm:pt modelId="{466B79E6-30BE-452A-8187-4BD05CBE4859}">
      <dgm:prSet/>
      <dgm:spPr/>
      <dgm:t>
        <a:bodyPr/>
        <a:lstStyle/>
        <a:p>
          <a:r>
            <a:rPr lang="en-US"/>
            <a:t>Transportation impacts </a:t>
          </a:r>
        </a:p>
      </dgm:t>
    </dgm:pt>
    <dgm:pt modelId="{169E3124-E7A5-4250-89F8-F34AA3E3873F}" type="parTrans" cxnId="{45EE2D16-C9B6-46A2-93DB-0623055F7256}">
      <dgm:prSet/>
      <dgm:spPr/>
      <dgm:t>
        <a:bodyPr/>
        <a:lstStyle/>
        <a:p>
          <a:endParaRPr lang="en-US"/>
        </a:p>
      </dgm:t>
    </dgm:pt>
    <dgm:pt modelId="{7294AAD6-8732-41B6-957D-65B37CBA17F8}" type="sibTrans" cxnId="{45EE2D16-C9B6-46A2-93DB-0623055F7256}">
      <dgm:prSet/>
      <dgm:spPr/>
      <dgm:t>
        <a:bodyPr/>
        <a:lstStyle/>
        <a:p>
          <a:endParaRPr lang="en-US"/>
        </a:p>
      </dgm:t>
    </dgm:pt>
    <dgm:pt modelId="{4F35323F-DF21-422E-9F4D-19C2A7CE07E2}">
      <dgm:prSet/>
      <dgm:spPr/>
      <dgm:t>
        <a:bodyPr/>
        <a:lstStyle/>
        <a:p>
          <a:r>
            <a:rPr lang="en-US" dirty="0"/>
            <a:t>42</a:t>
          </a:r>
          <a:r>
            <a:rPr lang="en-US" baseline="30000" dirty="0"/>
            <a:t>nd</a:t>
          </a:r>
          <a:r>
            <a:rPr lang="en-US" dirty="0"/>
            <a:t> Street closed river to river ahead of matches to facilitate player and dignitary movement from NYC to NJ</a:t>
          </a:r>
        </a:p>
      </dgm:t>
    </dgm:pt>
    <dgm:pt modelId="{6B24E003-1B06-40DD-994F-B06C6509049E}" type="parTrans" cxnId="{04B97CD2-7C55-4936-BEA1-24E74463861E}">
      <dgm:prSet/>
      <dgm:spPr/>
      <dgm:t>
        <a:bodyPr/>
        <a:lstStyle/>
        <a:p>
          <a:endParaRPr lang="en-US"/>
        </a:p>
      </dgm:t>
    </dgm:pt>
    <dgm:pt modelId="{82AB5007-381D-4F3D-BDF8-ED3EFE91F98B}" type="sibTrans" cxnId="{04B97CD2-7C55-4936-BEA1-24E74463861E}">
      <dgm:prSet/>
      <dgm:spPr/>
      <dgm:t>
        <a:bodyPr/>
        <a:lstStyle/>
        <a:p>
          <a:endParaRPr lang="en-US"/>
        </a:p>
      </dgm:t>
    </dgm:pt>
    <dgm:pt modelId="{07BCC92E-8808-49EC-A2C2-1DD4580C1B10}">
      <dgm:prSet/>
      <dgm:spPr/>
      <dgm:t>
        <a:bodyPr/>
        <a:lstStyle/>
        <a:p>
          <a:r>
            <a:rPr lang="en-US"/>
            <a:t>5</a:t>
          </a:r>
          <a:r>
            <a:rPr lang="en-US" baseline="30000"/>
            <a:t>th</a:t>
          </a:r>
          <a:r>
            <a:rPr lang="en-US"/>
            <a:t> and 6</a:t>
          </a:r>
          <a:r>
            <a:rPr lang="en-US" baseline="30000"/>
            <a:t>th</a:t>
          </a:r>
          <a:r>
            <a:rPr lang="en-US"/>
            <a:t> Avenues closures</a:t>
          </a:r>
        </a:p>
      </dgm:t>
    </dgm:pt>
    <dgm:pt modelId="{AA36F0DB-E6CA-4B65-A920-9D5EC3B6623C}" type="parTrans" cxnId="{8900396E-66FC-4F17-9036-B547BC2A049B}">
      <dgm:prSet/>
      <dgm:spPr/>
      <dgm:t>
        <a:bodyPr/>
        <a:lstStyle/>
        <a:p>
          <a:endParaRPr lang="en-US"/>
        </a:p>
      </dgm:t>
    </dgm:pt>
    <dgm:pt modelId="{A9C90C2E-E5D8-4A62-BFF8-5E6F244A34F7}" type="sibTrans" cxnId="{8900396E-66FC-4F17-9036-B547BC2A049B}">
      <dgm:prSet/>
      <dgm:spPr/>
      <dgm:t>
        <a:bodyPr/>
        <a:lstStyle/>
        <a:p>
          <a:endParaRPr lang="en-US"/>
        </a:p>
      </dgm:t>
    </dgm:pt>
    <dgm:pt modelId="{0724FD60-8C8A-4A46-87C4-4274288B3039}">
      <dgm:prSet/>
      <dgm:spPr/>
      <dgm:t>
        <a:bodyPr/>
        <a:lstStyle/>
        <a:p>
          <a:r>
            <a:rPr lang="en-US"/>
            <a:t>Lincoln Tunnel designated for FIFA movement</a:t>
          </a:r>
        </a:p>
      </dgm:t>
    </dgm:pt>
    <dgm:pt modelId="{A3A6D866-90C3-40CB-B6FC-607614BC8223}" type="parTrans" cxnId="{3C441E7A-D597-47AC-85F8-B8241D0215DB}">
      <dgm:prSet/>
      <dgm:spPr/>
      <dgm:t>
        <a:bodyPr/>
        <a:lstStyle/>
        <a:p>
          <a:endParaRPr lang="en-US"/>
        </a:p>
      </dgm:t>
    </dgm:pt>
    <dgm:pt modelId="{922A34CF-C118-4EFA-867E-28EF66018E24}" type="sibTrans" cxnId="{3C441E7A-D597-47AC-85F8-B8241D0215DB}">
      <dgm:prSet/>
      <dgm:spPr/>
      <dgm:t>
        <a:bodyPr/>
        <a:lstStyle/>
        <a:p>
          <a:endParaRPr lang="en-US"/>
        </a:p>
      </dgm:t>
    </dgm:pt>
    <dgm:pt modelId="{767DED49-75FD-454E-9EB0-8AB63DBDA6DB}">
      <dgm:prSet/>
      <dgm:spPr/>
      <dgm:t>
        <a:bodyPr/>
        <a:lstStyle/>
        <a:p>
          <a:r>
            <a:rPr lang="en-US" dirty="0"/>
            <a:t>Ferry and train service between NYC and NJ</a:t>
          </a:r>
        </a:p>
      </dgm:t>
    </dgm:pt>
    <dgm:pt modelId="{259268E7-A734-489F-8954-83E759E537A1}" type="parTrans" cxnId="{B95AACAD-9FC4-4244-A95E-D8907F9181A8}">
      <dgm:prSet/>
      <dgm:spPr/>
      <dgm:t>
        <a:bodyPr/>
        <a:lstStyle/>
        <a:p>
          <a:endParaRPr lang="en-US"/>
        </a:p>
      </dgm:t>
    </dgm:pt>
    <dgm:pt modelId="{1F0F7E00-3460-4BB0-986E-CA9A361DFAE3}" type="sibTrans" cxnId="{B95AACAD-9FC4-4244-A95E-D8907F9181A8}">
      <dgm:prSet/>
      <dgm:spPr/>
      <dgm:t>
        <a:bodyPr/>
        <a:lstStyle/>
        <a:p>
          <a:endParaRPr lang="en-US"/>
        </a:p>
      </dgm:t>
    </dgm:pt>
    <dgm:pt modelId="{0BC7F630-C39B-4859-8B7B-E0DEAAF40FDE}" type="pres">
      <dgm:prSet presAssocID="{95235E91-176A-49C7-90F9-68ED239A35DB}" presName="linear" presStyleCnt="0">
        <dgm:presLayoutVars>
          <dgm:animLvl val="lvl"/>
          <dgm:resizeHandles val="exact"/>
        </dgm:presLayoutVars>
      </dgm:prSet>
      <dgm:spPr/>
    </dgm:pt>
    <dgm:pt modelId="{ACBBB0DF-4A98-4320-819F-5E09BE8ECB6B}" type="pres">
      <dgm:prSet presAssocID="{4ECE88DD-37C1-4316-BD3A-789697D649EF}" presName="parentText" presStyleLbl="node1" presStyleIdx="0" presStyleCnt="2">
        <dgm:presLayoutVars>
          <dgm:chMax val="0"/>
          <dgm:bulletEnabled val="1"/>
        </dgm:presLayoutVars>
      </dgm:prSet>
      <dgm:spPr/>
    </dgm:pt>
    <dgm:pt modelId="{730A0C51-EAF5-4969-9EDE-55F5DA1AB024}" type="pres">
      <dgm:prSet presAssocID="{4ECE88DD-37C1-4316-BD3A-789697D649EF}" presName="childText" presStyleLbl="revTx" presStyleIdx="0" presStyleCnt="2">
        <dgm:presLayoutVars>
          <dgm:bulletEnabled val="1"/>
        </dgm:presLayoutVars>
      </dgm:prSet>
      <dgm:spPr/>
    </dgm:pt>
    <dgm:pt modelId="{3602B4A8-0C35-4604-88DA-4533EFC3FCC0}" type="pres">
      <dgm:prSet presAssocID="{466B79E6-30BE-452A-8187-4BD05CBE4859}" presName="parentText" presStyleLbl="node1" presStyleIdx="1" presStyleCnt="2">
        <dgm:presLayoutVars>
          <dgm:chMax val="0"/>
          <dgm:bulletEnabled val="1"/>
        </dgm:presLayoutVars>
      </dgm:prSet>
      <dgm:spPr/>
    </dgm:pt>
    <dgm:pt modelId="{515212A2-859D-48B9-8B25-982129F6B1E0}" type="pres">
      <dgm:prSet presAssocID="{466B79E6-30BE-452A-8187-4BD05CBE4859}" presName="childText" presStyleLbl="revTx" presStyleIdx="1" presStyleCnt="2">
        <dgm:presLayoutVars>
          <dgm:bulletEnabled val="1"/>
        </dgm:presLayoutVars>
      </dgm:prSet>
      <dgm:spPr/>
    </dgm:pt>
  </dgm:ptLst>
  <dgm:cxnLst>
    <dgm:cxn modelId="{F8A04113-9313-47A6-9DA3-F1BF9699428C}" srcId="{4ECE88DD-37C1-4316-BD3A-789697D649EF}" destId="{03AA7ACC-C950-4EF3-8416-822D15FEBDAB}" srcOrd="2" destOrd="0" parTransId="{75F87094-A851-4E95-81A2-9F78276FF050}" sibTransId="{8DD6F28D-C4A5-4B37-8DE5-DE01CC0E6E2C}"/>
    <dgm:cxn modelId="{45EE2D16-C9B6-46A2-93DB-0623055F7256}" srcId="{95235E91-176A-49C7-90F9-68ED239A35DB}" destId="{466B79E6-30BE-452A-8187-4BD05CBE4859}" srcOrd="1" destOrd="0" parTransId="{169E3124-E7A5-4250-89F8-F34AA3E3873F}" sibTransId="{7294AAD6-8732-41B6-957D-65B37CBA17F8}"/>
    <dgm:cxn modelId="{0F594D27-C569-47C6-B03E-2BE660C3F38D}" type="presOf" srcId="{03AA7ACC-C950-4EF3-8416-822D15FEBDAB}" destId="{730A0C51-EAF5-4969-9EDE-55F5DA1AB024}" srcOrd="0" destOrd="2" presId="urn:microsoft.com/office/officeart/2005/8/layout/vList2"/>
    <dgm:cxn modelId="{3C60ED2C-9A9D-4C46-AD97-886943A63D15}" type="presOf" srcId="{0724FD60-8C8A-4A46-87C4-4274288B3039}" destId="{515212A2-859D-48B9-8B25-982129F6B1E0}" srcOrd="0" destOrd="2" presId="urn:microsoft.com/office/officeart/2005/8/layout/vList2"/>
    <dgm:cxn modelId="{501B0A36-5AE9-47E2-B75D-82EBD2055600}" type="presOf" srcId="{4F35323F-DF21-422E-9F4D-19C2A7CE07E2}" destId="{515212A2-859D-48B9-8B25-982129F6B1E0}" srcOrd="0" destOrd="0" presId="urn:microsoft.com/office/officeart/2005/8/layout/vList2"/>
    <dgm:cxn modelId="{2211153C-E8B3-432F-8E14-5F04FD0A7E7E}" type="presOf" srcId="{88BA8E03-C76B-4D15-9DBA-7D88150D6BC1}" destId="{730A0C51-EAF5-4969-9EDE-55F5DA1AB024}" srcOrd="0" destOrd="0" presId="urn:microsoft.com/office/officeart/2005/8/layout/vList2"/>
    <dgm:cxn modelId="{6F8E1743-0307-4DB5-983D-06CB9151518F}" type="presOf" srcId="{466B79E6-30BE-452A-8187-4BD05CBE4859}" destId="{3602B4A8-0C35-4604-88DA-4533EFC3FCC0}" srcOrd="0" destOrd="0" presId="urn:microsoft.com/office/officeart/2005/8/layout/vList2"/>
    <dgm:cxn modelId="{33A60548-AF4C-46F1-8839-E6CCDA33CC76}" type="presOf" srcId="{353AE323-8DC4-45F6-8956-E819FF385FE9}" destId="{730A0C51-EAF5-4969-9EDE-55F5DA1AB024}" srcOrd="0" destOrd="1" presId="urn:microsoft.com/office/officeart/2005/8/layout/vList2"/>
    <dgm:cxn modelId="{47FDC748-F03F-44B0-8B3A-555C72D9BDC4}" type="presOf" srcId="{4ECE88DD-37C1-4316-BD3A-789697D649EF}" destId="{ACBBB0DF-4A98-4320-819F-5E09BE8ECB6B}" srcOrd="0" destOrd="0" presId="urn:microsoft.com/office/officeart/2005/8/layout/vList2"/>
    <dgm:cxn modelId="{8900396E-66FC-4F17-9036-B547BC2A049B}" srcId="{466B79E6-30BE-452A-8187-4BD05CBE4859}" destId="{07BCC92E-8808-49EC-A2C2-1DD4580C1B10}" srcOrd="1" destOrd="0" parTransId="{AA36F0DB-E6CA-4B65-A920-9D5EC3B6623C}" sibTransId="{A9C90C2E-E5D8-4A62-BFF8-5E6F244A34F7}"/>
    <dgm:cxn modelId="{3F257053-700A-4C0F-B8D9-CD0E6ACB5BE3}" srcId="{95235E91-176A-49C7-90F9-68ED239A35DB}" destId="{4ECE88DD-37C1-4316-BD3A-789697D649EF}" srcOrd="0" destOrd="0" parTransId="{18A600B7-044E-440A-ABFF-A38496A55758}" sibTransId="{ED84FB3F-9AFF-44C4-9AAD-8AB8E91E2211}"/>
    <dgm:cxn modelId="{7DA4D753-2177-4FB8-AC60-8714E0BD5989}" srcId="{4ECE88DD-37C1-4316-BD3A-789697D649EF}" destId="{88BA8E03-C76B-4D15-9DBA-7D88150D6BC1}" srcOrd="0" destOrd="0" parTransId="{096229CA-51F7-4BB6-8A74-6769D42CC82C}" sibTransId="{5F2A505D-9735-4584-A339-B0C0F0135EB0}"/>
    <dgm:cxn modelId="{3C441E7A-D597-47AC-85F8-B8241D0215DB}" srcId="{466B79E6-30BE-452A-8187-4BD05CBE4859}" destId="{0724FD60-8C8A-4A46-87C4-4274288B3039}" srcOrd="2" destOrd="0" parTransId="{A3A6D866-90C3-40CB-B6FC-607614BC8223}" sibTransId="{922A34CF-C118-4EFA-867E-28EF66018E24}"/>
    <dgm:cxn modelId="{451DA785-3D0F-4758-8EDA-C51373A713CF}" type="presOf" srcId="{07BCC92E-8808-49EC-A2C2-1DD4580C1B10}" destId="{515212A2-859D-48B9-8B25-982129F6B1E0}" srcOrd="0" destOrd="1" presId="urn:microsoft.com/office/officeart/2005/8/layout/vList2"/>
    <dgm:cxn modelId="{B95AACAD-9FC4-4244-A95E-D8907F9181A8}" srcId="{466B79E6-30BE-452A-8187-4BD05CBE4859}" destId="{767DED49-75FD-454E-9EB0-8AB63DBDA6DB}" srcOrd="3" destOrd="0" parTransId="{259268E7-A734-489F-8954-83E759E537A1}" sibTransId="{1F0F7E00-3460-4BB0-986E-CA9A361DFAE3}"/>
    <dgm:cxn modelId="{875B5AB8-48E5-46D2-8C80-1B786F627B0A}" srcId="{4ECE88DD-37C1-4316-BD3A-789697D649EF}" destId="{353AE323-8DC4-45F6-8956-E819FF385FE9}" srcOrd="1" destOrd="0" parTransId="{9A4256A2-59D4-442F-9E4B-A3FFA278452F}" sibTransId="{1EB95268-5F0D-4541-82BE-F756990800BA}"/>
    <dgm:cxn modelId="{685F96BF-EBA3-40EB-83E9-B55303C2759B}" type="presOf" srcId="{767DED49-75FD-454E-9EB0-8AB63DBDA6DB}" destId="{515212A2-859D-48B9-8B25-982129F6B1E0}" srcOrd="0" destOrd="3" presId="urn:microsoft.com/office/officeart/2005/8/layout/vList2"/>
    <dgm:cxn modelId="{816526D2-6C79-413E-A2F1-058135CA5FF5}" type="presOf" srcId="{95235E91-176A-49C7-90F9-68ED239A35DB}" destId="{0BC7F630-C39B-4859-8B7B-E0DEAAF40FDE}" srcOrd="0" destOrd="0" presId="urn:microsoft.com/office/officeart/2005/8/layout/vList2"/>
    <dgm:cxn modelId="{04B97CD2-7C55-4936-BEA1-24E74463861E}" srcId="{466B79E6-30BE-452A-8187-4BD05CBE4859}" destId="{4F35323F-DF21-422E-9F4D-19C2A7CE07E2}" srcOrd="0" destOrd="0" parTransId="{6B24E003-1B06-40DD-994F-B06C6509049E}" sibTransId="{82AB5007-381D-4F3D-BDF8-ED3EFE91F98B}"/>
    <dgm:cxn modelId="{CEE8ECE1-5F35-4553-8075-410431DB8748}" type="presParOf" srcId="{0BC7F630-C39B-4859-8B7B-E0DEAAF40FDE}" destId="{ACBBB0DF-4A98-4320-819F-5E09BE8ECB6B}" srcOrd="0" destOrd="0" presId="urn:microsoft.com/office/officeart/2005/8/layout/vList2"/>
    <dgm:cxn modelId="{757C4E5B-CF03-4150-81C8-EA6A46F86C45}" type="presParOf" srcId="{0BC7F630-C39B-4859-8B7B-E0DEAAF40FDE}" destId="{730A0C51-EAF5-4969-9EDE-55F5DA1AB024}" srcOrd="1" destOrd="0" presId="urn:microsoft.com/office/officeart/2005/8/layout/vList2"/>
    <dgm:cxn modelId="{8CFC33F6-EE6B-413E-BDF6-431C1048F884}" type="presParOf" srcId="{0BC7F630-C39B-4859-8B7B-E0DEAAF40FDE}" destId="{3602B4A8-0C35-4604-88DA-4533EFC3FCC0}" srcOrd="2" destOrd="0" presId="urn:microsoft.com/office/officeart/2005/8/layout/vList2"/>
    <dgm:cxn modelId="{31782899-E065-4348-A458-D1AFCAF25A09}" type="presParOf" srcId="{0BC7F630-C39B-4859-8B7B-E0DEAAF40FDE}" destId="{515212A2-859D-48B9-8B25-982129F6B1E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ADC0A5-89AC-41E4-8878-9C248DE83D3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D0B277B-1654-4965-8BEF-F8500E905359}">
      <dgm:prSet/>
      <dgm:spPr/>
      <dgm:t>
        <a:bodyPr/>
        <a:lstStyle/>
        <a:p>
          <a:r>
            <a:rPr lang="en-US"/>
            <a:t>Potential Patients</a:t>
          </a:r>
        </a:p>
      </dgm:t>
    </dgm:pt>
    <dgm:pt modelId="{FEDDF319-E2EC-4202-B3BC-F5722BA670CE}" type="parTrans" cxnId="{2B2C9E42-DE56-4F3D-9D8E-9E9D14D57676}">
      <dgm:prSet/>
      <dgm:spPr/>
      <dgm:t>
        <a:bodyPr/>
        <a:lstStyle/>
        <a:p>
          <a:endParaRPr lang="en-US"/>
        </a:p>
      </dgm:t>
    </dgm:pt>
    <dgm:pt modelId="{CA192216-3E06-4FEE-AB21-D58D25D727F1}" type="sibTrans" cxnId="{2B2C9E42-DE56-4F3D-9D8E-9E9D14D57676}">
      <dgm:prSet/>
      <dgm:spPr/>
      <dgm:t>
        <a:bodyPr/>
        <a:lstStyle/>
        <a:p>
          <a:endParaRPr lang="en-US"/>
        </a:p>
      </dgm:t>
    </dgm:pt>
    <dgm:pt modelId="{4BD10F5D-0CB8-48DD-A328-2E2C32AF9153}">
      <dgm:prSet/>
      <dgm:spPr/>
      <dgm:t>
        <a:bodyPr/>
        <a:lstStyle/>
        <a:p>
          <a:r>
            <a:rPr lang="en-US"/>
            <a:t>Drug overdoses / alcohol-related incidents</a:t>
          </a:r>
        </a:p>
      </dgm:t>
    </dgm:pt>
    <dgm:pt modelId="{22FCF494-3AB9-4422-87E4-CDF11CEA501A}" type="parTrans" cxnId="{37AE6A47-D726-4134-A742-004EB9800D91}">
      <dgm:prSet/>
      <dgm:spPr/>
      <dgm:t>
        <a:bodyPr/>
        <a:lstStyle/>
        <a:p>
          <a:endParaRPr lang="en-US"/>
        </a:p>
      </dgm:t>
    </dgm:pt>
    <dgm:pt modelId="{5B41D994-256C-4BF3-AFF7-9364DB27C962}" type="sibTrans" cxnId="{37AE6A47-D726-4134-A742-004EB9800D91}">
      <dgm:prSet/>
      <dgm:spPr/>
      <dgm:t>
        <a:bodyPr/>
        <a:lstStyle/>
        <a:p>
          <a:endParaRPr lang="en-US"/>
        </a:p>
      </dgm:t>
    </dgm:pt>
    <dgm:pt modelId="{CB4AEB66-F6DA-4EDA-8F38-54F60D9A6DF3}">
      <dgm:prSet/>
      <dgm:spPr/>
      <dgm:t>
        <a:bodyPr/>
        <a:lstStyle/>
        <a:p>
          <a:r>
            <a:rPr lang="en-US"/>
            <a:t>Crowd related injuries, dehydration / heat exposure</a:t>
          </a:r>
        </a:p>
      </dgm:t>
    </dgm:pt>
    <dgm:pt modelId="{4A5DC957-06A0-43F0-97A8-E0FE380207CB}" type="parTrans" cxnId="{FD33F23C-E32F-427F-96D0-C7EC0E808B9F}">
      <dgm:prSet/>
      <dgm:spPr/>
      <dgm:t>
        <a:bodyPr/>
        <a:lstStyle/>
        <a:p>
          <a:endParaRPr lang="en-US"/>
        </a:p>
      </dgm:t>
    </dgm:pt>
    <dgm:pt modelId="{EF12FEFA-0855-4FB7-8267-7C5576CCB20D}" type="sibTrans" cxnId="{FD33F23C-E32F-427F-96D0-C7EC0E808B9F}">
      <dgm:prSet/>
      <dgm:spPr/>
      <dgm:t>
        <a:bodyPr/>
        <a:lstStyle/>
        <a:p>
          <a:endParaRPr lang="en-US"/>
        </a:p>
      </dgm:t>
    </dgm:pt>
    <dgm:pt modelId="{DD93C2BB-33BE-41AE-BD0A-A6625D7D11FB}">
      <dgm:prSet/>
      <dgm:spPr/>
      <dgm:t>
        <a:bodyPr/>
        <a:lstStyle/>
        <a:p>
          <a:r>
            <a:rPr lang="en-US"/>
            <a:t>Athlete health / mental health</a:t>
          </a:r>
        </a:p>
      </dgm:t>
    </dgm:pt>
    <dgm:pt modelId="{FF547DA3-B34B-4DB5-A146-22291A95C85B}" type="parTrans" cxnId="{E20C824D-E660-448D-B0B9-A704347A5937}">
      <dgm:prSet/>
      <dgm:spPr/>
      <dgm:t>
        <a:bodyPr/>
        <a:lstStyle/>
        <a:p>
          <a:endParaRPr lang="en-US"/>
        </a:p>
      </dgm:t>
    </dgm:pt>
    <dgm:pt modelId="{FFCBDAA9-8375-4F27-8D95-EA4B7A0898D5}" type="sibTrans" cxnId="{E20C824D-E660-448D-B0B9-A704347A5937}">
      <dgm:prSet/>
      <dgm:spPr/>
      <dgm:t>
        <a:bodyPr/>
        <a:lstStyle/>
        <a:p>
          <a:endParaRPr lang="en-US"/>
        </a:p>
      </dgm:t>
    </dgm:pt>
    <dgm:pt modelId="{5D73D0DA-A678-40AE-8768-C8FBA9FBF75F}">
      <dgm:prSet/>
      <dgm:spPr/>
      <dgm:t>
        <a:bodyPr/>
        <a:lstStyle/>
        <a:p>
          <a:r>
            <a:rPr lang="en-US"/>
            <a:t>Care Considerations</a:t>
          </a:r>
        </a:p>
      </dgm:t>
    </dgm:pt>
    <dgm:pt modelId="{2FB8D1FE-D282-4CEF-8963-AD0247665ED1}" type="parTrans" cxnId="{C0D37EB2-AE25-4AF2-8615-92970B21ACA0}">
      <dgm:prSet/>
      <dgm:spPr/>
      <dgm:t>
        <a:bodyPr/>
        <a:lstStyle/>
        <a:p>
          <a:endParaRPr lang="en-US"/>
        </a:p>
      </dgm:t>
    </dgm:pt>
    <dgm:pt modelId="{22172447-BC36-4F13-B882-D9C32A046290}" type="sibTrans" cxnId="{C0D37EB2-AE25-4AF2-8615-92970B21ACA0}">
      <dgm:prSet/>
      <dgm:spPr/>
      <dgm:t>
        <a:bodyPr/>
        <a:lstStyle/>
        <a:p>
          <a:endParaRPr lang="en-US"/>
        </a:p>
      </dgm:t>
    </dgm:pt>
    <dgm:pt modelId="{57C5A318-B536-4CE4-8BD1-B57014A6874A}">
      <dgm:prSet/>
      <dgm:spPr/>
      <dgm:t>
        <a:bodyPr/>
        <a:lstStyle/>
        <a:p>
          <a:r>
            <a:rPr lang="en-US"/>
            <a:t>Culturally sensitive care</a:t>
          </a:r>
        </a:p>
      </dgm:t>
    </dgm:pt>
    <dgm:pt modelId="{B82BC231-1B71-4739-BDB3-7A58444B594C}" type="parTrans" cxnId="{F19DD94B-2FB1-4531-A48A-0453876DBD83}">
      <dgm:prSet/>
      <dgm:spPr/>
      <dgm:t>
        <a:bodyPr/>
        <a:lstStyle/>
        <a:p>
          <a:endParaRPr lang="en-US"/>
        </a:p>
      </dgm:t>
    </dgm:pt>
    <dgm:pt modelId="{CDB3A783-D6B5-426F-AE7E-B6243749E6D3}" type="sibTrans" cxnId="{F19DD94B-2FB1-4531-A48A-0453876DBD83}">
      <dgm:prSet/>
      <dgm:spPr/>
      <dgm:t>
        <a:bodyPr/>
        <a:lstStyle/>
        <a:p>
          <a:endParaRPr lang="en-US"/>
        </a:p>
      </dgm:t>
    </dgm:pt>
    <dgm:pt modelId="{B98444D2-1D5C-4FFE-BFA1-4DFD7176B893}">
      <dgm:prSet/>
      <dgm:spPr/>
      <dgm:t>
        <a:bodyPr/>
        <a:lstStyle/>
        <a:p>
          <a:r>
            <a:rPr lang="en-US"/>
            <a:t>Unfamiliarity with American health care system / payments</a:t>
          </a:r>
        </a:p>
      </dgm:t>
    </dgm:pt>
    <dgm:pt modelId="{FA02C876-E1A0-4D74-A7FD-92C914D71A91}" type="parTrans" cxnId="{13D475E2-3C98-41A8-BDB0-ECC1620423D6}">
      <dgm:prSet/>
      <dgm:spPr/>
      <dgm:t>
        <a:bodyPr/>
        <a:lstStyle/>
        <a:p>
          <a:endParaRPr lang="en-US"/>
        </a:p>
      </dgm:t>
    </dgm:pt>
    <dgm:pt modelId="{B13CCBDF-4DE3-4101-98D2-46E2FD6EF0AB}" type="sibTrans" cxnId="{13D475E2-3C98-41A8-BDB0-ECC1620423D6}">
      <dgm:prSet/>
      <dgm:spPr/>
      <dgm:t>
        <a:bodyPr/>
        <a:lstStyle/>
        <a:p>
          <a:endParaRPr lang="en-US"/>
        </a:p>
      </dgm:t>
    </dgm:pt>
    <dgm:pt modelId="{20E6DC04-87B4-410B-A4FD-63758758C433}">
      <dgm:prSet/>
      <dgm:spPr/>
      <dgm:t>
        <a:bodyPr/>
        <a:lstStyle/>
        <a:p>
          <a:r>
            <a:rPr lang="en-US"/>
            <a:t>Medication refills for travelers (outpatient) / legal vs illegal substances </a:t>
          </a:r>
        </a:p>
      </dgm:t>
    </dgm:pt>
    <dgm:pt modelId="{8AABB643-F562-4308-8780-7B6CAEC7FF7C}" type="parTrans" cxnId="{6C6885A7-0155-439A-87B0-F2270837A664}">
      <dgm:prSet/>
      <dgm:spPr/>
      <dgm:t>
        <a:bodyPr/>
        <a:lstStyle/>
        <a:p>
          <a:endParaRPr lang="en-US"/>
        </a:p>
      </dgm:t>
    </dgm:pt>
    <dgm:pt modelId="{C4B50361-AB88-4190-9381-A7D764BBA161}" type="sibTrans" cxnId="{6C6885A7-0155-439A-87B0-F2270837A664}">
      <dgm:prSet/>
      <dgm:spPr/>
      <dgm:t>
        <a:bodyPr/>
        <a:lstStyle/>
        <a:p>
          <a:endParaRPr lang="en-US"/>
        </a:p>
      </dgm:t>
    </dgm:pt>
    <dgm:pt modelId="{C19DFE7F-9402-4D0E-9BD4-C9FCF077ECFD}">
      <dgm:prSet/>
      <dgm:spPr/>
      <dgm:t>
        <a:bodyPr/>
        <a:lstStyle/>
        <a:p>
          <a:r>
            <a:rPr lang="en-US"/>
            <a:t>Other Issues</a:t>
          </a:r>
        </a:p>
      </dgm:t>
    </dgm:pt>
    <dgm:pt modelId="{B3684C83-9E7A-4CC6-A216-23C7AA954F7F}" type="parTrans" cxnId="{871195A3-FF20-4769-8CFD-8C0FF879CCA2}">
      <dgm:prSet/>
      <dgm:spPr/>
      <dgm:t>
        <a:bodyPr/>
        <a:lstStyle/>
        <a:p>
          <a:endParaRPr lang="en-US"/>
        </a:p>
      </dgm:t>
    </dgm:pt>
    <dgm:pt modelId="{35403ECF-CF1C-4890-99D0-EE39B2B67491}" type="sibTrans" cxnId="{871195A3-FF20-4769-8CFD-8C0FF879CCA2}">
      <dgm:prSet/>
      <dgm:spPr/>
      <dgm:t>
        <a:bodyPr/>
        <a:lstStyle/>
        <a:p>
          <a:endParaRPr lang="en-US"/>
        </a:p>
      </dgm:t>
    </dgm:pt>
    <dgm:pt modelId="{007D1016-886D-4E03-9EF6-D9838645A25F}">
      <dgm:prSet/>
      <dgm:spPr/>
      <dgm:t>
        <a:bodyPr/>
        <a:lstStyle/>
        <a:p>
          <a:r>
            <a:rPr lang="en-US"/>
            <a:t>Human trafficking</a:t>
          </a:r>
        </a:p>
      </dgm:t>
    </dgm:pt>
    <dgm:pt modelId="{AADE18EF-E359-4CEC-8DB3-6DD272B07B5C}" type="parTrans" cxnId="{69ECD802-41AC-431B-85D6-9FFC47513EBA}">
      <dgm:prSet/>
      <dgm:spPr/>
      <dgm:t>
        <a:bodyPr/>
        <a:lstStyle/>
        <a:p>
          <a:endParaRPr lang="en-US"/>
        </a:p>
      </dgm:t>
    </dgm:pt>
    <dgm:pt modelId="{4825DC1E-4697-49E1-B6C1-B8CAD222CCD0}" type="sibTrans" cxnId="{69ECD802-41AC-431B-85D6-9FFC47513EBA}">
      <dgm:prSet/>
      <dgm:spPr/>
      <dgm:t>
        <a:bodyPr/>
        <a:lstStyle/>
        <a:p>
          <a:endParaRPr lang="en-US"/>
        </a:p>
      </dgm:t>
    </dgm:pt>
    <dgm:pt modelId="{459823DB-C6A4-4109-A3E1-B9F986B55982}">
      <dgm:prSet/>
      <dgm:spPr/>
      <dgm:t>
        <a:bodyPr/>
        <a:lstStyle/>
        <a:p>
          <a:r>
            <a:rPr lang="en-US"/>
            <a:t>Repatriation / legal issues related to ongoing care</a:t>
          </a:r>
        </a:p>
      </dgm:t>
    </dgm:pt>
    <dgm:pt modelId="{85874052-65EE-445D-823A-8A7042DF7601}" type="parTrans" cxnId="{1C02C6DB-1239-4DEC-BE76-FF65356D1A02}">
      <dgm:prSet/>
      <dgm:spPr/>
      <dgm:t>
        <a:bodyPr/>
        <a:lstStyle/>
        <a:p>
          <a:endParaRPr lang="en-US"/>
        </a:p>
      </dgm:t>
    </dgm:pt>
    <dgm:pt modelId="{9AB28165-26C9-40C3-A5D5-FF4DC1FFE987}" type="sibTrans" cxnId="{1C02C6DB-1239-4DEC-BE76-FF65356D1A02}">
      <dgm:prSet/>
      <dgm:spPr/>
      <dgm:t>
        <a:bodyPr/>
        <a:lstStyle/>
        <a:p>
          <a:endParaRPr lang="en-US"/>
        </a:p>
      </dgm:t>
    </dgm:pt>
    <dgm:pt modelId="{BAB88D55-902C-4B1E-8C0B-8153CCCB4A2F}" type="pres">
      <dgm:prSet presAssocID="{D4ADC0A5-89AC-41E4-8878-9C248DE83D30}" presName="linear" presStyleCnt="0">
        <dgm:presLayoutVars>
          <dgm:dir/>
          <dgm:animLvl val="lvl"/>
          <dgm:resizeHandles val="exact"/>
        </dgm:presLayoutVars>
      </dgm:prSet>
      <dgm:spPr/>
    </dgm:pt>
    <dgm:pt modelId="{97D21B05-DD14-4EFE-9848-EE4B422232CB}" type="pres">
      <dgm:prSet presAssocID="{8D0B277B-1654-4965-8BEF-F8500E905359}" presName="parentLin" presStyleCnt="0"/>
      <dgm:spPr/>
    </dgm:pt>
    <dgm:pt modelId="{80D0F964-61F2-4495-83DF-F09A1CB09ADB}" type="pres">
      <dgm:prSet presAssocID="{8D0B277B-1654-4965-8BEF-F8500E905359}" presName="parentLeftMargin" presStyleLbl="node1" presStyleIdx="0" presStyleCnt="3"/>
      <dgm:spPr/>
    </dgm:pt>
    <dgm:pt modelId="{97C1D84D-AA4B-4782-A6F4-8414A7E3B6A5}" type="pres">
      <dgm:prSet presAssocID="{8D0B277B-1654-4965-8BEF-F8500E905359}" presName="parentText" presStyleLbl="node1" presStyleIdx="0" presStyleCnt="3">
        <dgm:presLayoutVars>
          <dgm:chMax val="0"/>
          <dgm:bulletEnabled val="1"/>
        </dgm:presLayoutVars>
      </dgm:prSet>
      <dgm:spPr/>
    </dgm:pt>
    <dgm:pt modelId="{8F59427E-998C-494D-95C7-FCBE2326F198}" type="pres">
      <dgm:prSet presAssocID="{8D0B277B-1654-4965-8BEF-F8500E905359}" presName="negativeSpace" presStyleCnt="0"/>
      <dgm:spPr/>
    </dgm:pt>
    <dgm:pt modelId="{98C20175-84FF-4F81-B5B7-0F5CB90B06E7}" type="pres">
      <dgm:prSet presAssocID="{8D0B277B-1654-4965-8BEF-F8500E905359}" presName="childText" presStyleLbl="conFgAcc1" presStyleIdx="0" presStyleCnt="3">
        <dgm:presLayoutVars>
          <dgm:bulletEnabled val="1"/>
        </dgm:presLayoutVars>
      </dgm:prSet>
      <dgm:spPr/>
    </dgm:pt>
    <dgm:pt modelId="{48756406-CAFB-4005-8A11-376FB4B635A2}" type="pres">
      <dgm:prSet presAssocID="{CA192216-3E06-4FEE-AB21-D58D25D727F1}" presName="spaceBetweenRectangles" presStyleCnt="0"/>
      <dgm:spPr/>
    </dgm:pt>
    <dgm:pt modelId="{7445E433-9E91-4ED7-9FAE-04AE3A13E8AA}" type="pres">
      <dgm:prSet presAssocID="{5D73D0DA-A678-40AE-8768-C8FBA9FBF75F}" presName="parentLin" presStyleCnt="0"/>
      <dgm:spPr/>
    </dgm:pt>
    <dgm:pt modelId="{FC06AB23-A565-43D3-AB09-E22F96AE824F}" type="pres">
      <dgm:prSet presAssocID="{5D73D0DA-A678-40AE-8768-C8FBA9FBF75F}" presName="parentLeftMargin" presStyleLbl="node1" presStyleIdx="0" presStyleCnt="3"/>
      <dgm:spPr/>
    </dgm:pt>
    <dgm:pt modelId="{6DDFA056-361D-43B9-8CFA-D1A31A3C45AD}" type="pres">
      <dgm:prSet presAssocID="{5D73D0DA-A678-40AE-8768-C8FBA9FBF75F}" presName="parentText" presStyleLbl="node1" presStyleIdx="1" presStyleCnt="3">
        <dgm:presLayoutVars>
          <dgm:chMax val="0"/>
          <dgm:bulletEnabled val="1"/>
        </dgm:presLayoutVars>
      </dgm:prSet>
      <dgm:spPr/>
    </dgm:pt>
    <dgm:pt modelId="{EADE238F-E080-4D2F-AB33-2D0A8F2DC962}" type="pres">
      <dgm:prSet presAssocID="{5D73D0DA-A678-40AE-8768-C8FBA9FBF75F}" presName="negativeSpace" presStyleCnt="0"/>
      <dgm:spPr/>
    </dgm:pt>
    <dgm:pt modelId="{6F33A0BF-9632-48A1-B520-99E263844B77}" type="pres">
      <dgm:prSet presAssocID="{5D73D0DA-A678-40AE-8768-C8FBA9FBF75F}" presName="childText" presStyleLbl="conFgAcc1" presStyleIdx="1" presStyleCnt="3">
        <dgm:presLayoutVars>
          <dgm:bulletEnabled val="1"/>
        </dgm:presLayoutVars>
      </dgm:prSet>
      <dgm:spPr/>
    </dgm:pt>
    <dgm:pt modelId="{6F8C5380-B5AF-4AEB-85F1-AC48D6134A75}" type="pres">
      <dgm:prSet presAssocID="{22172447-BC36-4F13-B882-D9C32A046290}" presName="spaceBetweenRectangles" presStyleCnt="0"/>
      <dgm:spPr/>
    </dgm:pt>
    <dgm:pt modelId="{5CE66237-B97E-4F60-AA91-C024F76EAC7D}" type="pres">
      <dgm:prSet presAssocID="{C19DFE7F-9402-4D0E-9BD4-C9FCF077ECFD}" presName="parentLin" presStyleCnt="0"/>
      <dgm:spPr/>
    </dgm:pt>
    <dgm:pt modelId="{61E8F1EA-0A27-462E-A426-E7338836A507}" type="pres">
      <dgm:prSet presAssocID="{C19DFE7F-9402-4D0E-9BD4-C9FCF077ECFD}" presName="parentLeftMargin" presStyleLbl="node1" presStyleIdx="1" presStyleCnt="3"/>
      <dgm:spPr/>
    </dgm:pt>
    <dgm:pt modelId="{1213A6F4-6468-45A8-854A-B679623EF0F9}" type="pres">
      <dgm:prSet presAssocID="{C19DFE7F-9402-4D0E-9BD4-C9FCF077ECFD}" presName="parentText" presStyleLbl="node1" presStyleIdx="2" presStyleCnt="3">
        <dgm:presLayoutVars>
          <dgm:chMax val="0"/>
          <dgm:bulletEnabled val="1"/>
        </dgm:presLayoutVars>
      </dgm:prSet>
      <dgm:spPr/>
    </dgm:pt>
    <dgm:pt modelId="{5DE9403D-9E7F-41F7-B1C7-36E4715276AF}" type="pres">
      <dgm:prSet presAssocID="{C19DFE7F-9402-4D0E-9BD4-C9FCF077ECFD}" presName="negativeSpace" presStyleCnt="0"/>
      <dgm:spPr/>
    </dgm:pt>
    <dgm:pt modelId="{ADE86901-63EA-4793-9042-643D3269AE5B}" type="pres">
      <dgm:prSet presAssocID="{C19DFE7F-9402-4D0E-9BD4-C9FCF077ECFD}" presName="childText" presStyleLbl="conFgAcc1" presStyleIdx="2" presStyleCnt="3">
        <dgm:presLayoutVars>
          <dgm:bulletEnabled val="1"/>
        </dgm:presLayoutVars>
      </dgm:prSet>
      <dgm:spPr/>
    </dgm:pt>
  </dgm:ptLst>
  <dgm:cxnLst>
    <dgm:cxn modelId="{69ECD802-41AC-431B-85D6-9FFC47513EBA}" srcId="{C19DFE7F-9402-4D0E-9BD4-C9FCF077ECFD}" destId="{007D1016-886D-4E03-9EF6-D9838645A25F}" srcOrd="0" destOrd="0" parTransId="{AADE18EF-E359-4CEC-8DB3-6DD272B07B5C}" sibTransId="{4825DC1E-4697-49E1-B6C1-B8CAD222CCD0}"/>
    <dgm:cxn modelId="{8E635B11-951D-4E3E-962D-338606383281}" type="presOf" srcId="{8D0B277B-1654-4965-8BEF-F8500E905359}" destId="{97C1D84D-AA4B-4782-A6F4-8414A7E3B6A5}" srcOrd="1" destOrd="0" presId="urn:microsoft.com/office/officeart/2005/8/layout/list1"/>
    <dgm:cxn modelId="{F1F1FC1E-171D-493C-BBCB-15D5FBD00A56}" type="presOf" srcId="{D4ADC0A5-89AC-41E4-8878-9C248DE83D30}" destId="{BAB88D55-902C-4B1E-8C0B-8153CCCB4A2F}" srcOrd="0" destOrd="0" presId="urn:microsoft.com/office/officeart/2005/8/layout/list1"/>
    <dgm:cxn modelId="{1CF37E3C-9282-4927-97F3-08CCE53BFD81}" type="presOf" srcId="{459823DB-C6A4-4109-A3E1-B9F986B55982}" destId="{ADE86901-63EA-4793-9042-643D3269AE5B}" srcOrd="0" destOrd="1" presId="urn:microsoft.com/office/officeart/2005/8/layout/list1"/>
    <dgm:cxn modelId="{FD33F23C-E32F-427F-96D0-C7EC0E808B9F}" srcId="{8D0B277B-1654-4965-8BEF-F8500E905359}" destId="{CB4AEB66-F6DA-4EDA-8F38-54F60D9A6DF3}" srcOrd="1" destOrd="0" parTransId="{4A5DC957-06A0-43F0-97A8-E0FE380207CB}" sibTransId="{EF12FEFA-0855-4FB7-8267-7C5576CCB20D}"/>
    <dgm:cxn modelId="{2B2C9E42-DE56-4F3D-9D8E-9E9D14D57676}" srcId="{D4ADC0A5-89AC-41E4-8878-9C248DE83D30}" destId="{8D0B277B-1654-4965-8BEF-F8500E905359}" srcOrd="0" destOrd="0" parTransId="{FEDDF319-E2EC-4202-B3BC-F5722BA670CE}" sibTransId="{CA192216-3E06-4FEE-AB21-D58D25D727F1}"/>
    <dgm:cxn modelId="{37AE6A47-D726-4134-A742-004EB9800D91}" srcId="{8D0B277B-1654-4965-8BEF-F8500E905359}" destId="{4BD10F5D-0CB8-48DD-A328-2E2C32AF9153}" srcOrd="0" destOrd="0" parTransId="{22FCF494-3AB9-4422-87E4-CDF11CEA501A}" sibTransId="{5B41D994-256C-4BF3-AFF7-9364DB27C962}"/>
    <dgm:cxn modelId="{F19DD94B-2FB1-4531-A48A-0453876DBD83}" srcId="{5D73D0DA-A678-40AE-8768-C8FBA9FBF75F}" destId="{57C5A318-B536-4CE4-8BD1-B57014A6874A}" srcOrd="0" destOrd="0" parTransId="{B82BC231-1B71-4739-BDB3-7A58444B594C}" sibTransId="{CDB3A783-D6B5-426F-AE7E-B6243749E6D3}"/>
    <dgm:cxn modelId="{3FA6114C-6E51-4660-8D5D-04AA7A6F072F}" type="presOf" srcId="{4BD10F5D-0CB8-48DD-A328-2E2C32AF9153}" destId="{98C20175-84FF-4F81-B5B7-0F5CB90B06E7}" srcOrd="0" destOrd="0" presId="urn:microsoft.com/office/officeart/2005/8/layout/list1"/>
    <dgm:cxn modelId="{E20C824D-E660-448D-B0B9-A704347A5937}" srcId="{8D0B277B-1654-4965-8BEF-F8500E905359}" destId="{DD93C2BB-33BE-41AE-BD0A-A6625D7D11FB}" srcOrd="2" destOrd="0" parTransId="{FF547DA3-B34B-4DB5-A146-22291A95C85B}" sibTransId="{FFCBDAA9-8375-4F27-8D95-EA4B7A0898D5}"/>
    <dgm:cxn modelId="{D8CFC64D-D00A-4417-981E-22A6A8D9899E}" type="presOf" srcId="{5D73D0DA-A678-40AE-8768-C8FBA9FBF75F}" destId="{FC06AB23-A565-43D3-AB09-E22F96AE824F}" srcOrd="0" destOrd="0" presId="urn:microsoft.com/office/officeart/2005/8/layout/list1"/>
    <dgm:cxn modelId="{97A30B6E-8149-4A80-B0E0-6463896C90C8}" type="presOf" srcId="{B98444D2-1D5C-4FFE-BFA1-4DFD7176B893}" destId="{6F33A0BF-9632-48A1-B520-99E263844B77}" srcOrd="0" destOrd="1" presId="urn:microsoft.com/office/officeart/2005/8/layout/list1"/>
    <dgm:cxn modelId="{9D182175-78E1-45CF-9414-288D1EFDC9F1}" type="presOf" srcId="{DD93C2BB-33BE-41AE-BD0A-A6625D7D11FB}" destId="{98C20175-84FF-4F81-B5B7-0F5CB90B06E7}" srcOrd="0" destOrd="2" presId="urn:microsoft.com/office/officeart/2005/8/layout/list1"/>
    <dgm:cxn modelId="{64D8AE80-7B73-4402-A076-95CD308726E7}" type="presOf" srcId="{C19DFE7F-9402-4D0E-9BD4-C9FCF077ECFD}" destId="{61E8F1EA-0A27-462E-A426-E7338836A507}" srcOrd="0" destOrd="0" presId="urn:microsoft.com/office/officeart/2005/8/layout/list1"/>
    <dgm:cxn modelId="{325A2A87-2BB9-45A7-989B-B0DA4B11CD55}" type="presOf" srcId="{57C5A318-B536-4CE4-8BD1-B57014A6874A}" destId="{6F33A0BF-9632-48A1-B520-99E263844B77}" srcOrd="0" destOrd="0" presId="urn:microsoft.com/office/officeart/2005/8/layout/list1"/>
    <dgm:cxn modelId="{871195A3-FF20-4769-8CFD-8C0FF879CCA2}" srcId="{D4ADC0A5-89AC-41E4-8878-9C248DE83D30}" destId="{C19DFE7F-9402-4D0E-9BD4-C9FCF077ECFD}" srcOrd="2" destOrd="0" parTransId="{B3684C83-9E7A-4CC6-A216-23C7AA954F7F}" sibTransId="{35403ECF-CF1C-4890-99D0-EE39B2B67491}"/>
    <dgm:cxn modelId="{6C6885A7-0155-439A-87B0-F2270837A664}" srcId="{5D73D0DA-A678-40AE-8768-C8FBA9FBF75F}" destId="{20E6DC04-87B4-410B-A4FD-63758758C433}" srcOrd="2" destOrd="0" parTransId="{8AABB643-F562-4308-8780-7B6CAEC7FF7C}" sibTransId="{C4B50361-AB88-4190-9381-A7D764BBA161}"/>
    <dgm:cxn modelId="{C0D37EB2-AE25-4AF2-8615-92970B21ACA0}" srcId="{D4ADC0A5-89AC-41E4-8878-9C248DE83D30}" destId="{5D73D0DA-A678-40AE-8768-C8FBA9FBF75F}" srcOrd="1" destOrd="0" parTransId="{2FB8D1FE-D282-4CEF-8963-AD0247665ED1}" sibTransId="{22172447-BC36-4F13-B882-D9C32A046290}"/>
    <dgm:cxn modelId="{B0BEA6BB-6D89-4727-83D3-69D57A3B3E20}" type="presOf" srcId="{5D73D0DA-A678-40AE-8768-C8FBA9FBF75F}" destId="{6DDFA056-361D-43B9-8CFA-D1A31A3C45AD}" srcOrd="1" destOrd="0" presId="urn:microsoft.com/office/officeart/2005/8/layout/list1"/>
    <dgm:cxn modelId="{06E4E8BC-5F86-457E-B661-84B6FF0FBDD1}" type="presOf" srcId="{8D0B277B-1654-4965-8BEF-F8500E905359}" destId="{80D0F964-61F2-4495-83DF-F09A1CB09ADB}" srcOrd="0" destOrd="0" presId="urn:microsoft.com/office/officeart/2005/8/layout/list1"/>
    <dgm:cxn modelId="{767AA2C4-074C-4C68-A2CA-04D1E724F228}" type="presOf" srcId="{C19DFE7F-9402-4D0E-9BD4-C9FCF077ECFD}" destId="{1213A6F4-6468-45A8-854A-B679623EF0F9}" srcOrd="1" destOrd="0" presId="urn:microsoft.com/office/officeart/2005/8/layout/list1"/>
    <dgm:cxn modelId="{1C02C6DB-1239-4DEC-BE76-FF65356D1A02}" srcId="{C19DFE7F-9402-4D0E-9BD4-C9FCF077ECFD}" destId="{459823DB-C6A4-4109-A3E1-B9F986B55982}" srcOrd="1" destOrd="0" parTransId="{85874052-65EE-445D-823A-8A7042DF7601}" sibTransId="{9AB28165-26C9-40C3-A5D5-FF4DC1FFE987}"/>
    <dgm:cxn modelId="{6DDCA6E0-A45E-4366-B034-52629E061D41}" type="presOf" srcId="{20E6DC04-87B4-410B-A4FD-63758758C433}" destId="{6F33A0BF-9632-48A1-B520-99E263844B77}" srcOrd="0" destOrd="2" presId="urn:microsoft.com/office/officeart/2005/8/layout/list1"/>
    <dgm:cxn modelId="{13D475E2-3C98-41A8-BDB0-ECC1620423D6}" srcId="{5D73D0DA-A678-40AE-8768-C8FBA9FBF75F}" destId="{B98444D2-1D5C-4FFE-BFA1-4DFD7176B893}" srcOrd="1" destOrd="0" parTransId="{FA02C876-E1A0-4D74-A7FD-92C914D71A91}" sibTransId="{B13CCBDF-4DE3-4101-98D2-46E2FD6EF0AB}"/>
    <dgm:cxn modelId="{3D160CF1-3363-4316-A358-D118649CDD9F}" type="presOf" srcId="{CB4AEB66-F6DA-4EDA-8F38-54F60D9A6DF3}" destId="{98C20175-84FF-4F81-B5B7-0F5CB90B06E7}" srcOrd="0" destOrd="1" presId="urn:microsoft.com/office/officeart/2005/8/layout/list1"/>
    <dgm:cxn modelId="{E0C8EAFE-13C5-4B2C-A355-94482CEA9A8A}" type="presOf" srcId="{007D1016-886D-4E03-9EF6-D9838645A25F}" destId="{ADE86901-63EA-4793-9042-643D3269AE5B}" srcOrd="0" destOrd="0" presId="urn:microsoft.com/office/officeart/2005/8/layout/list1"/>
    <dgm:cxn modelId="{3894B76A-6B0A-4679-B814-6A20771DEC10}" type="presParOf" srcId="{BAB88D55-902C-4B1E-8C0B-8153CCCB4A2F}" destId="{97D21B05-DD14-4EFE-9848-EE4B422232CB}" srcOrd="0" destOrd="0" presId="urn:microsoft.com/office/officeart/2005/8/layout/list1"/>
    <dgm:cxn modelId="{BEB1560C-1E52-42A9-A9EB-368DFF2C8A60}" type="presParOf" srcId="{97D21B05-DD14-4EFE-9848-EE4B422232CB}" destId="{80D0F964-61F2-4495-83DF-F09A1CB09ADB}" srcOrd="0" destOrd="0" presId="urn:microsoft.com/office/officeart/2005/8/layout/list1"/>
    <dgm:cxn modelId="{82FC9E8F-803B-45F2-B775-04F5885C6F1D}" type="presParOf" srcId="{97D21B05-DD14-4EFE-9848-EE4B422232CB}" destId="{97C1D84D-AA4B-4782-A6F4-8414A7E3B6A5}" srcOrd="1" destOrd="0" presId="urn:microsoft.com/office/officeart/2005/8/layout/list1"/>
    <dgm:cxn modelId="{2374ECA8-4431-4020-A1C1-A2B71BA0310A}" type="presParOf" srcId="{BAB88D55-902C-4B1E-8C0B-8153CCCB4A2F}" destId="{8F59427E-998C-494D-95C7-FCBE2326F198}" srcOrd="1" destOrd="0" presId="urn:microsoft.com/office/officeart/2005/8/layout/list1"/>
    <dgm:cxn modelId="{3CDC8935-D663-46FF-B503-EB6C9DA43520}" type="presParOf" srcId="{BAB88D55-902C-4B1E-8C0B-8153CCCB4A2F}" destId="{98C20175-84FF-4F81-B5B7-0F5CB90B06E7}" srcOrd="2" destOrd="0" presId="urn:microsoft.com/office/officeart/2005/8/layout/list1"/>
    <dgm:cxn modelId="{08D24435-4EDD-4661-8E64-D6CA7AF6B930}" type="presParOf" srcId="{BAB88D55-902C-4B1E-8C0B-8153CCCB4A2F}" destId="{48756406-CAFB-4005-8A11-376FB4B635A2}" srcOrd="3" destOrd="0" presId="urn:microsoft.com/office/officeart/2005/8/layout/list1"/>
    <dgm:cxn modelId="{1CE1FC80-1A1E-4F08-A1B2-D3A7D0491944}" type="presParOf" srcId="{BAB88D55-902C-4B1E-8C0B-8153CCCB4A2F}" destId="{7445E433-9E91-4ED7-9FAE-04AE3A13E8AA}" srcOrd="4" destOrd="0" presId="urn:microsoft.com/office/officeart/2005/8/layout/list1"/>
    <dgm:cxn modelId="{A5F6973F-F29D-42C6-A74D-C4ED47E19155}" type="presParOf" srcId="{7445E433-9E91-4ED7-9FAE-04AE3A13E8AA}" destId="{FC06AB23-A565-43D3-AB09-E22F96AE824F}" srcOrd="0" destOrd="0" presId="urn:microsoft.com/office/officeart/2005/8/layout/list1"/>
    <dgm:cxn modelId="{EB99E8C4-E531-48A0-A440-AC94BA72BE6E}" type="presParOf" srcId="{7445E433-9E91-4ED7-9FAE-04AE3A13E8AA}" destId="{6DDFA056-361D-43B9-8CFA-D1A31A3C45AD}" srcOrd="1" destOrd="0" presId="urn:microsoft.com/office/officeart/2005/8/layout/list1"/>
    <dgm:cxn modelId="{DFEA32A0-A86F-4FFE-81D3-57C6F9FD879B}" type="presParOf" srcId="{BAB88D55-902C-4B1E-8C0B-8153CCCB4A2F}" destId="{EADE238F-E080-4D2F-AB33-2D0A8F2DC962}" srcOrd="5" destOrd="0" presId="urn:microsoft.com/office/officeart/2005/8/layout/list1"/>
    <dgm:cxn modelId="{2D16F95C-6FF4-4307-92F0-4E1B856388A8}" type="presParOf" srcId="{BAB88D55-902C-4B1E-8C0B-8153CCCB4A2F}" destId="{6F33A0BF-9632-48A1-B520-99E263844B77}" srcOrd="6" destOrd="0" presId="urn:microsoft.com/office/officeart/2005/8/layout/list1"/>
    <dgm:cxn modelId="{F15F5A0A-73B0-43FC-98A5-0FF1484552AD}" type="presParOf" srcId="{BAB88D55-902C-4B1E-8C0B-8153CCCB4A2F}" destId="{6F8C5380-B5AF-4AEB-85F1-AC48D6134A75}" srcOrd="7" destOrd="0" presId="urn:microsoft.com/office/officeart/2005/8/layout/list1"/>
    <dgm:cxn modelId="{022B2EF6-B049-462E-A059-154D95112D44}" type="presParOf" srcId="{BAB88D55-902C-4B1E-8C0B-8153CCCB4A2F}" destId="{5CE66237-B97E-4F60-AA91-C024F76EAC7D}" srcOrd="8" destOrd="0" presId="urn:microsoft.com/office/officeart/2005/8/layout/list1"/>
    <dgm:cxn modelId="{B3252830-FD8A-4F05-8D8C-8EA9F1C6370B}" type="presParOf" srcId="{5CE66237-B97E-4F60-AA91-C024F76EAC7D}" destId="{61E8F1EA-0A27-462E-A426-E7338836A507}" srcOrd="0" destOrd="0" presId="urn:microsoft.com/office/officeart/2005/8/layout/list1"/>
    <dgm:cxn modelId="{23E0B375-6707-43F5-B84B-C6CA612C729E}" type="presParOf" srcId="{5CE66237-B97E-4F60-AA91-C024F76EAC7D}" destId="{1213A6F4-6468-45A8-854A-B679623EF0F9}" srcOrd="1" destOrd="0" presId="urn:microsoft.com/office/officeart/2005/8/layout/list1"/>
    <dgm:cxn modelId="{DD0F7CAD-6FBD-48AB-AFE9-4F86F61DCA5A}" type="presParOf" srcId="{BAB88D55-902C-4B1E-8C0B-8153CCCB4A2F}" destId="{5DE9403D-9E7F-41F7-B1C7-36E4715276AF}" srcOrd="9" destOrd="0" presId="urn:microsoft.com/office/officeart/2005/8/layout/list1"/>
    <dgm:cxn modelId="{3399CCC8-4391-4966-9157-890173DF8EA3}" type="presParOf" srcId="{BAB88D55-902C-4B1E-8C0B-8153CCCB4A2F}" destId="{ADE86901-63EA-4793-9042-643D3269AE5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33EB1C-080C-427B-8E04-B14797EE75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890556-3EDD-4BAF-A8BB-52826E35F2AC}">
      <dgm:prSet/>
      <dgm:spPr/>
      <dgm:t>
        <a:bodyPr/>
        <a:lstStyle/>
        <a:p>
          <a:r>
            <a:rPr lang="en-US"/>
            <a:t>Logistics</a:t>
          </a:r>
        </a:p>
      </dgm:t>
    </dgm:pt>
    <dgm:pt modelId="{88564A9E-D3F4-4089-B845-E9693837BDD5}" type="parTrans" cxnId="{2CC507F1-620A-4E58-B6B9-4443B52477F7}">
      <dgm:prSet/>
      <dgm:spPr/>
      <dgm:t>
        <a:bodyPr/>
        <a:lstStyle/>
        <a:p>
          <a:endParaRPr lang="en-US"/>
        </a:p>
      </dgm:t>
    </dgm:pt>
    <dgm:pt modelId="{CB46DB5E-B4DD-4A44-BC3B-3AD0F659D23B}" type="sibTrans" cxnId="{2CC507F1-620A-4E58-B6B9-4443B52477F7}">
      <dgm:prSet/>
      <dgm:spPr/>
      <dgm:t>
        <a:bodyPr/>
        <a:lstStyle/>
        <a:p>
          <a:endParaRPr lang="en-US"/>
        </a:p>
      </dgm:t>
    </dgm:pt>
    <dgm:pt modelId="{5DBBBE07-4DA5-4CED-9DA5-0AE39AC65D4A}">
      <dgm:prSet/>
      <dgm:spPr/>
      <dgm:t>
        <a:bodyPr/>
        <a:lstStyle/>
        <a:p>
          <a:r>
            <a:rPr lang="en-US"/>
            <a:t>Dedicated command center: city and state representation</a:t>
          </a:r>
        </a:p>
      </dgm:t>
    </dgm:pt>
    <dgm:pt modelId="{7BC30DE3-6CE5-4DE6-8839-461F9F841FB2}" type="parTrans" cxnId="{9D06CA98-AC91-43A1-9051-84FC58FDEBFA}">
      <dgm:prSet/>
      <dgm:spPr/>
      <dgm:t>
        <a:bodyPr/>
        <a:lstStyle/>
        <a:p>
          <a:endParaRPr lang="en-US"/>
        </a:p>
      </dgm:t>
    </dgm:pt>
    <dgm:pt modelId="{3BC33F1A-7BC5-4480-AB3A-6C5A60FACE73}" type="sibTrans" cxnId="{9D06CA98-AC91-43A1-9051-84FC58FDEBFA}">
      <dgm:prSet/>
      <dgm:spPr/>
      <dgm:t>
        <a:bodyPr/>
        <a:lstStyle/>
        <a:p>
          <a:endParaRPr lang="en-US"/>
        </a:p>
      </dgm:t>
    </dgm:pt>
    <dgm:pt modelId="{27849E33-C8F0-4208-9EDE-2E67BA5039BB}">
      <dgm:prSet/>
      <dgm:spPr/>
      <dgm:t>
        <a:bodyPr/>
        <a:lstStyle/>
        <a:p>
          <a:r>
            <a:rPr lang="en-US"/>
            <a:t>~50 naval vessels / ~50 tall ships</a:t>
          </a:r>
        </a:p>
      </dgm:t>
    </dgm:pt>
    <dgm:pt modelId="{90AC0B58-7967-4207-935F-B905016CC5F8}" type="parTrans" cxnId="{BCE360B1-839D-409D-A679-084BE100B406}">
      <dgm:prSet/>
      <dgm:spPr/>
      <dgm:t>
        <a:bodyPr/>
        <a:lstStyle/>
        <a:p>
          <a:endParaRPr lang="en-US"/>
        </a:p>
      </dgm:t>
    </dgm:pt>
    <dgm:pt modelId="{1AF658B3-284A-4047-AE58-1B81ED25B92C}" type="sibTrans" cxnId="{BCE360B1-839D-409D-A679-084BE100B406}">
      <dgm:prSet/>
      <dgm:spPr/>
      <dgm:t>
        <a:bodyPr/>
        <a:lstStyle/>
        <a:p>
          <a:endParaRPr lang="en-US"/>
        </a:p>
      </dgm:t>
    </dgm:pt>
    <dgm:pt modelId="{F0851DF7-E987-44FE-BBA3-8A7CC01FDD4A}">
      <dgm:prSet/>
      <dgm:spPr/>
      <dgm:t>
        <a:bodyPr/>
        <a:lstStyle/>
        <a:p>
          <a:r>
            <a:rPr lang="en-US"/>
            <a:t>~100 to 125 aircraft</a:t>
          </a:r>
        </a:p>
      </dgm:t>
    </dgm:pt>
    <dgm:pt modelId="{8021523A-7E78-4302-81C9-5A142FAF6264}" type="parTrans" cxnId="{2C1B574A-1405-45D8-88BA-6574C4388616}">
      <dgm:prSet/>
      <dgm:spPr/>
      <dgm:t>
        <a:bodyPr/>
        <a:lstStyle/>
        <a:p>
          <a:endParaRPr lang="en-US"/>
        </a:p>
      </dgm:t>
    </dgm:pt>
    <dgm:pt modelId="{E1A6A9FA-60B5-45FA-8FD3-BE5F1B43B865}" type="sibTrans" cxnId="{2C1B574A-1405-45D8-88BA-6574C4388616}">
      <dgm:prSet/>
      <dgm:spPr/>
      <dgm:t>
        <a:bodyPr/>
        <a:lstStyle/>
        <a:p>
          <a:endParaRPr lang="en-US"/>
        </a:p>
      </dgm:t>
    </dgm:pt>
    <dgm:pt modelId="{31636E3E-1991-4370-8344-9F10B08ADD0A}">
      <dgm:prSet/>
      <dgm:spPr/>
      <dgm:t>
        <a:bodyPr/>
        <a:lstStyle/>
        <a:p>
          <a:r>
            <a:rPr lang="en-US"/>
            <a:t>~27,000 service personnel</a:t>
          </a:r>
        </a:p>
      </dgm:t>
    </dgm:pt>
    <dgm:pt modelId="{7EFFF406-3123-4549-B025-D5794EAD0313}" type="parTrans" cxnId="{F366577D-2820-4B54-896E-F47E1F7E967A}">
      <dgm:prSet/>
      <dgm:spPr/>
      <dgm:t>
        <a:bodyPr/>
        <a:lstStyle/>
        <a:p>
          <a:endParaRPr lang="en-US"/>
        </a:p>
      </dgm:t>
    </dgm:pt>
    <dgm:pt modelId="{C38136AB-A5C8-4539-8205-53645BF97976}" type="sibTrans" cxnId="{F366577D-2820-4B54-896E-F47E1F7E967A}">
      <dgm:prSet/>
      <dgm:spPr/>
      <dgm:t>
        <a:bodyPr/>
        <a:lstStyle/>
        <a:p>
          <a:endParaRPr lang="en-US"/>
        </a:p>
      </dgm:t>
    </dgm:pt>
    <dgm:pt modelId="{A4BBFC6E-6E56-4F2B-B31E-AF7F067486D4}">
      <dgm:prSet/>
      <dgm:spPr/>
      <dgm:t>
        <a:bodyPr/>
        <a:lstStyle/>
        <a:p>
          <a:r>
            <a:rPr lang="en-US"/>
            <a:t>50+ participating countries</a:t>
          </a:r>
        </a:p>
      </dgm:t>
    </dgm:pt>
    <dgm:pt modelId="{65E35AD5-0993-432F-8076-83FD1CE34343}" type="parTrans" cxnId="{EBFA9941-BAA0-42A7-8A9C-093721976399}">
      <dgm:prSet/>
      <dgm:spPr/>
      <dgm:t>
        <a:bodyPr/>
        <a:lstStyle/>
        <a:p>
          <a:endParaRPr lang="en-US"/>
        </a:p>
      </dgm:t>
    </dgm:pt>
    <dgm:pt modelId="{9A17B379-2564-43C5-B844-0C65019E857D}" type="sibTrans" cxnId="{EBFA9941-BAA0-42A7-8A9C-093721976399}">
      <dgm:prSet/>
      <dgm:spPr/>
      <dgm:t>
        <a:bodyPr/>
        <a:lstStyle/>
        <a:p>
          <a:endParaRPr lang="en-US"/>
        </a:p>
      </dgm:t>
    </dgm:pt>
    <dgm:pt modelId="{1A3490AE-5CB0-4FEC-90E3-990733B4E161}">
      <dgm:prSet/>
      <dgm:spPr/>
      <dgm:t>
        <a:bodyPr/>
        <a:lstStyle/>
        <a:p>
          <a:r>
            <a:rPr lang="en-US"/>
            <a:t>Navy Bureau of Medicine and Surgery (BUMED)</a:t>
          </a:r>
        </a:p>
      </dgm:t>
    </dgm:pt>
    <dgm:pt modelId="{98D77372-7E32-40ED-B02C-7EE6F1DFE014}" type="parTrans" cxnId="{1349C567-E8B6-452B-B614-D940779F7AFF}">
      <dgm:prSet/>
      <dgm:spPr/>
      <dgm:t>
        <a:bodyPr/>
        <a:lstStyle/>
        <a:p>
          <a:endParaRPr lang="en-US"/>
        </a:p>
      </dgm:t>
    </dgm:pt>
    <dgm:pt modelId="{6086B469-8D08-456F-9DD3-7500483A3A96}" type="sibTrans" cxnId="{1349C567-E8B6-452B-B614-D940779F7AFF}">
      <dgm:prSet/>
      <dgm:spPr/>
      <dgm:t>
        <a:bodyPr/>
        <a:lstStyle/>
        <a:p>
          <a:endParaRPr lang="en-US"/>
        </a:p>
      </dgm:t>
    </dgm:pt>
    <dgm:pt modelId="{FA54E7D6-8ABB-4589-A0FD-2C0E2326B1D0}">
      <dgm:prSet/>
      <dgm:spPr/>
      <dgm:t>
        <a:bodyPr/>
        <a:lstStyle/>
        <a:p>
          <a:r>
            <a:rPr lang="en-US"/>
            <a:t>Requirements for notification of hospitalization of service members</a:t>
          </a:r>
        </a:p>
      </dgm:t>
    </dgm:pt>
    <dgm:pt modelId="{7D9C5D2D-91DD-4ED7-9418-E2942D6AFC3B}" type="parTrans" cxnId="{19AFB66A-E904-4CF7-9873-F20E7E3C313A}">
      <dgm:prSet/>
      <dgm:spPr/>
      <dgm:t>
        <a:bodyPr/>
        <a:lstStyle/>
        <a:p>
          <a:endParaRPr lang="en-US"/>
        </a:p>
      </dgm:t>
    </dgm:pt>
    <dgm:pt modelId="{F53CA2AA-5BBD-4236-A5D2-CEB3099F6C19}" type="sibTrans" cxnId="{19AFB66A-E904-4CF7-9873-F20E7E3C313A}">
      <dgm:prSet/>
      <dgm:spPr/>
      <dgm:t>
        <a:bodyPr/>
        <a:lstStyle/>
        <a:p>
          <a:endParaRPr lang="en-US"/>
        </a:p>
      </dgm:t>
    </dgm:pt>
    <dgm:pt modelId="{43793791-BBD8-4FE0-96E4-30C1B4092E74}">
      <dgm:prSet/>
      <dgm:spPr/>
      <dgm:t>
        <a:bodyPr/>
        <a:lstStyle/>
        <a:p>
          <a:r>
            <a:rPr lang="en-US"/>
            <a:t>EMS</a:t>
          </a:r>
        </a:p>
      </dgm:t>
    </dgm:pt>
    <dgm:pt modelId="{E199C351-E40C-4440-9AC4-92B4F8868DAC}" type="parTrans" cxnId="{27694D20-CCE0-4D1F-8A22-E175AB8A15CE}">
      <dgm:prSet/>
      <dgm:spPr/>
      <dgm:t>
        <a:bodyPr/>
        <a:lstStyle/>
        <a:p>
          <a:endParaRPr lang="en-US"/>
        </a:p>
      </dgm:t>
    </dgm:pt>
    <dgm:pt modelId="{803F6397-96AE-43DD-ABD2-67E092CB01E4}" type="sibTrans" cxnId="{27694D20-CCE0-4D1F-8A22-E175AB8A15CE}">
      <dgm:prSet/>
      <dgm:spPr/>
      <dgm:t>
        <a:bodyPr/>
        <a:lstStyle/>
        <a:p>
          <a:endParaRPr lang="en-US"/>
        </a:p>
      </dgm:t>
    </dgm:pt>
    <dgm:pt modelId="{9736A90F-F804-4E8F-9E99-4B7D0894CBCD}">
      <dgm:prSet/>
      <dgm:spPr/>
      <dgm:t>
        <a:bodyPr/>
        <a:lstStyle/>
        <a:p>
          <a:r>
            <a:rPr lang="en-US"/>
            <a:t>Coverage for 15 miles of waterfront</a:t>
          </a:r>
        </a:p>
      </dgm:t>
    </dgm:pt>
    <dgm:pt modelId="{3601BE2F-36DA-461F-B8E6-5AB612028E10}" type="parTrans" cxnId="{CB3CB64A-FB93-490D-955A-3D064C002063}">
      <dgm:prSet/>
      <dgm:spPr/>
      <dgm:t>
        <a:bodyPr/>
        <a:lstStyle/>
        <a:p>
          <a:endParaRPr lang="en-US"/>
        </a:p>
      </dgm:t>
    </dgm:pt>
    <dgm:pt modelId="{5B88C4C4-7025-4872-AFBE-FAB2FAA7D805}" type="sibTrans" cxnId="{CB3CB64A-FB93-490D-955A-3D064C002063}">
      <dgm:prSet/>
      <dgm:spPr/>
      <dgm:t>
        <a:bodyPr/>
        <a:lstStyle/>
        <a:p>
          <a:endParaRPr lang="en-US"/>
        </a:p>
      </dgm:t>
    </dgm:pt>
    <dgm:pt modelId="{355F4DB0-CDD3-4C19-9D20-8B528891A0D0}" type="pres">
      <dgm:prSet presAssocID="{B233EB1C-080C-427B-8E04-B14797EE7554}" presName="linear" presStyleCnt="0">
        <dgm:presLayoutVars>
          <dgm:animLvl val="lvl"/>
          <dgm:resizeHandles val="exact"/>
        </dgm:presLayoutVars>
      </dgm:prSet>
      <dgm:spPr/>
    </dgm:pt>
    <dgm:pt modelId="{F9BD4AB7-0480-4045-BA8B-9DFB9E751C6A}" type="pres">
      <dgm:prSet presAssocID="{E4890556-3EDD-4BAF-A8BB-52826E35F2AC}" presName="parentText" presStyleLbl="node1" presStyleIdx="0" presStyleCnt="3">
        <dgm:presLayoutVars>
          <dgm:chMax val="0"/>
          <dgm:bulletEnabled val="1"/>
        </dgm:presLayoutVars>
      </dgm:prSet>
      <dgm:spPr/>
    </dgm:pt>
    <dgm:pt modelId="{4F89ADF9-A1C1-4B7A-83CC-DC420B8EB3AD}" type="pres">
      <dgm:prSet presAssocID="{E4890556-3EDD-4BAF-A8BB-52826E35F2AC}" presName="childText" presStyleLbl="revTx" presStyleIdx="0" presStyleCnt="3">
        <dgm:presLayoutVars>
          <dgm:bulletEnabled val="1"/>
        </dgm:presLayoutVars>
      </dgm:prSet>
      <dgm:spPr/>
    </dgm:pt>
    <dgm:pt modelId="{3ADCC825-BC6B-4E0F-B852-737218585C05}" type="pres">
      <dgm:prSet presAssocID="{1A3490AE-5CB0-4FEC-90E3-990733B4E161}" presName="parentText" presStyleLbl="node1" presStyleIdx="1" presStyleCnt="3">
        <dgm:presLayoutVars>
          <dgm:chMax val="0"/>
          <dgm:bulletEnabled val="1"/>
        </dgm:presLayoutVars>
      </dgm:prSet>
      <dgm:spPr/>
    </dgm:pt>
    <dgm:pt modelId="{4B903422-96C4-43E3-8472-6B3B5263AD4D}" type="pres">
      <dgm:prSet presAssocID="{1A3490AE-5CB0-4FEC-90E3-990733B4E161}" presName="childText" presStyleLbl="revTx" presStyleIdx="1" presStyleCnt="3">
        <dgm:presLayoutVars>
          <dgm:bulletEnabled val="1"/>
        </dgm:presLayoutVars>
      </dgm:prSet>
      <dgm:spPr/>
    </dgm:pt>
    <dgm:pt modelId="{C160A48B-B4EC-41E3-B875-34DA0D7D8A45}" type="pres">
      <dgm:prSet presAssocID="{43793791-BBD8-4FE0-96E4-30C1B4092E74}" presName="parentText" presStyleLbl="node1" presStyleIdx="2" presStyleCnt="3">
        <dgm:presLayoutVars>
          <dgm:chMax val="0"/>
          <dgm:bulletEnabled val="1"/>
        </dgm:presLayoutVars>
      </dgm:prSet>
      <dgm:spPr/>
    </dgm:pt>
    <dgm:pt modelId="{69E7ABEF-3166-4636-BC22-C8C72F9DC5B0}" type="pres">
      <dgm:prSet presAssocID="{43793791-BBD8-4FE0-96E4-30C1B4092E74}" presName="childText" presStyleLbl="revTx" presStyleIdx="2" presStyleCnt="3">
        <dgm:presLayoutVars>
          <dgm:bulletEnabled val="1"/>
        </dgm:presLayoutVars>
      </dgm:prSet>
      <dgm:spPr/>
    </dgm:pt>
  </dgm:ptLst>
  <dgm:cxnLst>
    <dgm:cxn modelId="{A36AE31B-00B5-4DF6-B0A1-4C3BDC4AA4B7}" type="presOf" srcId="{FA54E7D6-8ABB-4589-A0FD-2C0E2326B1D0}" destId="{4B903422-96C4-43E3-8472-6B3B5263AD4D}" srcOrd="0" destOrd="0" presId="urn:microsoft.com/office/officeart/2005/8/layout/vList2"/>
    <dgm:cxn modelId="{27694D20-CCE0-4D1F-8A22-E175AB8A15CE}" srcId="{B233EB1C-080C-427B-8E04-B14797EE7554}" destId="{43793791-BBD8-4FE0-96E4-30C1B4092E74}" srcOrd="2" destOrd="0" parTransId="{E199C351-E40C-4440-9AC4-92B4F8868DAC}" sibTransId="{803F6397-96AE-43DD-ABD2-67E092CB01E4}"/>
    <dgm:cxn modelId="{49492929-400D-43F7-BF28-C37E3ABA1EF5}" type="presOf" srcId="{1A3490AE-5CB0-4FEC-90E3-990733B4E161}" destId="{3ADCC825-BC6B-4E0F-B852-737218585C05}" srcOrd="0" destOrd="0" presId="urn:microsoft.com/office/officeart/2005/8/layout/vList2"/>
    <dgm:cxn modelId="{EBFA9941-BAA0-42A7-8A9C-093721976399}" srcId="{E4890556-3EDD-4BAF-A8BB-52826E35F2AC}" destId="{A4BBFC6E-6E56-4F2B-B31E-AF7F067486D4}" srcOrd="4" destOrd="0" parTransId="{65E35AD5-0993-432F-8076-83FD1CE34343}" sibTransId="{9A17B379-2564-43C5-B844-0C65019E857D}"/>
    <dgm:cxn modelId="{1349C567-E8B6-452B-B614-D940779F7AFF}" srcId="{B233EB1C-080C-427B-8E04-B14797EE7554}" destId="{1A3490AE-5CB0-4FEC-90E3-990733B4E161}" srcOrd="1" destOrd="0" parTransId="{98D77372-7E32-40ED-B02C-7EE6F1DFE014}" sibTransId="{6086B469-8D08-456F-9DD3-7500483A3A96}"/>
    <dgm:cxn modelId="{2C1B574A-1405-45D8-88BA-6574C4388616}" srcId="{E4890556-3EDD-4BAF-A8BB-52826E35F2AC}" destId="{F0851DF7-E987-44FE-BBA3-8A7CC01FDD4A}" srcOrd="2" destOrd="0" parTransId="{8021523A-7E78-4302-81C9-5A142FAF6264}" sibTransId="{E1A6A9FA-60B5-45FA-8FD3-BE5F1B43B865}"/>
    <dgm:cxn modelId="{CB3CB64A-FB93-490D-955A-3D064C002063}" srcId="{43793791-BBD8-4FE0-96E4-30C1B4092E74}" destId="{9736A90F-F804-4E8F-9E99-4B7D0894CBCD}" srcOrd="0" destOrd="0" parTransId="{3601BE2F-36DA-461F-B8E6-5AB612028E10}" sibTransId="{5B88C4C4-7025-4872-AFBE-FAB2FAA7D805}"/>
    <dgm:cxn modelId="{19AFB66A-E904-4CF7-9873-F20E7E3C313A}" srcId="{1A3490AE-5CB0-4FEC-90E3-990733B4E161}" destId="{FA54E7D6-8ABB-4589-A0FD-2C0E2326B1D0}" srcOrd="0" destOrd="0" parTransId="{7D9C5D2D-91DD-4ED7-9418-E2942D6AFC3B}" sibTransId="{F53CA2AA-5BBD-4236-A5D2-CEB3099F6C19}"/>
    <dgm:cxn modelId="{97A1294F-AB90-44B2-8E48-DD48748E8A86}" type="presOf" srcId="{E4890556-3EDD-4BAF-A8BB-52826E35F2AC}" destId="{F9BD4AB7-0480-4045-BA8B-9DFB9E751C6A}" srcOrd="0" destOrd="0" presId="urn:microsoft.com/office/officeart/2005/8/layout/vList2"/>
    <dgm:cxn modelId="{20779E70-64D7-43B1-B562-FB846C0E6F3B}" type="presOf" srcId="{5DBBBE07-4DA5-4CED-9DA5-0AE39AC65D4A}" destId="{4F89ADF9-A1C1-4B7A-83CC-DC420B8EB3AD}" srcOrd="0" destOrd="0" presId="urn:microsoft.com/office/officeart/2005/8/layout/vList2"/>
    <dgm:cxn modelId="{D23C9953-FEFF-42E7-8070-E006B034F392}" type="presOf" srcId="{43793791-BBD8-4FE0-96E4-30C1B4092E74}" destId="{C160A48B-B4EC-41E3-B875-34DA0D7D8A45}" srcOrd="0" destOrd="0" presId="urn:microsoft.com/office/officeart/2005/8/layout/vList2"/>
    <dgm:cxn modelId="{F366577D-2820-4B54-896E-F47E1F7E967A}" srcId="{E4890556-3EDD-4BAF-A8BB-52826E35F2AC}" destId="{31636E3E-1991-4370-8344-9F10B08ADD0A}" srcOrd="3" destOrd="0" parTransId="{7EFFF406-3123-4549-B025-D5794EAD0313}" sibTransId="{C38136AB-A5C8-4539-8205-53645BF97976}"/>
    <dgm:cxn modelId="{9D06CA98-AC91-43A1-9051-84FC58FDEBFA}" srcId="{E4890556-3EDD-4BAF-A8BB-52826E35F2AC}" destId="{5DBBBE07-4DA5-4CED-9DA5-0AE39AC65D4A}" srcOrd="0" destOrd="0" parTransId="{7BC30DE3-6CE5-4DE6-8839-461F9F841FB2}" sibTransId="{3BC33F1A-7BC5-4480-AB3A-6C5A60FACE73}"/>
    <dgm:cxn modelId="{F3171C99-3F29-464E-B0A4-E52419C1E92C}" type="presOf" srcId="{27849E33-C8F0-4208-9EDE-2E67BA5039BB}" destId="{4F89ADF9-A1C1-4B7A-83CC-DC420B8EB3AD}" srcOrd="0" destOrd="1" presId="urn:microsoft.com/office/officeart/2005/8/layout/vList2"/>
    <dgm:cxn modelId="{FAA8D7A1-31FD-408C-8A4F-CC6EFFAB9387}" type="presOf" srcId="{B233EB1C-080C-427B-8E04-B14797EE7554}" destId="{355F4DB0-CDD3-4C19-9D20-8B528891A0D0}" srcOrd="0" destOrd="0" presId="urn:microsoft.com/office/officeart/2005/8/layout/vList2"/>
    <dgm:cxn modelId="{BCE360B1-839D-409D-A679-084BE100B406}" srcId="{E4890556-3EDD-4BAF-A8BB-52826E35F2AC}" destId="{27849E33-C8F0-4208-9EDE-2E67BA5039BB}" srcOrd="1" destOrd="0" parTransId="{90AC0B58-7967-4207-935F-B905016CC5F8}" sibTransId="{1AF658B3-284A-4047-AE58-1B81ED25B92C}"/>
    <dgm:cxn modelId="{3B140BC7-0FD6-410F-BCA4-3699A44AC8F3}" type="presOf" srcId="{A4BBFC6E-6E56-4F2B-B31E-AF7F067486D4}" destId="{4F89ADF9-A1C1-4B7A-83CC-DC420B8EB3AD}" srcOrd="0" destOrd="4" presId="urn:microsoft.com/office/officeart/2005/8/layout/vList2"/>
    <dgm:cxn modelId="{2CC507F1-620A-4E58-B6B9-4443B52477F7}" srcId="{B233EB1C-080C-427B-8E04-B14797EE7554}" destId="{E4890556-3EDD-4BAF-A8BB-52826E35F2AC}" srcOrd="0" destOrd="0" parTransId="{88564A9E-D3F4-4089-B845-E9693837BDD5}" sibTransId="{CB46DB5E-B4DD-4A44-BC3B-3AD0F659D23B}"/>
    <dgm:cxn modelId="{453D15F2-34E6-4548-8EFD-6852C96A6B02}" type="presOf" srcId="{31636E3E-1991-4370-8344-9F10B08ADD0A}" destId="{4F89ADF9-A1C1-4B7A-83CC-DC420B8EB3AD}" srcOrd="0" destOrd="3" presId="urn:microsoft.com/office/officeart/2005/8/layout/vList2"/>
    <dgm:cxn modelId="{9341C3F5-E9CB-4FD8-A01A-23C44D6908B3}" type="presOf" srcId="{9736A90F-F804-4E8F-9E99-4B7D0894CBCD}" destId="{69E7ABEF-3166-4636-BC22-C8C72F9DC5B0}" srcOrd="0" destOrd="0" presId="urn:microsoft.com/office/officeart/2005/8/layout/vList2"/>
    <dgm:cxn modelId="{FA4524FE-1F11-4151-B0B4-E7D72249AC36}" type="presOf" srcId="{F0851DF7-E987-44FE-BBA3-8A7CC01FDD4A}" destId="{4F89ADF9-A1C1-4B7A-83CC-DC420B8EB3AD}" srcOrd="0" destOrd="2" presId="urn:microsoft.com/office/officeart/2005/8/layout/vList2"/>
    <dgm:cxn modelId="{DA357EAB-AEF2-4188-B788-E53E05E9B9B0}" type="presParOf" srcId="{355F4DB0-CDD3-4C19-9D20-8B528891A0D0}" destId="{F9BD4AB7-0480-4045-BA8B-9DFB9E751C6A}" srcOrd="0" destOrd="0" presId="urn:microsoft.com/office/officeart/2005/8/layout/vList2"/>
    <dgm:cxn modelId="{C1D6E704-3D1F-499D-864D-B490AB5E9046}" type="presParOf" srcId="{355F4DB0-CDD3-4C19-9D20-8B528891A0D0}" destId="{4F89ADF9-A1C1-4B7A-83CC-DC420B8EB3AD}" srcOrd="1" destOrd="0" presId="urn:microsoft.com/office/officeart/2005/8/layout/vList2"/>
    <dgm:cxn modelId="{BCCF69AA-9F76-4B74-8ACC-7F7B1E348640}" type="presParOf" srcId="{355F4DB0-CDD3-4C19-9D20-8B528891A0D0}" destId="{3ADCC825-BC6B-4E0F-B852-737218585C05}" srcOrd="2" destOrd="0" presId="urn:microsoft.com/office/officeart/2005/8/layout/vList2"/>
    <dgm:cxn modelId="{8BCD5C97-81DF-49A1-9B90-FA7CC7778D8B}" type="presParOf" srcId="{355F4DB0-CDD3-4C19-9D20-8B528891A0D0}" destId="{4B903422-96C4-43E3-8472-6B3B5263AD4D}" srcOrd="3" destOrd="0" presId="urn:microsoft.com/office/officeart/2005/8/layout/vList2"/>
    <dgm:cxn modelId="{C4F4C90A-87A8-432A-BE06-C7E4C7A883CE}" type="presParOf" srcId="{355F4DB0-CDD3-4C19-9D20-8B528891A0D0}" destId="{C160A48B-B4EC-41E3-B875-34DA0D7D8A45}" srcOrd="4" destOrd="0" presId="urn:microsoft.com/office/officeart/2005/8/layout/vList2"/>
    <dgm:cxn modelId="{97D3E0FC-FAB1-44AE-A002-0429BB260688}" type="presParOf" srcId="{355F4DB0-CDD3-4C19-9D20-8B528891A0D0}" destId="{69E7ABEF-3166-4636-BC22-C8C72F9DC5B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E9F56A-2A31-4863-92FD-5B8CC7AF3D5B}" type="doc">
      <dgm:prSet loTypeId="urn:microsoft.com/office/officeart/2005/8/layout/matrix3" loCatId="matrix" qsTypeId="urn:microsoft.com/office/officeart/2005/8/quickstyle/simple4" qsCatId="simple" csTypeId="urn:microsoft.com/office/officeart/2005/8/colors/accent1_2" csCatId="accent1" phldr="1"/>
      <dgm:spPr/>
      <dgm:t>
        <a:bodyPr/>
        <a:lstStyle/>
        <a:p>
          <a:endParaRPr lang="en-US"/>
        </a:p>
      </dgm:t>
    </dgm:pt>
    <dgm:pt modelId="{CE4DF9D5-878C-4F81-8157-4000375F4E47}">
      <dgm:prSet/>
      <dgm:spPr/>
      <dgm:t>
        <a:bodyPr/>
        <a:lstStyle/>
        <a:p>
          <a:r>
            <a:rPr lang="en-US" dirty="0"/>
            <a:t>NJ Department of Health</a:t>
          </a:r>
        </a:p>
      </dgm:t>
    </dgm:pt>
    <dgm:pt modelId="{884812E7-B29D-4D91-A53A-C382488D0C04}" type="parTrans" cxnId="{8D986F3C-EC4A-4BD6-AC0A-14481F72B205}">
      <dgm:prSet/>
      <dgm:spPr/>
      <dgm:t>
        <a:bodyPr/>
        <a:lstStyle/>
        <a:p>
          <a:endParaRPr lang="en-US"/>
        </a:p>
      </dgm:t>
    </dgm:pt>
    <dgm:pt modelId="{5ED1DC16-68B2-4FF4-8D02-FAAA42F8FD04}" type="sibTrans" cxnId="{8D986F3C-EC4A-4BD6-AC0A-14481F72B205}">
      <dgm:prSet/>
      <dgm:spPr/>
      <dgm:t>
        <a:bodyPr/>
        <a:lstStyle/>
        <a:p>
          <a:endParaRPr lang="en-US"/>
        </a:p>
      </dgm:t>
    </dgm:pt>
    <dgm:pt modelId="{19E970C0-4881-4F83-86BE-15B97476B1B5}">
      <dgm:prSet/>
      <dgm:spPr/>
      <dgm:t>
        <a:bodyPr/>
        <a:lstStyle/>
        <a:p>
          <a:r>
            <a:rPr lang="en-US" dirty="0"/>
            <a:t>GNYHA</a:t>
          </a:r>
        </a:p>
      </dgm:t>
    </dgm:pt>
    <dgm:pt modelId="{105AE8EB-1A7B-4C6A-B2D1-312C5FC52E16}" type="parTrans" cxnId="{1EFA7D85-4ADB-476B-8560-C1CBBE156942}">
      <dgm:prSet/>
      <dgm:spPr/>
      <dgm:t>
        <a:bodyPr/>
        <a:lstStyle/>
        <a:p>
          <a:endParaRPr lang="en-US"/>
        </a:p>
      </dgm:t>
    </dgm:pt>
    <dgm:pt modelId="{B410D972-F8D1-4D45-A47B-52AEADBA01C1}" type="sibTrans" cxnId="{1EFA7D85-4ADB-476B-8560-C1CBBE156942}">
      <dgm:prSet/>
      <dgm:spPr/>
      <dgm:t>
        <a:bodyPr/>
        <a:lstStyle/>
        <a:p>
          <a:endParaRPr lang="en-US"/>
        </a:p>
      </dgm:t>
    </dgm:pt>
    <dgm:pt modelId="{7271980E-07B8-4D1C-BBA8-60732929F51F}">
      <dgm:prSet/>
      <dgm:spPr/>
      <dgm:t>
        <a:bodyPr/>
        <a:lstStyle/>
        <a:p>
          <a:r>
            <a:rPr lang="en-US"/>
            <a:t>RESPTC</a:t>
          </a:r>
        </a:p>
      </dgm:t>
    </dgm:pt>
    <dgm:pt modelId="{2729F227-1467-4C85-AE9A-D115EB12C729}" type="parTrans" cxnId="{8DA46507-A868-4C7F-AA99-B5876E63488B}">
      <dgm:prSet/>
      <dgm:spPr/>
      <dgm:t>
        <a:bodyPr/>
        <a:lstStyle/>
        <a:p>
          <a:endParaRPr lang="en-US"/>
        </a:p>
      </dgm:t>
    </dgm:pt>
    <dgm:pt modelId="{64D19B14-C31F-48E6-97F6-4465D96431DE}" type="sibTrans" cxnId="{8DA46507-A868-4C7F-AA99-B5876E63488B}">
      <dgm:prSet/>
      <dgm:spPr/>
      <dgm:t>
        <a:bodyPr/>
        <a:lstStyle/>
        <a:p>
          <a:endParaRPr lang="en-US"/>
        </a:p>
      </dgm:t>
    </dgm:pt>
    <dgm:pt modelId="{07540269-CE4C-4CF7-9E7D-120D7530EB28}">
      <dgm:prSet/>
      <dgm:spPr/>
      <dgm:t>
        <a:bodyPr/>
        <a:lstStyle/>
        <a:p>
          <a:r>
            <a:rPr lang="en-US" dirty="0"/>
            <a:t>Other New Jersey offerings</a:t>
          </a:r>
        </a:p>
      </dgm:t>
    </dgm:pt>
    <dgm:pt modelId="{D5C979FD-1D46-41D7-9CD6-FBA44183D377}" type="parTrans" cxnId="{D2C87977-BAF6-44D9-BCEC-BA51163F9B2B}">
      <dgm:prSet/>
      <dgm:spPr/>
      <dgm:t>
        <a:bodyPr/>
        <a:lstStyle/>
        <a:p>
          <a:endParaRPr lang="en-US"/>
        </a:p>
      </dgm:t>
    </dgm:pt>
    <dgm:pt modelId="{DC1754F8-E8AE-4035-B3EE-1CDC13281AD4}" type="sibTrans" cxnId="{D2C87977-BAF6-44D9-BCEC-BA51163F9B2B}">
      <dgm:prSet/>
      <dgm:spPr/>
      <dgm:t>
        <a:bodyPr/>
        <a:lstStyle/>
        <a:p>
          <a:endParaRPr lang="en-US"/>
        </a:p>
      </dgm:t>
    </dgm:pt>
    <dgm:pt modelId="{5FB3F144-0AC9-4974-9B4E-37414CAA356E}">
      <dgm:prSet/>
      <dgm:spPr/>
      <dgm:t>
        <a:bodyPr/>
        <a:lstStyle/>
        <a:p>
          <a:endParaRPr lang="en-US"/>
        </a:p>
      </dgm:t>
    </dgm:pt>
    <dgm:pt modelId="{02DE6479-8F6C-4776-80F5-89DFADB2653B}" type="parTrans" cxnId="{03487E25-B5C1-4364-8411-A6562220B2C7}">
      <dgm:prSet/>
      <dgm:spPr/>
      <dgm:t>
        <a:bodyPr/>
        <a:lstStyle/>
        <a:p>
          <a:endParaRPr lang="en-US"/>
        </a:p>
      </dgm:t>
    </dgm:pt>
    <dgm:pt modelId="{F8A871AA-F083-4231-AD14-417F39B89534}" type="sibTrans" cxnId="{03487E25-B5C1-4364-8411-A6562220B2C7}">
      <dgm:prSet/>
      <dgm:spPr/>
      <dgm:t>
        <a:bodyPr/>
        <a:lstStyle/>
        <a:p>
          <a:endParaRPr lang="en-US"/>
        </a:p>
      </dgm:t>
    </dgm:pt>
    <dgm:pt modelId="{2B874DB2-6FA7-414A-BDBB-A0263FD1E431}">
      <dgm:prSet/>
      <dgm:spPr/>
      <dgm:t>
        <a:bodyPr/>
        <a:lstStyle/>
        <a:p>
          <a:endParaRPr lang="en-US"/>
        </a:p>
      </dgm:t>
    </dgm:pt>
    <dgm:pt modelId="{52FE0C36-68D8-4D19-87BA-A150229D220E}" type="parTrans" cxnId="{62B82425-25B5-431E-A706-A71592B2F74D}">
      <dgm:prSet/>
      <dgm:spPr/>
      <dgm:t>
        <a:bodyPr/>
        <a:lstStyle/>
        <a:p>
          <a:endParaRPr lang="en-US"/>
        </a:p>
      </dgm:t>
    </dgm:pt>
    <dgm:pt modelId="{8188AD51-B796-4169-8824-9350A804A6A6}" type="sibTrans" cxnId="{62B82425-25B5-431E-A706-A71592B2F74D}">
      <dgm:prSet/>
      <dgm:spPr/>
      <dgm:t>
        <a:bodyPr/>
        <a:lstStyle/>
        <a:p>
          <a:endParaRPr lang="en-US"/>
        </a:p>
      </dgm:t>
    </dgm:pt>
    <dgm:pt modelId="{77E37594-2657-46D3-BAB6-8F05201F3139}">
      <dgm:prSet/>
      <dgm:spPr/>
      <dgm:t>
        <a:bodyPr/>
        <a:lstStyle/>
        <a:p>
          <a:endParaRPr lang="en-US"/>
        </a:p>
      </dgm:t>
    </dgm:pt>
    <dgm:pt modelId="{FC24A20D-7802-42EC-A54F-D6C7553630D8}" type="parTrans" cxnId="{87DB9199-C59C-416A-B56B-3BA7504F658D}">
      <dgm:prSet/>
      <dgm:spPr/>
      <dgm:t>
        <a:bodyPr/>
        <a:lstStyle/>
        <a:p>
          <a:endParaRPr lang="en-US"/>
        </a:p>
      </dgm:t>
    </dgm:pt>
    <dgm:pt modelId="{CF567A7E-D554-4ACA-84EA-0E02B0919160}" type="sibTrans" cxnId="{87DB9199-C59C-416A-B56B-3BA7504F658D}">
      <dgm:prSet/>
      <dgm:spPr/>
      <dgm:t>
        <a:bodyPr/>
        <a:lstStyle/>
        <a:p>
          <a:endParaRPr lang="en-US"/>
        </a:p>
      </dgm:t>
    </dgm:pt>
    <dgm:pt modelId="{E691C413-08B2-472D-9E32-33E5CFE65E7F}" type="pres">
      <dgm:prSet presAssocID="{B0E9F56A-2A31-4863-92FD-5B8CC7AF3D5B}" presName="matrix" presStyleCnt="0">
        <dgm:presLayoutVars>
          <dgm:chMax val="1"/>
          <dgm:dir/>
          <dgm:resizeHandles val="exact"/>
        </dgm:presLayoutVars>
      </dgm:prSet>
      <dgm:spPr/>
    </dgm:pt>
    <dgm:pt modelId="{EF5049A3-2BCA-4F14-AE72-B8128CA6897D}" type="pres">
      <dgm:prSet presAssocID="{B0E9F56A-2A31-4863-92FD-5B8CC7AF3D5B}" presName="diamond" presStyleLbl="bgShp" presStyleIdx="0" presStyleCnt="1"/>
      <dgm:spPr/>
    </dgm:pt>
    <dgm:pt modelId="{F0D51A32-5575-4697-9236-B47E1F87ED58}" type="pres">
      <dgm:prSet presAssocID="{B0E9F56A-2A31-4863-92FD-5B8CC7AF3D5B}" presName="quad1" presStyleLbl="node1" presStyleIdx="0" presStyleCnt="4">
        <dgm:presLayoutVars>
          <dgm:chMax val="0"/>
          <dgm:chPref val="0"/>
          <dgm:bulletEnabled val="1"/>
        </dgm:presLayoutVars>
      </dgm:prSet>
      <dgm:spPr/>
    </dgm:pt>
    <dgm:pt modelId="{BA6DC735-139B-4C9C-ABAB-11E3EF9472BA}" type="pres">
      <dgm:prSet presAssocID="{B0E9F56A-2A31-4863-92FD-5B8CC7AF3D5B}" presName="quad2" presStyleLbl="node1" presStyleIdx="1" presStyleCnt="4">
        <dgm:presLayoutVars>
          <dgm:chMax val="0"/>
          <dgm:chPref val="0"/>
          <dgm:bulletEnabled val="1"/>
        </dgm:presLayoutVars>
      </dgm:prSet>
      <dgm:spPr/>
    </dgm:pt>
    <dgm:pt modelId="{E2D9157F-1C0D-4DE0-A435-04172E0700DD}" type="pres">
      <dgm:prSet presAssocID="{B0E9F56A-2A31-4863-92FD-5B8CC7AF3D5B}" presName="quad3" presStyleLbl="node1" presStyleIdx="2" presStyleCnt="4">
        <dgm:presLayoutVars>
          <dgm:chMax val="0"/>
          <dgm:chPref val="0"/>
          <dgm:bulletEnabled val="1"/>
        </dgm:presLayoutVars>
      </dgm:prSet>
      <dgm:spPr/>
    </dgm:pt>
    <dgm:pt modelId="{4C7B6DCD-6087-4050-91E3-D373959D508A}" type="pres">
      <dgm:prSet presAssocID="{B0E9F56A-2A31-4863-92FD-5B8CC7AF3D5B}" presName="quad4" presStyleLbl="node1" presStyleIdx="3" presStyleCnt="4">
        <dgm:presLayoutVars>
          <dgm:chMax val="0"/>
          <dgm:chPref val="0"/>
          <dgm:bulletEnabled val="1"/>
        </dgm:presLayoutVars>
      </dgm:prSet>
      <dgm:spPr/>
    </dgm:pt>
  </dgm:ptLst>
  <dgm:cxnLst>
    <dgm:cxn modelId="{8DA46507-A868-4C7F-AA99-B5876E63488B}" srcId="{B0E9F56A-2A31-4863-92FD-5B8CC7AF3D5B}" destId="{7271980E-07B8-4D1C-BBA8-60732929F51F}" srcOrd="2" destOrd="0" parTransId="{2729F227-1467-4C85-AE9A-D115EB12C729}" sibTransId="{64D19B14-C31F-48E6-97F6-4465D96431DE}"/>
    <dgm:cxn modelId="{62B82425-25B5-431E-A706-A71592B2F74D}" srcId="{5FB3F144-0AC9-4974-9B4E-37414CAA356E}" destId="{2B874DB2-6FA7-414A-BDBB-A0263FD1E431}" srcOrd="0" destOrd="0" parTransId="{52FE0C36-68D8-4D19-87BA-A150229D220E}" sibTransId="{8188AD51-B796-4169-8824-9350A804A6A6}"/>
    <dgm:cxn modelId="{03487E25-B5C1-4364-8411-A6562220B2C7}" srcId="{B0E9F56A-2A31-4863-92FD-5B8CC7AF3D5B}" destId="{5FB3F144-0AC9-4974-9B4E-37414CAA356E}" srcOrd="4" destOrd="0" parTransId="{02DE6479-8F6C-4776-80F5-89DFADB2653B}" sibTransId="{F8A871AA-F083-4231-AD14-417F39B89534}"/>
    <dgm:cxn modelId="{8D986F3C-EC4A-4BD6-AC0A-14481F72B205}" srcId="{B0E9F56A-2A31-4863-92FD-5B8CC7AF3D5B}" destId="{CE4DF9D5-878C-4F81-8157-4000375F4E47}" srcOrd="0" destOrd="0" parTransId="{884812E7-B29D-4D91-A53A-C382488D0C04}" sibTransId="{5ED1DC16-68B2-4FF4-8D02-FAAA42F8FD04}"/>
    <dgm:cxn modelId="{FBE3B64E-78F4-4C89-99A6-ECD869A37A62}" type="presOf" srcId="{7271980E-07B8-4D1C-BBA8-60732929F51F}" destId="{E2D9157F-1C0D-4DE0-A435-04172E0700DD}" srcOrd="0" destOrd="0" presId="urn:microsoft.com/office/officeart/2005/8/layout/matrix3"/>
    <dgm:cxn modelId="{D0458052-CCBC-4F60-8138-1404AF302F07}" type="presOf" srcId="{19E970C0-4881-4F83-86BE-15B97476B1B5}" destId="{BA6DC735-139B-4C9C-ABAB-11E3EF9472BA}" srcOrd="0" destOrd="0" presId="urn:microsoft.com/office/officeart/2005/8/layout/matrix3"/>
    <dgm:cxn modelId="{D2C87977-BAF6-44D9-BCEC-BA51163F9B2B}" srcId="{B0E9F56A-2A31-4863-92FD-5B8CC7AF3D5B}" destId="{07540269-CE4C-4CF7-9E7D-120D7530EB28}" srcOrd="3" destOrd="0" parTransId="{D5C979FD-1D46-41D7-9CD6-FBA44183D377}" sibTransId="{DC1754F8-E8AE-4035-B3EE-1CDC13281AD4}"/>
    <dgm:cxn modelId="{1EFA7D85-4ADB-476B-8560-C1CBBE156942}" srcId="{B0E9F56A-2A31-4863-92FD-5B8CC7AF3D5B}" destId="{19E970C0-4881-4F83-86BE-15B97476B1B5}" srcOrd="1" destOrd="0" parTransId="{105AE8EB-1A7B-4C6A-B2D1-312C5FC52E16}" sibTransId="{B410D972-F8D1-4D45-A47B-52AEADBA01C1}"/>
    <dgm:cxn modelId="{2C7EF491-4ABF-4417-8078-7D0687E22B59}" type="presOf" srcId="{07540269-CE4C-4CF7-9E7D-120D7530EB28}" destId="{4C7B6DCD-6087-4050-91E3-D373959D508A}" srcOrd="0" destOrd="0" presId="urn:microsoft.com/office/officeart/2005/8/layout/matrix3"/>
    <dgm:cxn modelId="{87DB9199-C59C-416A-B56B-3BA7504F658D}" srcId="{5FB3F144-0AC9-4974-9B4E-37414CAA356E}" destId="{77E37594-2657-46D3-BAB6-8F05201F3139}" srcOrd="1" destOrd="0" parTransId="{FC24A20D-7802-42EC-A54F-D6C7553630D8}" sibTransId="{CF567A7E-D554-4ACA-84EA-0E02B0919160}"/>
    <dgm:cxn modelId="{D2FD6ABA-E44E-43FF-8BB0-83C0D084B24D}" type="presOf" srcId="{CE4DF9D5-878C-4F81-8157-4000375F4E47}" destId="{F0D51A32-5575-4697-9236-B47E1F87ED58}" srcOrd="0" destOrd="0" presId="urn:microsoft.com/office/officeart/2005/8/layout/matrix3"/>
    <dgm:cxn modelId="{08D773FB-7D61-4DDB-ABC0-79BE88411874}" type="presOf" srcId="{B0E9F56A-2A31-4863-92FD-5B8CC7AF3D5B}" destId="{E691C413-08B2-472D-9E32-33E5CFE65E7F}" srcOrd="0" destOrd="0" presId="urn:microsoft.com/office/officeart/2005/8/layout/matrix3"/>
    <dgm:cxn modelId="{63D74367-E13A-459F-90FA-9CC0E1CF8156}" type="presParOf" srcId="{E691C413-08B2-472D-9E32-33E5CFE65E7F}" destId="{EF5049A3-2BCA-4F14-AE72-B8128CA6897D}" srcOrd="0" destOrd="0" presId="urn:microsoft.com/office/officeart/2005/8/layout/matrix3"/>
    <dgm:cxn modelId="{01B57DCD-DAF4-4A63-BABF-1BDE1BFCC2F5}" type="presParOf" srcId="{E691C413-08B2-472D-9E32-33E5CFE65E7F}" destId="{F0D51A32-5575-4697-9236-B47E1F87ED58}" srcOrd="1" destOrd="0" presId="urn:microsoft.com/office/officeart/2005/8/layout/matrix3"/>
    <dgm:cxn modelId="{35412050-5691-41E6-AFAA-9852E2BFB6D7}" type="presParOf" srcId="{E691C413-08B2-472D-9E32-33E5CFE65E7F}" destId="{BA6DC735-139B-4C9C-ABAB-11E3EF9472BA}" srcOrd="2" destOrd="0" presId="urn:microsoft.com/office/officeart/2005/8/layout/matrix3"/>
    <dgm:cxn modelId="{B172B1D0-686D-4D35-B48D-8A42E8B8F931}" type="presParOf" srcId="{E691C413-08B2-472D-9E32-33E5CFE65E7F}" destId="{E2D9157F-1C0D-4DE0-A435-04172E0700DD}" srcOrd="3" destOrd="0" presId="urn:microsoft.com/office/officeart/2005/8/layout/matrix3"/>
    <dgm:cxn modelId="{8B4953F6-7EF8-4D09-8568-5C56ABD5F12F}" type="presParOf" srcId="{E691C413-08B2-472D-9E32-33E5CFE65E7F}" destId="{4C7B6DCD-6087-4050-91E3-D373959D508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5CD3DA-F34F-4456-8D31-4F72B8DC30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DD71F3E-31FE-4D85-B347-ED4D7EBB8FF9}">
      <dgm:prSet custT="1"/>
      <dgm:spPr/>
      <dgm:t>
        <a:bodyPr/>
        <a:lstStyle/>
        <a:p>
          <a:r>
            <a:rPr lang="en-US" sz="3200" dirty="0"/>
            <a:t>Format</a:t>
          </a:r>
        </a:p>
      </dgm:t>
    </dgm:pt>
    <dgm:pt modelId="{40928A1E-FF81-4427-B67E-E1DAB483047B}" type="parTrans" cxnId="{768F4B5E-245C-423A-827E-E956B5AB72E1}">
      <dgm:prSet/>
      <dgm:spPr/>
      <dgm:t>
        <a:bodyPr/>
        <a:lstStyle/>
        <a:p>
          <a:endParaRPr lang="en-US"/>
        </a:p>
      </dgm:t>
    </dgm:pt>
    <dgm:pt modelId="{CC18364F-7338-4EB8-ACA8-C8F5CE2617EF}" type="sibTrans" cxnId="{768F4B5E-245C-423A-827E-E956B5AB72E1}">
      <dgm:prSet/>
      <dgm:spPr/>
      <dgm:t>
        <a:bodyPr/>
        <a:lstStyle/>
        <a:p>
          <a:endParaRPr lang="en-US"/>
        </a:p>
      </dgm:t>
    </dgm:pt>
    <dgm:pt modelId="{2735EF94-522B-44C5-91CC-48BBA4494127}">
      <dgm:prSet/>
      <dgm:spPr/>
      <dgm:t>
        <a:bodyPr/>
        <a:lstStyle/>
        <a:p>
          <a:r>
            <a:rPr lang="en-US"/>
            <a:t>Half-day sessions</a:t>
          </a:r>
        </a:p>
      </dgm:t>
    </dgm:pt>
    <dgm:pt modelId="{F11870C5-F35D-4292-9401-82900651E0B6}" type="parTrans" cxnId="{7D955C49-7FC2-4674-BEE5-FE1072BCFC1E}">
      <dgm:prSet/>
      <dgm:spPr/>
      <dgm:t>
        <a:bodyPr/>
        <a:lstStyle/>
        <a:p>
          <a:endParaRPr lang="en-US"/>
        </a:p>
      </dgm:t>
    </dgm:pt>
    <dgm:pt modelId="{02D76319-1007-4BE9-AEEE-EB61EC75C84A}" type="sibTrans" cxnId="{7D955C49-7FC2-4674-BEE5-FE1072BCFC1E}">
      <dgm:prSet/>
      <dgm:spPr/>
      <dgm:t>
        <a:bodyPr/>
        <a:lstStyle/>
        <a:p>
          <a:endParaRPr lang="en-US"/>
        </a:p>
      </dgm:t>
    </dgm:pt>
    <dgm:pt modelId="{FDCA083E-4903-44B7-BB07-D6A8F648F16C}">
      <dgm:prSet/>
      <dgm:spPr/>
      <dgm:t>
        <a:bodyPr/>
        <a:lstStyle/>
        <a:p>
          <a:r>
            <a:rPr lang="en-US"/>
            <a:t>Education</a:t>
          </a:r>
        </a:p>
      </dgm:t>
    </dgm:pt>
    <dgm:pt modelId="{222C67E8-7469-42E8-BB4D-62C4D2E5DFA0}" type="parTrans" cxnId="{55728685-62FB-4D55-AB03-2F0FB8106A58}">
      <dgm:prSet/>
      <dgm:spPr/>
      <dgm:t>
        <a:bodyPr/>
        <a:lstStyle/>
        <a:p>
          <a:endParaRPr lang="en-US"/>
        </a:p>
      </dgm:t>
    </dgm:pt>
    <dgm:pt modelId="{64FC5A9B-07AB-4A35-81EC-F1CB0DD13024}" type="sibTrans" cxnId="{55728685-62FB-4D55-AB03-2F0FB8106A58}">
      <dgm:prSet/>
      <dgm:spPr/>
      <dgm:t>
        <a:bodyPr/>
        <a:lstStyle/>
        <a:p>
          <a:endParaRPr lang="en-US"/>
        </a:p>
      </dgm:t>
    </dgm:pt>
    <dgm:pt modelId="{B73467C8-7DBB-4379-8B36-69A03C94E88A}">
      <dgm:prSet/>
      <dgm:spPr/>
      <dgm:t>
        <a:bodyPr/>
        <a:lstStyle/>
        <a:p>
          <a:r>
            <a:rPr lang="en-US"/>
            <a:t>Facilitated discussion</a:t>
          </a:r>
        </a:p>
      </dgm:t>
    </dgm:pt>
    <dgm:pt modelId="{A7D0C083-156F-46AC-BFBD-C902A33A82D2}" type="parTrans" cxnId="{9C5831BE-3EE0-409A-9778-475AE2583A4E}">
      <dgm:prSet/>
      <dgm:spPr/>
      <dgm:t>
        <a:bodyPr/>
        <a:lstStyle/>
        <a:p>
          <a:endParaRPr lang="en-US"/>
        </a:p>
      </dgm:t>
    </dgm:pt>
    <dgm:pt modelId="{A1D4E65D-6F00-44CA-B191-061D185E086A}" type="sibTrans" cxnId="{9C5831BE-3EE0-409A-9778-475AE2583A4E}">
      <dgm:prSet/>
      <dgm:spPr/>
      <dgm:t>
        <a:bodyPr/>
        <a:lstStyle/>
        <a:p>
          <a:endParaRPr lang="en-US"/>
        </a:p>
      </dgm:t>
    </dgm:pt>
    <dgm:pt modelId="{C27CD24C-8CF8-4F73-A4C0-F800414C26CA}">
      <dgm:prSet custT="1"/>
      <dgm:spPr/>
      <dgm:t>
        <a:bodyPr/>
        <a:lstStyle/>
        <a:p>
          <a:r>
            <a:rPr lang="en-US" sz="3200" dirty="0"/>
            <a:t>Topics</a:t>
          </a:r>
        </a:p>
      </dgm:t>
    </dgm:pt>
    <dgm:pt modelId="{520F8A4E-14AE-49BD-BD02-A5BC5D3EEC76}" type="parTrans" cxnId="{8BD81DD1-3D61-4839-8DE3-06B8FD1A051B}">
      <dgm:prSet/>
      <dgm:spPr/>
      <dgm:t>
        <a:bodyPr/>
        <a:lstStyle/>
        <a:p>
          <a:endParaRPr lang="en-US"/>
        </a:p>
      </dgm:t>
    </dgm:pt>
    <dgm:pt modelId="{8FAA51B3-F663-40FE-9AE2-D782E5D9DD89}" type="sibTrans" cxnId="{8BD81DD1-3D61-4839-8DE3-06B8FD1A051B}">
      <dgm:prSet/>
      <dgm:spPr/>
      <dgm:t>
        <a:bodyPr/>
        <a:lstStyle/>
        <a:p>
          <a:endParaRPr lang="en-US"/>
        </a:p>
      </dgm:t>
    </dgm:pt>
    <dgm:pt modelId="{EF738A5C-715B-43F5-AA41-85418990E7B8}">
      <dgm:prSet/>
      <dgm:spPr/>
      <dgm:t>
        <a:bodyPr/>
        <a:lstStyle/>
        <a:p>
          <a:r>
            <a:rPr lang="en-US" dirty="0"/>
            <a:t>May 11: Trauma </a:t>
          </a:r>
        </a:p>
      </dgm:t>
    </dgm:pt>
    <dgm:pt modelId="{5762A5AB-0786-4B62-83FA-79DA271884A7}" type="parTrans" cxnId="{D183B7C1-68CD-49F9-AAA9-D697CC4D8486}">
      <dgm:prSet/>
      <dgm:spPr/>
      <dgm:t>
        <a:bodyPr/>
        <a:lstStyle/>
        <a:p>
          <a:endParaRPr lang="en-US"/>
        </a:p>
      </dgm:t>
    </dgm:pt>
    <dgm:pt modelId="{6E66AF80-7052-4F98-957E-BCB23A986D11}" type="sibTrans" cxnId="{D183B7C1-68CD-49F9-AAA9-D697CC4D8486}">
      <dgm:prSet/>
      <dgm:spPr/>
      <dgm:t>
        <a:bodyPr/>
        <a:lstStyle/>
        <a:p>
          <a:endParaRPr lang="en-US"/>
        </a:p>
      </dgm:t>
    </dgm:pt>
    <dgm:pt modelId="{BE77CFFC-2151-4CD1-A608-C21F18D9AD4C}">
      <dgm:prSet/>
      <dgm:spPr/>
      <dgm:t>
        <a:bodyPr/>
        <a:lstStyle/>
        <a:p>
          <a:r>
            <a:rPr lang="en-US"/>
            <a:t>May 20: Burn </a:t>
          </a:r>
        </a:p>
      </dgm:t>
    </dgm:pt>
    <dgm:pt modelId="{474F8FA2-35D1-4C05-AB42-B11789EFF504}" type="parTrans" cxnId="{4D18A8FC-79E4-461F-B2AB-C65628193AC0}">
      <dgm:prSet/>
      <dgm:spPr/>
      <dgm:t>
        <a:bodyPr/>
        <a:lstStyle/>
        <a:p>
          <a:endParaRPr lang="en-US"/>
        </a:p>
      </dgm:t>
    </dgm:pt>
    <dgm:pt modelId="{998A1D87-E2D5-4C26-A528-F232814844A6}" type="sibTrans" cxnId="{4D18A8FC-79E4-461F-B2AB-C65628193AC0}">
      <dgm:prSet/>
      <dgm:spPr/>
      <dgm:t>
        <a:bodyPr/>
        <a:lstStyle/>
        <a:p>
          <a:endParaRPr lang="en-US"/>
        </a:p>
      </dgm:t>
    </dgm:pt>
    <dgm:pt modelId="{F0279B4D-DBA6-4D7A-B958-BBEA78419658}">
      <dgm:prSet/>
      <dgm:spPr/>
      <dgm:t>
        <a:bodyPr/>
        <a:lstStyle/>
        <a:p>
          <a:r>
            <a:rPr lang="en-US" dirty="0"/>
            <a:t>May 27: Mass Decontamination</a:t>
          </a:r>
        </a:p>
      </dgm:t>
    </dgm:pt>
    <dgm:pt modelId="{448E5766-7252-4601-BD68-D7E2EEEB3DAE}" type="parTrans" cxnId="{AE6A1FAE-A547-4427-8D20-BDD3DB7910AB}">
      <dgm:prSet/>
      <dgm:spPr/>
      <dgm:t>
        <a:bodyPr/>
        <a:lstStyle/>
        <a:p>
          <a:endParaRPr lang="en-US"/>
        </a:p>
      </dgm:t>
    </dgm:pt>
    <dgm:pt modelId="{E670950E-7979-452A-B7D7-1272CA4F8700}" type="sibTrans" cxnId="{AE6A1FAE-A547-4427-8D20-BDD3DB7910AB}">
      <dgm:prSet/>
      <dgm:spPr/>
      <dgm:t>
        <a:bodyPr/>
        <a:lstStyle/>
        <a:p>
          <a:endParaRPr lang="en-US"/>
        </a:p>
      </dgm:t>
    </dgm:pt>
    <dgm:pt modelId="{6A28C634-C367-4C26-9D0E-033553D5226C}" type="pres">
      <dgm:prSet presAssocID="{DE5CD3DA-F34F-4456-8D31-4F72B8DC3001}" presName="Name0" presStyleCnt="0">
        <dgm:presLayoutVars>
          <dgm:dir/>
          <dgm:animLvl val="lvl"/>
          <dgm:resizeHandles val="exact"/>
        </dgm:presLayoutVars>
      </dgm:prSet>
      <dgm:spPr/>
    </dgm:pt>
    <dgm:pt modelId="{3D0E9A0D-76C9-4AAB-A8CA-6C1FA0B4A4C0}" type="pres">
      <dgm:prSet presAssocID="{EDD71F3E-31FE-4D85-B347-ED4D7EBB8FF9}" presName="linNode" presStyleCnt="0"/>
      <dgm:spPr/>
    </dgm:pt>
    <dgm:pt modelId="{446CC897-647A-45E8-9694-432F96FF7D79}" type="pres">
      <dgm:prSet presAssocID="{EDD71F3E-31FE-4D85-B347-ED4D7EBB8FF9}" presName="parentText" presStyleLbl="node1" presStyleIdx="0" presStyleCnt="2">
        <dgm:presLayoutVars>
          <dgm:chMax val="1"/>
          <dgm:bulletEnabled val="1"/>
        </dgm:presLayoutVars>
      </dgm:prSet>
      <dgm:spPr/>
    </dgm:pt>
    <dgm:pt modelId="{501CCC28-A012-49F8-9C48-2BE8D324C2CE}" type="pres">
      <dgm:prSet presAssocID="{EDD71F3E-31FE-4D85-B347-ED4D7EBB8FF9}" presName="descendantText" presStyleLbl="alignAccFollowNode1" presStyleIdx="0" presStyleCnt="2">
        <dgm:presLayoutVars>
          <dgm:bulletEnabled val="1"/>
        </dgm:presLayoutVars>
      </dgm:prSet>
      <dgm:spPr/>
    </dgm:pt>
    <dgm:pt modelId="{80D8A14B-54F1-4A71-81F3-2D81CB03B38E}" type="pres">
      <dgm:prSet presAssocID="{CC18364F-7338-4EB8-ACA8-C8F5CE2617EF}" presName="sp" presStyleCnt="0"/>
      <dgm:spPr/>
    </dgm:pt>
    <dgm:pt modelId="{A2F5FEA1-1475-4C9B-A2C5-2F410899E441}" type="pres">
      <dgm:prSet presAssocID="{C27CD24C-8CF8-4F73-A4C0-F800414C26CA}" presName="linNode" presStyleCnt="0"/>
      <dgm:spPr/>
    </dgm:pt>
    <dgm:pt modelId="{9C316960-8E02-4066-B7DC-5ED0CD0B7CA3}" type="pres">
      <dgm:prSet presAssocID="{C27CD24C-8CF8-4F73-A4C0-F800414C26CA}" presName="parentText" presStyleLbl="node1" presStyleIdx="1" presStyleCnt="2">
        <dgm:presLayoutVars>
          <dgm:chMax val="1"/>
          <dgm:bulletEnabled val="1"/>
        </dgm:presLayoutVars>
      </dgm:prSet>
      <dgm:spPr/>
    </dgm:pt>
    <dgm:pt modelId="{8351FA52-A296-468D-966F-EC3D0A1C684E}" type="pres">
      <dgm:prSet presAssocID="{C27CD24C-8CF8-4F73-A4C0-F800414C26CA}" presName="descendantText" presStyleLbl="alignAccFollowNode1" presStyleIdx="1" presStyleCnt="2">
        <dgm:presLayoutVars>
          <dgm:bulletEnabled val="1"/>
        </dgm:presLayoutVars>
      </dgm:prSet>
      <dgm:spPr/>
    </dgm:pt>
  </dgm:ptLst>
  <dgm:cxnLst>
    <dgm:cxn modelId="{BB234C5C-8AD6-4BE4-896C-2824D7C657E4}" type="presOf" srcId="{B73467C8-7DBB-4379-8B36-69A03C94E88A}" destId="{501CCC28-A012-49F8-9C48-2BE8D324C2CE}" srcOrd="0" destOrd="2" presId="urn:microsoft.com/office/officeart/2005/8/layout/vList5"/>
    <dgm:cxn modelId="{768F4B5E-245C-423A-827E-E956B5AB72E1}" srcId="{DE5CD3DA-F34F-4456-8D31-4F72B8DC3001}" destId="{EDD71F3E-31FE-4D85-B347-ED4D7EBB8FF9}" srcOrd="0" destOrd="0" parTransId="{40928A1E-FF81-4427-B67E-E1DAB483047B}" sibTransId="{CC18364F-7338-4EB8-ACA8-C8F5CE2617EF}"/>
    <dgm:cxn modelId="{7D955C49-7FC2-4674-BEE5-FE1072BCFC1E}" srcId="{EDD71F3E-31FE-4D85-B347-ED4D7EBB8FF9}" destId="{2735EF94-522B-44C5-91CC-48BBA4494127}" srcOrd="0" destOrd="0" parTransId="{F11870C5-F35D-4292-9401-82900651E0B6}" sibTransId="{02D76319-1007-4BE9-AEEE-EB61EC75C84A}"/>
    <dgm:cxn modelId="{F805AD4A-D274-489E-8B71-93F16EB34A99}" type="presOf" srcId="{EDD71F3E-31FE-4D85-B347-ED4D7EBB8FF9}" destId="{446CC897-647A-45E8-9694-432F96FF7D79}" srcOrd="0" destOrd="0" presId="urn:microsoft.com/office/officeart/2005/8/layout/vList5"/>
    <dgm:cxn modelId="{545FF554-B52C-47CE-97E4-76591C3B60A4}" type="presOf" srcId="{DE5CD3DA-F34F-4456-8D31-4F72B8DC3001}" destId="{6A28C634-C367-4C26-9D0E-033553D5226C}" srcOrd="0" destOrd="0" presId="urn:microsoft.com/office/officeart/2005/8/layout/vList5"/>
    <dgm:cxn modelId="{F6BFFB7D-D3A1-44E0-AAE0-0D864CD00D80}" type="presOf" srcId="{FDCA083E-4903-44B7-BB07-D6A8F648F16C}" destId="{501CCC28-A012-49F8-9C48-2BE8D324C2CE}" srcOrd="0" destOrd="1" presId="urn:microsoft.com/office/officeart/2005/8/layout/vList5"/>
    <dgm:cxn modelId="{55728685-62FB-4D55-AB03-2F0FB8106A58}" srcId="{EDD71F3E-31FE-4D85-B347-ED4D7EBB8FF9}" destId="{FDCA083E-4903-44B7-BB07-D6A8F648F16C}" srcOrd="1" destOrd="0" parTransId="{222C67E8-7469-42E8-BB4D-62C4D2E5DFA0}" sibTransId="{64FC5A9B-07AB-4A35-81EC-F1CB0DD13024}"/>
    <dgm:cxn modelId="{AE6A1FAE-A547-4427-8D20-BDD3DB7910AB}" srcId="{C27CD24C-8CF8-4F73-A4C0-F800414C26CA}" destId="{F0279B4D-DBA6-4D7A-B958-BBEA78419658}" srcOrd="2" destOrd="0" parTransId="{448E5766-7252-4601-BD68-D7E2EEEB3DAE}" sibTransId="{E670950E-7979-452A-B7D7-1272CA4F8700}"/>
    <dgm:cxn modelId="{01D84EB2-53A4-4165-855B-BD0AFDE7BB16}" type="presOf" srcId="{BE77CFFC-2151-4CD1-A608-C21F18D9AD4C}" destId="{8351FA52-A296-468D-966F-EC3D0A1C684E}" srcOrd="0" destOrd="1" presId="urn:microsoft.com/office/officeart/2005/8/layout/vList5"/>
    <dgm:cxn modelId="{1C48F0B6-2DA3-4E65-99E7-E76AB98F56AF}" type="presOf" srcId="{2735EF94-522B-44C5-91CC-48BBA4494127}" destId="{501CCC28-A012-49F8-9C48-2BE8D324C2CE}" srcOrd="0" destOrd="0" presId="urn:microsoft.com/office/officeart/2005/8/layout/vList5"/>
    <dgm:cxn modelId="{1527E8BC-B8C0-41BA-8D22-4285CC11B24A}" type="presOf" srcId="{F0279B4D-DBA6-4D7A-B958-BBEA78419658}" destId="{8351FA52-A296-468D-966F-EC3D0A1C684E}" srcOrd="0" destOrd="2" presId="urn:microsoft.com/office/officeart/2005/8/layout/vList5"/>
    <dgm:cxn modelId="{9C5831BE-3EE0-409A-9778-475AE2583A4E}" srcId="{EDD71F3E-31FE-4D85-B347-ED4D7EBB8FF9}" destId="{B73467C8-7DBB-4379-8B36-69A03C94E88A}" srcOrd="2" destOrd="0" parTransId="{A7D0C083-156F-46AC-BFBD-C902A33A82D2}" sibTransId="{A1D4E65D-6F00-44CA-B191-061D185E086A}"/>
    <dgm:cxn modelId="{D183B7C1-68CD-49F9-AAA9-D697CC4D8486}" srcId="{C27CD24C-8CF8-4F73-A4C0-F800414C26CA}" destId="{EF738A5C-715B-43F5-AA41-85418990E7B8}" srcOrd="0" destOrd="0" parTransId="{5762A5AB-0786-4B62-83FA-79DA271884A7}" sibTransId="{6E66AF80-7052-4F98-957E-BCB23A986D11}"/>
    <dgm:cxn modelId="{473EF1C8-8045-44DC-A195-28A0648F40FE}" type="presOf" srcId="{C27CD24C-8CF8-4F73-A4C0-F800414C26CA}" destId="{9C316960-8E02-4066-B7DC-5ED0CD0B7CA3}" srcOrd="0" destOrd="0" presId="urn:microsoft.com/office/officeart/2005/8/layout/vList5"/>
    <dgm:cxn modelId="{8BD81DD1-3D61-4839-8DE3-06B8FD1A051B}" srcId="{DE5CD3DA-F34F-4456-8D31-4F72B8DC3001}" destId="{C27CD24C-8CF8-4F73-A4C0-F800414C26CA}" srcOrd="1" destOrd="0" parTransId="{520F8A4E-14AE-49BD-BD02-A5BC5D3EEC76}" sibTransId="{8FAA51B3-F663-40FE-9AE2-D782E5D9DD89}"/>
    <dgm:cxn modelId="{F230CFEA-5E7B-468B-9206-1D233F0AE0B4}" type="presOf" srcId="{EF738A5C-715B-43F5-AA41-85418990E7B8}" destId="{8351FA52-A296-468D-966F-EC3D0A1C684E}" srcOrd="0" destOrd="0" presId="urn:microsoft.com/office/officeart/2005/8/layout/vList5"/>
    <dgm:cxn modelId="{4D18A8FC-79E4-461F-B2AB-C65628193AC0}" srcId="{C27CD24C-8CF8-4F73-A4C0-F800414C26CA}" destId="{BE77CFFC-2151-4CD1-A608-C21F18D9AD4C}" srcOrd="1" destOrd="0" parTransId="{474F8FA2-35D1-4C05-AB42-B11789EFF504}" sibTransId="{998A1D87-E2D5-4C26-A528-F232814844A6}"/>
    <dgm:cxn modelId="{7678C047-10AE-4A20-9740-B1E4F9C2184B}" type="presParOf" srcId="{6A28C634-C367-4C26-9D0E-033553D5226C}" destId="{3D0E9A0D-76C9-4AAB-A8CA-6C1FA0B4A4C0}" srcOrd="0" destOrd="0" presId="urn:microsoft.com/office/officeart/2005/8/layout/vList5"/>
    <dgm:cxn modelId="{D5627673-FA5B-4FC5-8BB3-F48FBAAF661B}" type="presParOf" srcId="{3D0E9A0D-76C9-4AAB-A8CA-6C1FA0B4A4C0}" destId="{446CC897-647A-45E8-9694-432F96FF7D79}" srcOrd="0" destOrd="0" presId="urn:microsoft.com/office/officeart/2005/8/layout/vList5"/>
    <dgm:cxn modelId="{306F7365-1940-4090-A30D-88595BE28CF1}" type="presParOf" srcId="{3D0E9A0D-76C9-4AAB-A8CA-6C1FA0B4A4C0}" destId="{501CCC28-A012-49F8-9C48-2BE8D324C2CE}" srcOrd="1" destOrd="0" presId="urn:microsoft.com/office/officeart/2005/8/layout/vList5"/>
    <dgm:cxn modelId="{4F21F4C4-2325-403E-AAFE-E706B084EA2E}" type="presParOf" srcId="{6A28C634-C367-4C26-9D0E-033553D5226C}" destId="{80D8A14B-54F1-4A71-81F3-2D81CB03B38E}" srcOrd="1" destOrd="0" presId="urn:microsoft.com/office/officeart/2005/8/layout/vList5"/>
    <dgm:cxn modelId="{CF94B6E6-950B-4BE0-9E47-6817DEA89379}" type="presParOf" srcId="{6A28C634-C367-4C26-9D0E-033553D5226C}" destId="{A2F5FEA1-1475-4C9B-A2C5-2F410899E441}" srcOrd="2" destOrd="0" presId="urn:microsoft.com/office/officeart/2005/8/layout/vList5"/>
    <dgm:cxn modelId="{6004D049-47E5-49E1-A235-AA9CB53AB05B}" type="presParOf" srcId="{A2F5FEA1-1475-4C9B-A2C5-2F410899E441}" destId="{9C316960-8E02-4066-B7DC-5ED0CD0B7CA3}" srcOrd="0" destOrd="0" presId="urn:microsoft.com/office/officeart/2005/8/layout/vList5"/>
    <dgm:cxn modelId="{F4F45DC4-D5E8-47C4-8D39-EA2C8C62B656}" type="presParOf" srcId="{A2F5FEA1-1475-4C9B-A2C5-2F410899E441}" destId="{8351FA52-A296-468D-966F-EC3D0A1C684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C4641-FA2B-4EC3-915B-1412AAABE0C7}">
      <dsp:nvSpPr>
        <dsp:cNvPr id="0" name=""/>
        <dsp:cNvSpPr/>
      </dsp:nvSpPr>
      <dsp:spPr>
        <a:xfrm>
          <a:off x="866308" y="2515090"/>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FIFA Planning Committees</a:t>
          </a:r>
        </a:p>
      </dsp:txBody>
      <dsp:txXfrm>
        <a:off x="892331" y="2541113"/>
        <a:ext cx="1724912" cy="836433"/>
      </dsp:txXfrm>
    </dsp:sp>
    <dsp:sp modelId="{B48DE8BE-D87F-484E-A000-F5194B049C3A}">
      <dsp:nvSpPr>
        <dsp:cNvPr id="0" name=""/>
        <dsp:cNvSpPr/>
      </dsp:nvSpPr>
      <dsp:spPr>
        <a:xfrm rot="19457599">
          <a:off x="2560992" y="2687830"/>
          <a:ext cx="875332" cy="32124"/>
        </a:xfrm>
        <a:custGeom>
          <a:avLst/>
          <a:gdLst/>
          <a:ahLst/>
          <a:cxnLst/>
          <a:rect l="0" t="0" r="0" b="0"/>
          <a:pathLst>
            <a:path>
              <a:moveTo>
                <a:pt x="0" y="16062"/>
              </a:moveTo>
              <a:lnTo>
                <a:pt x="875332" y="16062"/>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775" y="2682008"/>
        <a:ext cx="43766" cy="43766"/>
      </dsp:txXfrm>
    </dsp:sp>
    <dsp:sp modelId="{8CCD5EF2-0AC3-4703-937B-926814522F08}">
      <dsp:nvSpPr>
        <dsp:cNvPr id="0" name=""/>
        <dsp:cNvSpPr/>
      </dsp:nvSpPr>
      <dsp:spPr>
        <a:xfrm>
          <a:off x="3354050" y="2004214"/>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NYC</a:t>
          </a:r>
        </a:p>
      </dsp:txBody>
      <dsp:txXfrm>
        <a:off x="3380073" y="2030237"/>
        <a:ext cx="1724912" cy="836433"/>
      </dsp:txXfrm>
    </dsp:sp>
    <dsp:sp modelId="{CA1F6E35-8089-488D-A622-5FE7214D665D}">
      <dsp:nvSpPr>
        <dsp:cNvPr id="0" name=""/>
        <dsp:cNvSpPr/>
      </dsp:nvSpPr>
      <dsp:spPr>
        <a:xfrm rot="17372394">
          <a:off x="4423826" y="1431014"/>
          <a:ext cx="2125146" cy="32124"/>
        </a:xfrm>
        <a:custGeom>
          <a:avLst/>
          <a:gdLst/>
          <a:ahLst/>
          <a:cxnLst/>
          <a:rect l="0" t="0" r="0" b="0"/>
          <a:pathLst>
            <a:path>
              <a:moveTo>
                <a:pt x="0" y="16062"/>
              </a:moveTo>
              <a:lnTo>
                <a:pt x="2125146"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433271" y="1393947"/>
        <a:ext cx="106257" cy="106257"/>
      </dsp:txXfrm>
    </dsp:sp>
    <dsp:sp modelId="{DB86CF5E-8BA0-4D7B-BA4B-ACA2468DEBF3}">
      <dsp:nvSpPr>
        <dsp:cNvPr id="0" name=""/>
        <dsp:cNvSpPr/>
      </dsp:nvSpPr>
      <dsp:spPr>
        <a:xfrm>
          <a:off x="5841791" y="1458"/>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Health &amp; Medical</a:t>
          </a:r>
        </a:p>
      </dsp:txBody>
      <dsp:txXfrm>
        <a:off x="5867814" y="27481"/>
        <a:ext cx="1724912" cy="836433"/>
      </dsp:txXfrm>
    </dsp:sp>
    <dsp:sp modelId="{87BDEC7D-B9CE-4598-A83F-8E4F70135B60}">
      <dsp:nvSpPr>
        <dsp:cNvPr id="0" name=""/>
        <dsp:cNvSpPr/>
      </dsp:nvSpPr>
      <dsp:spPr>
        <a:xfrm>
          <a:off x="7618749" y="429636"/>
          <a:ext cx="710783" cy="32124"/>
        </a:xfrm>
        <a:custGeom>
          <a:avLst/>
          <a:gdLst/>
          <a:ahLst/>
          <a:cxnLst/>
          <a:rect l="0" t="0" r="0" b="0"/>
          <a:pathLst>
            <a:path>
              <a:moveTo>
                <a:pt x="0" y="16062"/>
              </a:moveTo>
              <a:lnTo>
                <a:pt x="710783"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56371" y="427928"/>
        <a:ext cx="35539" cy="35539"/>
      </dsp:txXfrm>
    </dsp:sp>
    <dsp:sp modelId="{5B88924F-1815-4191-A89B-AAA7EA60EFE1}">
      <dsp:nvSpPr>
        <dsp:cNvPr id="0" name=""/>
        <dsp:cNvSpPr/>
      </dsp:nvSpPr>
      <dsp:spPr>
        <a:xfrm>
          <a:off x="8329533" y="1458"/>
          <a:ext cx="1776958" cy="8884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Hospital Preparedness</a:t>
          </a:r>
        </a:p>
      </dsp:txBody>
      <dsp:txXfrm>
        <a:off x="8355556" y="27481"/>
        <a:ext cx="1724912" cy="836433"/>
      </dsp:txXfrm>
    </dsp:sp>
    <dsp:sp modelId="{D321431B-EE3B-4A64-9C77-C480FE742D84}">
      <dsp:nvSpPr>
        <dsp:cNvPr id="0" name=""/>
        <dsp:cNvSpPr/>
      </dsp:nvSpPr>
      <dsp:spPr>
        <a:xfrm rot="18289469">
          <a:off x="4864068" y="1921516"/>
          <a:ext cx="1244663" cy="32124"/>
        </a:xfrm>
        <a:custGeom>
          <a:avLst/>
          <a:gdLst/>
          <a:ahLst/>
          <a:cxnLst/>
          <a:rect l="0" t="0" r="0" b="0"/>
          <a:pathLst>
            <a:path>
              <a:moveTo>
                <a:pt x="0" y="16062"/>
              </a:moveTo>
              <a:lnTo>
                <a:pt x="1244663"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55283" y="1906462"/>
        <a:ext cx="62233" cy="62233"/>
      </dsp:txXfrm>
    </dsp:sp>
    <dsp:sp modelId="{171C4022-DAA1-4F0A-8EC5-7F0E5B63CA50}">
      <dsp:nvSpPr>
        <dsp:cNvPr id="0" name=""/>
        <dsp:cNvSpPr/>
      </dsp:nvSpPr>
      <dsp:spPr>
        <a:xfrm>
          <a:off x="5841791" y="982463"/>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EMS</a:t>
          </a:r>
        </a:p>
      </dsp:txBody>
      <dsp:txXfrm>
        <a:off x="5867814" y="1008486"/>
        <a:ext cx="1724912" cy="836433"/>
      </dsp:txXfrm>
    </dsp:sp>
    <dsp:sp modelId="{18D9B2CF-84F9-4F07-9836-5F43683CE5A5}">
      <dsp:nvSpPr>
        <dsp:cNvPr id="0" name=""/>
        <dsp:cNvSpPr/>
      </dsp:nvSpPr>
      <dsp:spPr>
        <a:xfrm>
          <a:off x="5131008" y="2432392"/>
          <a:ext cx="710783" cy="32124"/>
        </a:xfrm>
        <a:custGeom>
          <a:avLst/>
          <a:gdLst/>
          <a:ahLst/>
          <a:cxnLst/>
          <a:rect l="0" t="0" r="0" b="0"/>
          <a:pathLst>
            <a:path>
              <a:moveTo>
                <a:pt x="0" y="16062"/>
              </a:moveTo>
              <a:lnTo>
                <a:pt x="710783"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68630" y="2430684"/>
        <a:ext cx="35539" cy="35539"/>
      </dsp:txXfrm>
    </dsp:sp>
    <dsp:sp modelId="{749BC417-6050-40AF-80A2-EE9402BD95E7}">
      <dsp:nvSpPr>
        <dsp:cNvPr id="0" name=""/>
        <dsp:cNvSpPr/>
      </dsp:nvSpPr>
      <dsp:spPr>
        <a:xfrm>
          <a:off x="5841791" y="2004214"/>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MCI</a:t>
          </a:r>
        </a:p>
      </dsp:txBody>
      <dsp:txXfrm>
        <a:off x="5867814" y="2030237"/>
        <a:ext cx="1724912" cy="836433"/>
      </dsp:txXfrm>
    </dsp:sp>
    <dsp:sp modelId="{CB1E0A11-EDC8-4E6A-8A5B-E6F10F9CFE5D}">
      <dsp:nvSpPr>
        <dsp:cNvPr id="0" name=""/>
        <dsp:cNvSpPr/>
      </dsp:nvSpPr>
      <dsp:spPr>
        <a:xfrm rot="3310531">
          <a:off x="4864068" y="2943267"/>
          <a:ext cx="1244663" cy="32124"/>
        </a:xfrm>
        <a:custGeom>
          <a:avLst/>
          <a:gdLst/>
          <a:ahLst/>
          <a:cxnLst/>
          <a:rect l="0" t="0" r="0" b="0"/>
          <a:pathLst>
            <a:path>
              <a:moveTo>
                <a:pt x="0" y="16062"/>
              </a:moveTo>
              <a:lnTo>
                <a:pt x="1244663"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55283" y="2928213"/>
        <a:ext cx="62233" cy="62233"/>
      </dsp:txXfrm>
    </dsp:sp>
    <dsp:sp modelId="{31AED438-1215-4930-9134-D669CB51405B}">
      <dsp:nvSpPr>
        <dsp:cNvPr id="0" name=""/>
        <dsp:cNvSpPr/>
      </dsp:nvSpPr>
      <dsp:spPr>
        <a:xfrm>
          <a:off x="5841791" y="3025965"/>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Information Sharing</a:t>
          </a:r>
        </a:p>
      </dsp:txBody>
      <dsp:txXfrm>
        <a:off x="5867814" y="3051988"/>
        <a:ext cx="1724912" cy="836433"/>
      </dsp:txXfrm>
    </dsp:sp>
    <dsp:sp modelId="{63D1918B-CA21-4EC6-9C52-E5028BA51B86}">
      <dsp:nvSpPr>
        <dsp:cNvPr id="0" name=""/>
        <dsp:cNvSpPr/>
      </dsp:nvSpPr>
      <dsp:spPr>
        <a:xfrm rot="4270156">
          <a:off x="4385343" y="3474516"/>
          <a:ext cx="2202112" cy="32124"/>
        </a:xfrm>
        <a:custGeom>
          <a:avLst/>
          <a:gdLst/>
          <a:ahLst/>
          <a:cxnLst/>
          <a:rect l="0" t="0" r="0" b="0"/>
          <a:pathLst>
            <a:path>
              <a:moveTo>
                <a:pt x="0" y="16062"/>
              </a:moveTo>
              <a:lnTo>
                <a:pt x="2202112" y="16062"/>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431347" y="3435525"/>
        <a:ext cx="110105" cy="110105"/>
      </dsp:txXfrm>
    </dsp:sp>
    <dsp:sp modelId="{59015D07-3FAD-4D65-A337-F2B040C02706}">
      <dsp:nvSpPr>
        <dsp:cNvPr id="0" name=""/>
        <dsp:cNvSpPr/>
      </dsp:nvSpPr>
      <dsp:spPr>
        <a:xfrm>
          <a:off x="5841791" y="4088462"/>
          <a:ext cx="1776958" cy="888479"/>
        </a:xfrm>
        <a:prstGeom prst="roundRect">
          <a:avLst>
            <a:gd name="adj" fmla="val 10000"/>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Public Health</a:t>
          </a:r>
        </a:p>
      </dsp:txBody>
      <dsp:txXfrm>
        <a:off x="5867814" y="4114485"/>
        <a:ext cx="1724912" cy="836433"/>
      </dsp:txXfrm>
    </dsp:sp>
    <dsp:sp modelId="{6A64EB71-DA6B-4D86-9A3A-21655A80CB61}">
      <dsp:nvSpPr>
        <dsp:cNvPr id="0" name=""/>
        <dsp:cNvSpPr/>
      </dsp:nvSpPr>
      <dsp:spPr>
        <a:xfrm rot="2142401">
          <a:off x="2560992" y="3198705"/>
          <a:ext cx="875332" cy="32124"/>
        </a:xfrm>
        <a:custGeom>
          <a:avLst/>
          <a:gdLst/>
          <a:ahLst/>
          <a:cxnLst/>
          <a:rect l="0" t="0" r="0" b="0"/>
          <a:pathLst>
            <a:path>
              <a:moveTo>
                <a:pt x="0" y="16062"/>
              </a:moveTo>
              <a:lnTo>
                <a:pt x="875332" y="16062"/>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775" y="3192884"/>
        <a:ext cx="43766" cy="43766"/>
      </dsp:txXfrm>
    </dsp:sp>
    <dsp:sp modelId="{599CAB02-5E03-492E-9F3B-EAD1D3CEB51F}">
      <dsp:nvSpPr>
        <dsp:cNvPr id="0" name=""/>
        <dsp:cNvSpPr/>
      </dsp:nvSpPr>
      <dsp:spPr>
        <a:xfrm>
          <a:off x="3354050" y="3025965"/>
          <a:ext cx="1776958" cy="888479"/>
        </a:xfrm>
        <a:prstGeom prst="roundRect">
          <a:avLst>
            <a:gd name="adj" fmla="val 10000"/>
          </a:avLst>
        </a:prstGeom>
        <a:solidFill>
          <a:schemeClr val="accent3">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New Jersey</a:t>
          </a:r>
        </a:p>
      </dsp:txBody>
      <dsp:txXfrm>
        <a:off x="3380073" y="3051988"/>
        <a:ext cx="1724912" cy="836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97524-3225-4114-AEEA-D0BA8F728C2C}">
      <dsp:nvSpPr>
        <dsp:cNvPr id="0" name=""/>
        <dsp:cNvSpPr/>
      </dsp:nvSpPr>
      <dsp:spPr>
        <a:xfrm>
          <a:off x="0" y="2286000"/>
          <a:ext cx="10972800" cy="0"/>
        </a:xfrm>
        <a:prstGeom prst="line">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FA5716F3-3589-41A9-8A75-EEB534D27214}">
      <dsp:nvSpPr>
        <dsp:cNvPr id="0" name=""/>
        <dsp:cNvSpPr/>
      </dsp:nvSpPr>
      <dsp:spPr>
        <a:xfrm>
          <a:off x="329184" y="141732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20 (11am – 12pm)</a:t>
          </a:r>
        </a:p>
      </dsp:txBody>
      <dsp:txXfrm>
        <a:off x="329184" y="1417320"/>
        <a:ext cx="4828032" cy="548640"/>
      </dsp:txXfrm>
    </dsp:sp>
    <dsp:sp modelId="{180CB421-1B06-4575-A069-D599977A8E9B}">
      <dsp:nvSpPr>
        <dsp:cNvPr id="0" name=""/>
        <dsp:cNvSpPr/>
      </dsp:nvSpPr>
      <dsp:spPr>
        <a:xfrm>
          <a:off x="329184" y="35432"/>
          <a:ext cx="4828032" cy="1381887"/>
        </a:xfrm>
        <a:prstGeom prst="rect">
          <a:avLst/>
        </a:prstGeom>
        <a:solidFill>
          <a:schemeClr val="accent6">
            <a:lumMod val="20000"/>
            <a:lumOff val="8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1</a:t>
          </a:r>
        </a:p>
        <a:p>
          <a:pPr marL="0" lvl="0" indent="0" algn="l" defTabSz="622300">
            <a:lnSpc>
              <a:spcPct val="90000"/>
            </a:lnSpc>
            <a:spcBef>
              <a:spcPct val="0"/>
            </a:spcBef>
            <a:spcAft>
              <a:spcPct val="35000"/>
            </a:spcAft>
            <a:buNone/>
          </a:pPr>
          <a:r>
            <a:rPr lang="en-US" sz="1400" b="1" kern="1200">
              <a:solidFill>
                <a:schemeClr val="accent1"/>
              </a:solidFill>
            </a:rPr>
            <a:t>Scenario Briefing (ESF – 8 Command Element Call)</a:t>
          </a:r>
        </a:p>
        <a:p>
          <a:pPr marL="0" lvl="0" indent="0" algn="l" defTabSz="622300">
            <a:lnSpc>
              <a:spcPct val="90000"/>
            </a:lnSpc>
            <a:spcBef>
              <a:spcPct val="0"/>
            </a:spcBef>
            <a:spcAft>
              <a:spcPct val="35000"/>
            </a:spcAft>
            <a:buNone/>
          </a:pPr>
          <a:r>
            <a:rPr lang="en-US" sz="1400" b="1" kern="1200">
              <a:solidFill>
                <a:schemeClr val="accent1"/>
              </a:solidFill>
              <a:latin typeface="Segoe UI Semibold"/>
            </a:rPr>
            <a:t>3.5 days</a:t>
          </a:r>
          <a:r>
            <a:rPr lang="en-US" sz="1400" b="1" kern="1200">
              <a:solidFill>
                <a:schemeClr val="accent1"/>
              </a:solidFill>
            </a:rPr>
            <a:t> to complete internal tasks</a:t>
          </a:r>
        </a:p>
        <a:p>
          <a:pPr marL="0" lvl="0" indent="0" algn="l" defTabSz="622300">
            <a:lnSpc>
              <a:spcPct val="90000"/>
            </a:lnSpc>
            <a:spcBef>
              <a:spcPct val="0"/>
            </a:spcBef>
            <a:spcAft>
              <a:spcPct val="35000"/>
            </a:spcAft>
            <a:buNone/>
          </a:pPr>
          <a:r>
            <a:rPr lang="en-US" sz="1400" b="1" kern="1200">
              <a:solidFill>
                <a:schemeClr val="accent1"/>
              </a:solidFill>
            </a:rPr>
            <a:t>Complete Part 1 Survey</a:t>
          </a:r>
        </a:p>
      </dsp:txBody>
      <dsp:txXfrm>
        <a:off x="329184" y="35432"/>
        <a:ext cx="4828032" cy="1381887"/>
      </dsp:txXfrm>
    </dsp:sp>
    <dsp:sp modelId="{A0069C17-85BD-43A4-9D0A-1EAED8852499}">
      <dsp:nvSpPr>
        <dsp:cNvPr id="0" name=""/>
        <dsp:cNvSpPr/>
      </dsp:nvSpPr>
      <dsp:spPr>
        <a:xfrm>
          <a:off x="2743200" y="1965960"/>
          <a:ext cx="0" cy="320040"/>
        </a:xfrm>
        <a:prstGeom prst="line">
          <a:avLst/>
        </a:prstGeom>
        <a:noFill/>
        <a:ln w="9525" cap="flat" cmpd="sng" algn="ctr">
          <a:solidFill>
            <a:schemeClr val="accent6">
              <a:lumMod val="75000"/>
            </a:schemeClr>
          </a:solidFill>
          <a:prstDash val="solid"/>
        </a:ln>
        <a:effectLst/>
      </dsp:spPr>
      <dsp:style>
        <a:lnRef idx="1">
          <a:scrgbClr r="0" g="0" b="0"/>
        </a:lnRef>
        <a:fillRef idx="0">
          <a:scrgbClr r="0" g="0" b="0"/>
        </a:fillRef>
        <a:effectRef idx="0">
          <a:scrgbClr r="0" g="0" b="0"/>
        </a:effectRef>
        <a:fontRef idx="minor"/>
      </dsp:style>
    </dsp:sp>
    <dsp:sp modelId="{59E33CE0-1971-4345-A972-EC232AF65D8D}">
      <dsp:nvSpPr>
        <dsp:cNvPr id="0" name=""/>
        <dsp:cNvSpPr/>
      </dsp:nvSpPr>
      <dsp:spPr>
        <a:xfrm>
          <a:off x="3072384" y="260604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24 (10am – 12pm)</a:t>
          </a:r>
        </a:p>
      </dsp:txBody>
      <dsp:txXfrm>
        <a:off x="3072384" y="2606040"/>
        <a:ext cx="4828032" cy="548640"/>
      </dsp:txXfrm>
    </dsp:sp>
    <dsp:sp modelId="{0F66703E-F787-4D7C-AC01-6E2BEA63E51C}">
      <dsp:nvSpPr>
        <dsp:cNvPr id="0" name=""/>
        <dsp:cNvSpPr/>
      </dsp:nvSpPr>
      <dsp:spPr>
        <a:xfrm>
          <a:off x="3072384" y="3154680"/>
          <a:ext cx="4828032" cy="1070962"/>
        </a:xfrm>
        <a:prstGeom prst="rect">
          <a:avLst/>
        </a:prstGeom>
        <a:solidFill>
          <a:schemeClr val="accent6">
            <a:lumMod val="20000"/>
            <a:lumOff val="80000"/>
            <a:alpha val="9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2</a:t>
          </a:r>
        </a:p>
        <a:p>
          <a:pPr marL="0" lvl="0" indent="0" algn="l" defTabSz="622300">
            <a:lnSpc>
              <a:spcPct val="90000"/>
            </a:lnSpc>
            <a:spcBef>
              <a:spcPct val="0"/>
            </a:spcBef>
            <a:spcAft>
              <a:spcPct val="35000"/>
            </a:spcAft>
            <a:buNone/>
          </a:pPr>
          <a:r>
            <a:rPr lang="en-US" sz="1400" b="1" kern="1200">
              <a:solidFill>
                <a:schemeClr val="accent1"/>
              </a:solidFill>
            </a:rPr>
            <a:t>Hospital Operations Coordination Call</a:t>
          </a:r>
        </a:p>
        <a:p>
          <a:pPr marL="0" lvl="0" indent="0" algn="l" defTabSz="622300">
            <a:lnSpc>
              <a:spcPct val="90000"/>
            </a:lnSpc>
            <a:spcBef>
              <a:spcPct val="0"/>
            </a:spcBef>
            <a:spcAft>
              <a:spcPct val="35000"/>
            </a:spcAft>
            <a:buNone/>
          </a:pPr>
          <a:r>
            <a:rPr lang="en-US" sz="1400" b="1" kern="1200">
              <a:solidFill>
                <a:schemeClr val="accent1"/>
              </a:solidFill>
            </a:rPr>
            <a:t>2-hour, </a:t>
          </a:r>
          <a:r>
            <a:rPr lang="en-US" sz="1400" b="0" kern="1200">
              <a:solidFill>
                <a:schemeClr val="accent1"/>
              </a:solidFill>
              <a:latin typeface="Segoe UI Semibold"/>
            </a:rPr>
            <a:t>hybrid</a:t>
          </a:r>
          <a:r>
            <a:rPr lang="en-US" sz="1400" b="1" kern="1200">
              <a:solidFill>
                <a:schemeClr val="accent1"/>
              </a:solidFill>
            </a:rPr>
            <a:t> exercise</a:t>
          </a:r>
        </a:p>
      </dsp:txBody>
      <dsp:txXfrm>
        <a:off x="3072384" y="3154680"/>
        <a:ext cx="4828032" cy="1070962"/>
      </dsp:txXfrm>
    </dsp:sp>
    <dsp:sp modelId="{1383E59D-A487-42B8-820F-A5873186703B}">
      <dsp:nvSpPr>
        <dsp:cNvPr id="0" name=""/>
        <dsp:cNvSpPr/>
      </dsp:nvSpPr>
      <dsp:spPr>
        <a:xfrm>
          <a:off x="5486400" y="2285999"/>
          <a:ext cx="0" cy="320040"/>
        </a:xfrm>
        <a:prstGeom prst="line">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0E0001-76D4-4F2C-8567-FED31D4C15F7}">
      <dsp:nvSpPr>
        <dsp:cNvPr id="0" name=""/>
        <dsp:cNvSpPr/>
      </dsp:nvSpPr>
      <dsp:spPr>
        <a:xfrm rot="2700000">
          <a:off x="27076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3E4EAA2-4D03-42C3-A76A-2C2FB17AA4DF}">
      <dsp:nvSpPr>
        <dsp:cNvPr id="0" name=""/>
        <dsp:cNvSpPr/>
      </dsp:nvSpPr>
      <dsp:spPr>
        <a:xfrm rot="2700000">
          <a:off x="54508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FF6DEC-6840-4062-9D58-C238B7831AA4}">
      <dsp:nvSpPr>
        <dsp:cNvPr id="0" name=""/>
        <dsp:cNvSpPr/>
      </dsp:nvSpPr>
      <dsp:spPr>
        <a:xfrm>
          <a:off x="5815584" y="141732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24 – May 1</a:t>
          </a:r>
        </a:p>
      </dsp:txBody>
      <dsp:txXfrm>
        <a:off x="5815584" y="1417320"/>
        <a:ext cx="4828032" cy="548640"/>
      </dsp:txXfrm>
    </dsp:sp>
    <dsp:sp modelId="{C14BD17C-B796-494B-AB21-B6DA5D4EFAD2}">
      <dsp:nvSpPr>
        <dsp:cNvPr id="0" name=""/>
        <dsp:cNvSpPr/>
      </dsp:nvSpPr>
      <dsp:spPr>
        <a:xfrm>
          <a:off x="5815584" y="35432"/>
          <a:ext cx="4828032" cy="1381887"/>
        </a:xfrm>
        <a:prstGeom prst="rect">
          <a:avLst/>
        </a:prstGeom>
        <a:solidFill>
          <a:schemeClr val="accent6">
            <a:lumMod val="20000"/>
            <a:lumOff val="80000"/>
            <a:alpha val="9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3</a:t>
          </a:r>
        </a:p>
        <a:p>
          <a:pPr marL="0" lvl="0" indent="0" algn="l" defTabSz="622300">
            <a:lnSpc>
              <a:spcPct val="90000"/>
            </a:lnSpc>
            <a:spcBef>
              <a:spcPct val="0"/>
            </a:spcBef>
            <a:spcAft>
              <a:spcPct val="35000"/>
            </a:spcAft>
            <a:buNone/>
          </a:pPr>
          <a:r>
            <a:rPr lang="en-US" sz="1400" b="1" kern="1200">
              <a:solidFill>
                <a:schemeClr val="accent1"/>
              </a:solidFill>
            </a:rPr>
            <a:t>Post-exercise survey</a:t>
          </a:r>
        </a:p>
        <a:p>
          <a:pPr marL="0" lvl="0" indent="0" algn="l" defTabSz="622300">
            <a:lnSpc>
              <a:spcPct val="90000"/>
            </a:lnSpc>
            <a:spcBef>
              <a:spcPct val="0"/>
            </a:spcBef>
            <a:spcAft>
              <a:spcPct val="35000"/>
            </a:spcAft>
            <a:buNone/>
          </a:pPr>
          <a:r>
            <a:rPr lang="en-US" sz="1400" b="1" kern="1200">
              <a:solidFill>
                <a:schemeClr val="accent1"/>
              </a:solidFill>
            </a:rPr>
            <a:t>9 days to complete</a:t>
          </a:r>
        </a:p>
        <a:p>
          <a:pPr marL="0" lvl="0" indent="0" algn="l" defTabSz="622300">
            <a:lnSpc>
              <a:spcPct val="90000"/>
            </a:lnSpc>
            <a:spcBef>
              <a:spcPct val="0"/>
            </a:spcBef>
            <a:spcAft>
              <a:spcPct val="35000"/>
            </a:spcAft>
            <a:buNone/>
          </a:pPr>
          <a:endParaRPr lang="en-US" sz="1400" b="1" kern="1200">
            <a:solidFill>
              <a:schemeClr val="accent1"/>
            </a:solidFill>
          </a:endParaRPr>
        </a:p>
      </dsp:txBody>
      <dsp:txXfrm>
        <a:off x="5815584" y="35432"/>
        <a:ext cx="4828032" cy="1381887"/>
      </dsp:txXfrm>
    </dsp:sp>
    <dsp:sp modelId="{36B27DAB-93CB-4305-8386-62605DBB61C2}">
      <dsp:nvSpPr>
        <dsp:cNvPr id="0" name=""/>
        <dsp:cNvSpPr/>
      </dsp:nvSpPr>
      <dsp:spPr>
        <a:xfrm>
          <a:off x="8229600" y="1965960"/>
          <a:ext cx="0" cy="320040"/>
        </a:xfrm>
        <a:prstGeom prst="line">
          <a:avLst/>
        </a:prstGeom>
        <a:noFill/>
        <a:ln w="9525" cap="flat" cmpd="sng" algn="ctr">
          <a:solidFill>
            <a:schemeClr val="accent6">
              <a:lumMod val="75000"/>
            </a:schemeClr>
          </a:solidFill>
          <a:prstDash val="solid"/>
        </a:ln>
        <a:effectLst/>
      </dsp:spPr>
      <dsp:style>
        <a:lnRef idx="1">
          <a:scrgbClr r="0" g="0" b="0"/>
        </a:lnRef>
        <a:fillRef idx="0">
          <a:scrgbClr r="0" g="0" b="0"/>
        </a:fillRef>
        <a:effectRef idx="0">
          <a:scrgbClr r="0" g="0" b="0"/>
        </a:effectRef>
        <a:fontRef idx="minor"/>
      </dsp:style>
    </dsp:sp>
    <dsp:sp modelId="{DCBFD9CC-F784-4C76-BB38-19B0E78FA234}">
      <dsp:nvSpPr>
        <dsp:cNvPr id="0" name=""/>
        <dsp:cNvSpPr/>
      </dsp:nvSpPr>
      <dsp:spPr>
        <a:xfrm rot="2700000">
          <a:off x="81940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069E8-001C-4025-B970-26A051C3852B}">
      <dsp:nvSpPr>
        <dsp:cNvPr id="0" name=""/>
        <dsp:cNvSpPr/>
      </dsp:nvSpPr>
      <dsp:spPr>
        <a:xfrm>
          <a:off x="0" y="298964"/>
          <a:ext cx="4673600" cy="6804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rgbClr val="FF0000"/>
              </a:solidFill>
            </a:rPr>
            <a:t>Liberty State Park Fan Festival cancelled</a:t>
          </a:r>
        </a:p>
        <a:p>
          <a:pPr marL="114300" lvl="1" indent="-114300" algn="l" defTabSz="533400">
            <a:lnSpc>
              <a:spcPct val="90000"/>
            </a:lnSpc>
            <a:spcBef>
              <a:spcPct val="0"/>
            </a:spcBef>
            <a:spcAft>
              <a:spcPct val="15000"/>
            </a:spcAft>
            <a:buChar char="•"/>
          </a:pPr>
          <a:r>
            <a:rPr lang="en-US" sz="1200" kern="1200" dirty="0">
              <a:solidFill>
                <a:schemeClr val="tx1"/>
              </a:solidFill>
            </a:rPr>
            <a:t>Local NJ events to be determined</a:t>
          </a:r>
        </a:p>
      </dsp:txBody>
      <dsp:txXfrm>
        <a:off x="0" y="298964"/>
        <a:ext cx="4673600" cy="680400"/>
      </dsp:txXfrm>
    </dsp:sp>
    <dsp:sp modelId="{3F23E850-0B5D-46CD-86C6-1D4A236B4E40}">
      <dsp:nvSpPr>
        <dsp:cNvPr id="0" name=""/>
        <dsp:cNvSpPr/>
      </dsp:nvSpPr>
      <dsp:spPr>
        <a:xfrm>
          <a:off x="233680" y="12184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New Jersey</a:t>
          </a:r>
        </a:p>
      </dsp:txBody>
      <dsp:txXfrm>
        <a:off x="250973" y="139137"/>
        <a:ext cx="3236934" cy="319654"/>
      </dsp:txXfrm>
    </dsp:sp>
    <dsp:sp modelId="{E00BDA74-F332-49A3-A470-479E29D15914}">
      <dsp:nvSpPr>
        <dsp:cNvPr id="0" name=""/>
        <dsp:cNvSpPr/>
      </dsp:nvSpPr>
      <dsp:spPr>
        <a:xfrm>
          <a:off x="0" y="1221284"/>
          <a:ext cx="4673600" cy="5008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Brooklyn Bridge Park</a:t>
          </a:r>
        </a:p>
      </dsp:txBody>
      <dsp:txXfrm>
        <a:off x="0" y="1221284"/>
        <a:ext cx="4673600" cy="500850"/>
      </dsp:txXfrm>
    </dsp:sp>
    <dsp:sp modelId="{0A2CFBE0-7DD1-436D-B9E5-FFFA8FC80D1A}">
      <dsp:nvSpPr>
        <dsp:cNvPr id="0" name=""/>
        <dsp:cNvSpPr/>
      </dsp:nvSpPr>
      <dsp:spPr>
        <a:xfrm>
          <a:off x="233680" y="104416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Brooklyn</a:t>
          </a:r>
        </a:p>
      </dsp:txBody>
      <dsp:txXfrm>
        <a:off x="250973" y="1061457"/>
        <a:ext cx="3236934" cy="319654"/>
      </dsp:txXfrm>
    </dsp:sp>
    <dsp:sp modelId="{F183956D-770E-4E07-98F1-55B953DC2895}">
      <dsp:nvSpPr>
        <dsp:cNvPr id="0" name=""/>
        <dsp:cNvSpPr/>
      </dsp:nvSpPr>
      <dsp:spPr>
        <a:xfrm>
          <a:off x="0" y="1964054"/>
          <a:ext cx="4673600" cy="5008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USTA Billie Jean King Tennis Center</a:t>
          </a:r>
        </a:p>
      </dsp:txBody>
      <dsp:txXfrm>
        <a:off x="0" y="1964054"/>
        <a:ext cx="4673600" cy="500850"/>
      </dsp:txXfrm>
    </dsp:sp>
    <dsp:sp modelId="{EDD660F0-64E3-49B2-B9C9-AEE07FBEAAF3}">
      <dsp:nvSpPr>
        <dsp:cNvPr id="0" name=""/>
        <dsp:cNvSpPr/>
      </dsp:nvSpPr>
      <dsp:spPr>
        <a:xfrm>
          <a:off x="233680" y="178693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Queens</a:t>
          </a:r>
        </a:p>
      </dsp:txBody>
      <dsp:txXfrm>
        <a:off x="250973" y="1804227"/>
        <a:ext cx="3236934" cy="319654"/>
      </dsp:txXfrm>
    </dsp:sp>
    <dsp:sp modelId="{FF1DE007-15D4-4A70-B147-7035DD9431A1}">
      <dsp:nvSpPr>
        <dsp:cNvPr id="0" name=""/>
        <dsp:cNvSpPr/>
      </dsp:nvSpPr>
      <dsp:spPr>
        <a:xfrm>
          <a:off x="0" y="2706824"/>
          <a:ext cx="4673600" cy="8694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Rockefeller Plaza</a:t>
          </a:r>
        </a:p>
        <a:p>
          <a:pPr marL="114300" lvl="1" indent="-114300" algn="l" defTabSz="533400">
            <a:lnSpc>
              <a:spcPct val="90000"/>
            </a:lnSpc>
            <a:spcBef>
              <a:spcPct val="0"/>
            </a:spcBef>
            <a:spcAft>
              <a:spcPct val="15000"/>
            </a:spcAft>
            <a:buChar char="•"/>
          </a:pPr>
          <a:r>
            <a:rPr lang="en-US" sz="1200" kern="1200"/>
            <a:t>Javits Center</a:t>
          </a:r>
        </a:p>
        <a:p>
          <a:pPr marL="114300" lvl="1" indent="-114300" algn="l" defTabSz="533400">
            <a:lnSpc>
              <a:spcPct val="90000"/>
            </a:lnSpc>
            <a:spcBef>
              <a:spcPct val="0"/>
            </a:spcBef>
            <a:spcAft>
              <a:spcPct val="15000"/>
            </a:spcAft>
            <a:buChar char="•"/>
          </a:pPr>
          <a:r>
            <a:rPr lang="en-US" sz="1200" kern="1200"/>
            <a:t>Central Park</a:t>
          </a:r>
        </a:p>
      </dsp:txBody>
      <dsp:txXfrm>
        <a:off x="0" y="2706824"/>
        <a:ext cx="4673600" cy="869400"/>
      </dsp:txXfrm>
    </dsp:sp>
    <dsp:sp modelId="{60135A8F-0AB7-499F-8392-EE705BBCBE16}">
      <dsp:nvSpPr>
        <dsp:cNvPr id="0" name=""/>
        <dsp:cNvSpPr/>
      </dsp:nvSpPr>
      <dsp:spPr>
        <a:xfrm>
          <a:off x="233680" y="252970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Manhattan</a:t>
          </a:r>
        </a:p>
      </dsp:txBody>
      <dsp:txXfrm>
        <a:off x="250973" y="2546997"/>
        <a:ext cx="3236934" cy="319654"/>
      </dsp:txXfrm>
    </dsp:sp>
    <dsp:sp modelId="{A8AE2763-7CDD-428D-AC70-7A5B0FDA64B8}">
      <dsp:nvSpPr>
        <dsp:cNvPr id="0" name=""/>
        <dsp:cNvSpPr/>
      </dsp:nvSpPr>
      <dsp:spPr>
        <a:xfrm>
          <a:off x="0" y="3818144"/>
          <a:ext cx="4673600" cy="5008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Ferryhawks Stadium </a:t>
          </a:r>
        </a:p>
      </dsp:txBody>
      <dsp:txXfrm>
        <a:off x="0" y="3818144"/>
        <a:ext cx="4673600" cy="500850"/>
      </dsp:txXfrm>
    </dsp:sp>
    <dsp:sp modelId="{5FAEDFB6-15C5-4A7E-926D-E7AA3A1DA5F4}">
      <dsp:nvSpPr>
        <dsp:cNvPr id="0" name=""/>
        <dsp:cNvSpPr/>
      </dsp:nvSpPr>
      <dsp:spPr>
        <a:xfrm>
          <a:off x="233680" y="364102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Staten Island</a:t>
          </a:r>
        </a:p>
      </dsp:txBody>
      <dsp:txXfrm>
        <a:off x="250973" y="3658317"/>
        <a:ext cx="3236934" cy="319654"/>
      </dsp:txXfrm>
    </dsp:sp>
    <dsp:sp modelId="{FCC6DD83-9E5B-4FD3-B987-41DE6836C7A6}">
      <dsp:nvSpPr>
        <dsp:cNvPr id="0" name=""/>
        <dsp:cNvSpPr/>
      </dsp:nvSpPr>
      <dsp:spPr>
        <a:xfrm>
          <a:off x="0" y="4560914"/>
          <a:ext cx="4673600" cy="5008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2723" tIns="249936" rIns="36272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TBA</a:t>
          </a:r>
        </a:p>
      </dsp:txBody>
      <dsp:txXfrm>
        <a:off x="0" y="4560914"/>
        <a:ext cx="4673600" cy="500850"/>
      </dsp:txXfrm>
    </dsp:sp>
    <dsp:sp modelId="{DF43CDDE-62FA-42D7-A2AB-2F7D67F8D1D7}">
      <dsp:nvSpPr>
        <dsp:cNvPr id="0" name=""/>
        <dsp:cNvSpPr/>
      </dsp:nvSpPr>
      <dsp:spPr>
        <a:xfrm>
          <a:off x="233680" y="4383794"/>
          <a:ext cx="3271520" cy="3542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656" tIns="0" rIns="123656" bIns="0" numCol="1" spcCol="1270" anchor="ctr" anchorCtr="0">
          <a:noAutofit/>
        </a:bodyPr>
        <a:lstStyle/>
        <a:p>
          <a:pPr marL="0" lvl="0" indent="0" algn="l" defTabSz="533400">
            <a:lnSpc>
              <a:spcPct val="90000"/>
            </a:lnSpc>
            <a:spcBef>
              <a:spcPct val="0"/>
            </a:spcBef>
            <a:spcAft>
              <a:spcPct val="35000"/>
            </a:spcAft>
            <a:buNone/>
          </a:pPr>
          <a:r>
            <a:rPr lang="en-US" sz="1200" kern="1200"/>
            <a:t>Bronx</a:t>
          </a:r>
        </a:p>
      </dsp:txBody>
      <dsp:txXfrm>
        <a:off x="250973" y="4401087"/>
        <a:ext cx="3236934"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D35F-AA2B-4368-95FC-57D1BDE3E3F1}">
      <dsp:nvSpPr>
        <dsp:cNvPr id="0" name=""/>
        <dsp:cNvSpPr/>
      </dsp:nvSpPr>
      <dsp:spPr>
        <a:xfrm>
          <a:off x="0" y="0"/>
          <a:ext cx="5242984" cy="6318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tx1"/>
              </a:solidFill>
            </a:rPr>
            <a:t>Large widespread events</a:t>
          </a:r>
        </a:p>
      </dsp:txBody>
      <dsp:txXfrm>
        <a:off x="30842" y="30842"/>
        <a:ext cx="5181300" cy="570116"/>
      </dsp:txXfrm>
    </dsp:sp>
    <dsp:sp modelId="{01A4DFE9-E0B5-42AA-B877-C1F33A2BCDC5}">
      <dsp:nvSpPr>
        <dsp:cNvPr id="0" name=""/>
        <dsp:cNvSpPr/>
      </dsp:nvSpPr>
      <dsp:spPr>
        <a:xfrm>
          <a:off x="0" y="787188"/>
          <a:ext cx="5242984" cy="6318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tx1"/>
              </a:solidFill>
            </a:rPr>
            <a:t>Geopolitical tensions</a:t>
          </a:r>
        </a:p>
      </dsp:txBody>
      <dsp:txXfrm>
        <a:off x="30842" y="818030"/>
        <a:ext cx="5181300" cy="570116"/>
      </dsp:txXfrm>
    </dsp:sp>
    <dsp:sp modelId="{D95E4999-1D2A-41FA-8B6D-A68508C88D5B}">
      <dsp:nvSpPr>
        <dsp:cNvPr id="0" name=""/>
        <dsp:cNvSpPr/>
      </dsp:nvSpPr>
      <dsp:spPr>
        <a:xfrm>
          <a:off x="0" y="1569809"/>
          <a:ext cx="5242984" cy="6318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tx1"/>
              </a:solidFill>
            </a:rPr>
            <a:t>Dignitaries / service members</a:t>
          </a:r>
        </a:p>
      </dsp:txBody>
      <dsp:txXfrm>
        <a:off x="30842" y="1600651"/>
        <a:ext cx="5181300" cy="570116"/>
      </dsp:txXfrm>
    </dsp:sp>
    <dsp:sp modelId="{66056424-FACC-4E82-83C3-D0629300F32D}">
      <dsp:nvSpPr>
        <dsp:cNvPr id="0" name=""/>
        <dsp:cNvSpPr/>
      </dsp:nvSpPr>
      <dsp:spPr>
        <a:xfrm>
          <a:off x="0" y="2327937"/>
          <a:ext cx="5242984" cy="6318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tx1"/>
              </a:solidFill>
            </a:rPr>
            <a:t>High heat / severe weather</a:t>
          </a:r>
        </a:p>
      </dsp:txBody>
      <dsp:txXfrm>
        <a:off x="30842" y="2358779"/>
        <a:ext cx="5181300" cy="570116"/>
      </dsp:txXfrm>
    </dsp:sp>
    <dsp:sp modelId="{9687F6D5-14E5-4685-BD3E-84D98A140B6D}">
      <dsp:nvSpPr>
        <dsp:cNvPr id="0" name=""/>
        <dsp:cNvSpPr/>
      </dsp:nvSpPr>
      <dsp:spPr>
        <a:xfrm>
          <a:off x="0" y="3055433"/>
          <a:ext cx="5242984" cy="6318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tx1"/>
              </a:solidFill>
            </a:rPr>
            <a:t>Special pathogens</a:t>
          </a:r>
        </a:p>
      </dsp:txBody>
      <dsp:txXfrm>
        <a:off x="30842" y="3086275"/>
        <a:ext cx="5181300" cy="570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DB6A9-F266-42B9-A35D-B6B330A2D7C0}">
      <dsp:nvSpPr>
        <dsp:cNvPr id="0" name=""/>
        <dsp:cNvSpPr/>
      </dsp:nvSpPr>
      <dsp:spPr>
        <a:xfrm>
          <a:off x="0" y="4440"/>
          <a:ext cx="5242560" cy="6552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Mass casualty</a:t>
          </a:r>
        </a:p>
      </dsp:txBody>
      <dsp:txXfrm>
        <a:off x="31984" y="36424"/>
        <a:ext cx="5178592" cy="591232"/>
      </dsp:txXfrm>
    </dsp:sp>
    <dsp:sp modelId="{70720021-8558-4711-839C-46B29894815F}">
      <dsp:nvSpPr>
        <dsp:cNvPr id="0" name=""/>
        <dsp:cNvSpPr/>
      </dsp:nvSpPr>
      <dsp:spPr>
        <a:xfrm>
          <a:off x="0" y="799205"/>
          <a:ext cx="5242560" cy="6552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Security / language issues</a:t>
          </a:r>
        </a:p>
      </dsp:txBody>
      <dsp:txXfrm>
        <a:off x="31984" y="831189"/>
        <a:ext cx="5178592" cy="591232"/>
      </dsp:txXfrm>
    </dsp:sp>
    <dsp:sp modelId="{FEE87338-05DD-49D3-8AD0-7E298ECC700D}">
      <dsp:nvSpPr>
        <dsp:cNvPr id="0" name=""/>
        <dsp:cNvSpPr/>
      </dsp:nvSpPr>
      <dsp:spPr>
        <a:xfrm>
          <a:off x="0" y="1539301"/>
          <a:ext cx="5242560" cy="6552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Transportation disruptions</a:t>
          </a:r>
        </a:p>
      </dsp:txBody>
      <dsp:txXfrm>
        <a:off x="31984" y="1571285"/>
        <a:ext cx="5178592" cy="591232"/>
      </dsp:txXfrm>
    </dsp:sp>
    <dsp:sp modelId="{10D19545-1C66-45A3-A4C0-E3915A6FC040}">
      <dsp:nvSpPr>
        <dsp:cNvPr id="0" name=""/>
        <dsp:cNvSpPr/>
      </dsp:nvSpPr>
      <dsp:spPr>
        <a:xfrm>
          <a:off x="0" y="2314807"/>
          <a:ext cx="5242560" cy="6552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Infrastructure impacts</a:t>
          </a:r>
        </a:p>
      </dsp:txBody>
      <dsp:txXfrm>
        <a:off x="31984" y="2346791"/>
        <a:ext cx="5178592" cy="591232"/>
      </dsp:txXfrm>
    </dsp:sp>
    <dsp:sp modelId="{9E53E899-0E3F-4D65-9071-458B6CA02955}">
      <dsp:nvSpPr>
        <dsp:cNvPr id="0" name=""/>
        <dsp:cNvSpPr/>
      </dsp:nvSpPr>
      <dsp:spPr>
        <a:xfrm>
          <a:off x="0" y="3032880"/>
          <a:ext cx="5242560" cy="655200"/>
        </a:xfrm>
        <a:prstGeom prst="roundRect">
          <a:avLst/>
        </a:prstGeom>
        <a:solidFill>
          <a:schemeClr val="accent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Isolation requirements</a:t>
          </a:r>
        </a:p>
      </dsp:txBody>
      <dsp:txXfrm>
        <a:off x="31984" y="3064864"/>
        <a:ext cx="5178592" cy="591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BB0DF-4A98-4320-819F-5E09BE8ECB6B}">
      <dsp:nvSpPr>
        <dsp:cNvPr id="0" name=""/>
        <dsp:cNvSpPr/>
      </dsp:nvSpPr>
      <dsp:spPr>
        <a:xfrm>
          <a:off x="0" y="163559"/>
          <a:ext cx="10972800" cy="65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Languages spoken by teams</a:t>
          </a:r>
        </a:p>
      </dsp:txBody>
      <dsp:txXfrm>
        <a:off x="31984" y="195543"/>
        <a:ext cx="10908832" cy="591232"/>
      </dsp:txXfrm>
    </dsp:sp>
    <dsp:sp modelId="{730A0C51-EAF5-4969-9EDE-55F5DA1AB024}">
      <dsp:nvSpPr>
        <dsp:cNvPr id="0" name=""/>
        <dsp:cNvSpPr/>
      </dsp:nvSpPr>
      <dsp:spPr>
        <a:xfrm>
          <a:off x="0" y="818759"/>
          <a:ext cx="10972800"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Portuguese, Arabic, Berber, French, Norwegian, Spanish, German</a:t>
          </a:r>
        </a:p>
        <a:p>
          <a:pPr marL="228600" lvl="1" indent="-228600" algn="l" defTabSz="977900">
            <a:lnSpc>
              <a:spcPct val="90000"/>
            </a:lnSpc>
            <a:spcBef>
              <a:spcPct val="0"/>
            </a:spcBef>
            <a:spcAft>
              <a:spcPct val="20000"/>
            </a:spcAft>
            <a:buChar char="•"/>
          </a:pPr>
          <a:r>
            <a:rPr lang="en-US" sz="2200" kern="1200"/>
            <a:t>Wolof (Senegal) and other indigenous languages in Ecuador, Panama, Norway</a:t>
          </a:r>
        </a:p>
        <a:p>
          <a:pPr marL="228600" lvl="1" indent="-228600" algn="l" defTabSz="977900">
            <a:lnSpc>
              <a:spcPct val="90000"/>
            </a:lnSpc>
            <a:spcBef>
              <a:spcPct val="0"/>
            </a:spcBef>
            <a:spcAft>
              <a:spcPct val="20000"/>
            </a:spcAft>
            <a:buChar char="•"/>
          </a:pPr>
          <a:r>
            <a:rPr lang="en-US" sz="2200" kern="1200"/>
            <a:t>Variety of immigrant languages in France and Germany</a:t>
          </a:r>
        </a:p>
      </dsp:txBody>
      <dsp:txXfrm>
        <a:off x="0" y="818759"/>
        <a:ext cx="10972800" cy="1072260"/>
      </dsp:txXfrm>
    </dsp:sp>
    <dsp:sp modelId="{3602B4A8-0C35-4604-88DA-4533EFC3FCC0}">
      <dsp:nvSpPr>
        <dsp:cNvPr id="0" name=""/>
        <dsp:cNvSpPr/>
      </dsp:nvSpPr>
      <dsp:spPr>
        <a:xfrm>
          <a:off x="0" y="1891020"/>
          <a:ext cx="10972800" cy="6552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Transportation impacts </a:t>
          </a:r>
        </a:p>
      </dsp:txBody>
      <dsp:txXfrm>
        <a:off x="31984" y="1923004"/>
        <a:ext cx="10908832" cy="591232"/>
      </dsp:txXfrm>
    </dsp:sp>
    <dsp:sp modelId="{515212A2-859D-48B9-8B25-982129F6B1E0}">
      <dsp:nvSpPr>
        <dsp:cNvPr id="0" name=""/>
        <dsp:cNvSpPr/>
      </dsp:nvSpPr>
      <dsp:spPr>
        <a:xfrm>
          <a:off x="0" y="2546219"/>
          <a:ext cx="10972800" cy="170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42</a:t>
          </a:r>
          <a:r>
            <a:rPr lang="en-US" sz="2200" kern="1200" baseline="30000" dirty="0"/>
            <a:t>nd</a:t>
          </a:r>
          <a:r>
            <a:rPr lang="en-US" sz="2200" kern="1200" dirty="0"/>
            <a:t> Street closed river to river ahead of matches to facilitate player and dignitary movement from NYC to NJ</a:t>
          </a:r>
        </a:p>
        <a:p>
          <a:pPr marL="228600" lvl="1" indent="-228600" algn="l" defTabSz="977900">
            <a:lnSpc>
              <a:spcPct val="90000"/>
            </a:lnSpc>
            <a:spcBef>
              <a:spcPct val="0"/>
            </a:spcBef>
            <a:spcAft>
              <a:spcPct val="20000"/>
            </a:spcAft>
            <a:buChar char="•"/>
          </a:pPr>
          <a:r>
            <a:rPr lang="en-US" sz="2200" kern="1200"/>
            <a:t>5</a:t>
          </a:r>
          <a:r>
            <a:rPr lang="en-US" sz="2200" kern="1200" baseline="30000"/>
            <a:t>th</a:t>
          </a:r>
          <a:r>
            <a:rPr lang="en-US" sz="2200" kern="1200"/>
            <a:t> and 6</a:t>
          </a:r>
          <a:r>
            <a:rPr lang="en-US" sz="2200" kern="1200" baseline="30000"/>
            <a:t>th</a:t>
          </a:r>
          <a:r>
            <a:rPr lang="en-US" sz="2200" kern="1200"/>
            <a:t> Avenues closures</a:t>
          </a:r>
        </a:p>
        <a:p>
          <a:pPr marL="228600" lvl="1" indent="-228600" algn="l" defTabSz="977900">
            <a:lnSpc>
              <a:spcPct val="90000"/>
            </a:lnSpc>
            <a:spcBef>
              <a:spcPct val="0"/>
            </a:spcBef>
            <a:spcAft>
              <a:spcPct val="20000"/>
            </a:spcAft>
            <a:buChar char="•"/>
          </a:pPr>
          <a:r>
            <a:rPr lang="en-US" sz="2200" kern="1200"/>
            <a:t>Lincoln Tunnel designated for FIFA movement</a:t>
          </a:r>
        </a:p>
        <a:p>
          <a:pPr marL="228600" lvl="1" indent="-228600" algn="l" defTabSz="977900">
            <a:lnSpc>
              <a:spcPct val="90000"/>
            </a:lnSpc>
            <a:spcBef>
              <a:spcPct val="0"/>
            </a:spcBef>
            <a:spcAft>
              <a:spcPct val="20000"/>
            </a:spcAft>
            <a:buChar char="•"/>
          </a:pPr>
          <a:r>
            <a:rPr lang="en-US" sz="2200" kern="1200" dirty="0"/>
            <a:t>Ferry and train service between NYC and NJ</a:t>
          </a:r>
        </a:p>
      </dsp:txBody>
      <dsp:txXfrm>
        <a:off x="0" y="2546219"/>
        <a:ext cx="10972800" cy="17098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20175-84FF-4F81-B5B7-0F5CB90B06E7}">
      <dsp:nvSpPr>
        <dsp:cNvPr id="0" name=""/>
        <dsp:cNvSpPr/>
      </dsp:nvSpPr>
      <dsp:spPr>
        <a:xfrm>
          <a:off x="0" y="317040"/>
          <a:ext cx="10972800" cy="12316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Drug overdoses / alcohol-related incidents</a:t>
          </a:r>
        </a:p>
        <a:p>
          <a:pPr marL="171450" lvl="1" indent="-171450" algn="l" defTabSz="755650">
            <a:lnSpc>
              <a:spcPct val="90000"/>
            </a:lnSpc>
            <a:spcBef>
              <a:spcPct val="0"/>
            </a:spcBef>
            <a:spcAft>
              <a:spcPct val="15000"/>
            </a:spcAft>
            <a:buChar char="•"/>
          </a:pPr>
          <a:r>
            <a:rPr lang="en-US" sz="1700" kern="1200"/>
            <a:t>Crowd related injuries, dehydration / heat exposure</a:t>
          </a:r>
        </a:p>
        <a:p>
          <a:pPr marL="171450" lvl="1" indent="-171450" algn="l" defTabSz="755650">
            <a:lnSpc>
              <a:spcPct val="90000"/>
            </a:lnSpc>
            <a:spcBef>
              <a:spcPct val="0"/>
            </a:spcBef>
            <a:spcAft>
              <a:spcPct val="15000"/>
            </a:spcAft>
            <a:buChar char="•"/>
          </a:pPr>
          <a:r>
            <a:rPr lang="en-US" sz="1700" kern="1200"/>
            <a:t>Athlete health / mental health</a:t>
          </a:r>
        </a:p>
      </dsp:txBody>
      <dsp:txXfrm>
        <a:off x="0" y="317040"/>
        <a:ext cx="10972800" cy="1231650"/>
      </dsp:txXfrm>
    </dsp:sp>
    <dsp:sp modelId="{97C1D84D-AA4B-4782-A6F4-8414A7E3B6A5}">
      <dsp:nvSpPr>
        <dsp:cNvPr id="0" name=""/>
        <dsp:cNvSpPr/>
      </dsp:nvSpPr>
      <dsp:spPr>
        <a:xfrm>
          <a:off x="548640" y="66120"/>
          <a:ext cx="7680960" cy="5018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755650">
            <a:lnSpc>
              <a:spcPct val="90000"/>
            </a:lnSpc>
            <a:spcBef>
              <a:spcPct val="0"/>
            </a:spcBef>
            <a:spcAft>
              <a:spcPct val="35000"/>
            </a:spcAft>
            <a:buNone/>
          </a:pPr>
          <a:r>
            <a:rPr lang="en-US" sz="1700" kern="1200"/>
            <a:t>Potential Patients</a:t>
          </a:r>
        </a:p>
      </dsp:txBody>
      <dsp:txXfrm>
        <a:off x="573138" y="90618"/>
        <a:ext cx="7631964" cy="452844"/>
      </dsp:txXfrm>
    </dsp:sp>
    <dsp:sp modelId="{6F33A0BF-9632-48A1-B520-99E263844B77}">
      <dsp:nvSpPr>
        <dsp:cNvPr id="0" name=""/>
        <dsp:cNvSpPr/>
      </dsp:nvSpPr>
      <dsp:spPr>
        <a:xfrm>
          <a:off x="0" y="1891410"/>
          <a:ext cx="10972800" cy="123165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Culturally sensitive care</a:t>
          </a:r>
        </a:p>
        <a:p>
          <a:pPr marL="171450" lvl="1" indent="-171450" algn="l" defTabSz="755650">
            <a:lnSpc>
              <a:spcPct val="90000"/>
            </a:lnSpc>
            <a:spcBef>
              <a:spcPct val="0"/>
            </a:spcBef>
            <a:spcAft>
              <a:spcPct val="15000"/>
            </a:spcAft>
            <a:buChar char="•"/>
          </a:pPr>
          <a:r>
            <a:rPr lang="en-US" sz="1700" kern="1200"/>
            <a:t>Unfamiliarity with American health care system / payments</a:t>
          </a:r>
        </a:p>
        <a:p>
          <a:pPr marL="171450" lvl="1" indent="-171450" algn="l" defTabSz="755650">
            <a:lnSpc>
              <a:spcPct val="90000"/>
            </a:lnSpc>
            <a:spcBef>
              <a:spcPct val="0"/>
            </a:spcBef>
            <a:spcAft>
              <a:spcPct val="15000"/>
            </a:spcAft>
            <a:buChar char="•"/>
          </a:pPr>
          <a:r>
            <a:rPr lang="en-US" sz="1700" kern="1200"/>
            <a:t>Medication refills for travelers (outpatient) / legal vs illegal substances </a:t>
          </a:r>
        </a:p>
      </dsp:txBody>
      <dsp:txXfrm>
        <a:off x="0" y="1891410"/>
        <a:ext cx="10972800" cy="1231650"/>
      </dsp:txXfrm>
    </dsp:sp>
    <dsp:sp modelId="{6DDFA056-361D-43B9-8CFA-D1A31A3C45AD}">
      <dsp:nvSpPr>
        <dsp:cNvPr id="0" name=""/>
        <dsp:cNvSpPr/>
      </dsp:nvSpPr>
      <dsp:spPr>
        <a:xfrm>
          <a:off x="548640" y="1640490"/>
          <a:ext cx="7680960" cy="5018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755650">
            <a:lnSpc>
              <a:spcPct val="90000"/>
            </a:lnSpc>
            <a:spcBef>
              <a:spcPct val="0"/>
            </a:spcBef>
            <a:spcAft>
              <a:spcPct val="35000"/>
            </a:spcAft>
            <a:buNone/>
          </a:pPr>
          <a:r>
            <a:rPr lang="en-US" sz="1700" kern="1200"/>
            <a:t>Care Considerations</a:t>
          </a:r>
        </a:p>
      </dsp:txBody>
      <dsp:txXfrm>
        <a:off x="573138" y="1664988"/>
        <a:ext cx="7631964" cy="452844"/>
      </dsp:txXfrm>
    </dsp:sp>
    <dsp:sp modelId="{ADE86901-63EA-4793-9042-643D3269AE5B}">
      <dsp:nvSpPr>
        <dsp:cNvPr id="0" name=""/>
        <dsp:cNvSpPr/>
      </dsp:nvSpPr>
      <dsp:spPr>
        <a:xfrm>
          <a:off x="0" y="3465780"/>
          <a:ext cx="10972800" cy="963900"/>
        </a:xfrm>
        <a:prstGeom prst="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354076" rIns="8516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Human trafficking</a:t>
          </a:r>
        </a:p>
        <a:p>
          <a:pPr marL="171450" lvl="1" indent="-171450" algn="l" defTabSz="755650">
            <a:lnSpc>
              <a:spcPct val="90000"/>
            </a:lnSpc>
            <a:spcBef>
              <a:spcPct val="0"/>
            </a:spcBef>
            <a:spcAft>
              <a:spcPct val="15000"/>
            </a:spcAft>
            <a:buChar char="•"/>
          </a:pPr>
          <a:r>
            <a:rPr lang="en-US" sz="1700" kern="1200"/>
            <a:t>Repatriation / legal issues related to ongoing care</a:t>
          </a:r>
        </a:p>
      </dsp:txBody>
      <dsp:txXfrm>
        <a:off x="0" y="3465780"/>
        <a:ext cx="10972800" cy="963900"/>
      </dsp:txXfrm>
    </dsp:sp>
    <dsp:sp modelId="{1213A6F4-6468-45A8-854A-B679623EF0F9}">
      <dsp:nvSpPr>
        <dsp:cNvPr id="0" name=""/>
        <dsp:cNvSpPr/>
      </dsp:nvSpPr>
      <dsp:spPr>
        <a:xfrm>
          <a:off x="548640" y="3214860"/>
          <a:ext cx="7680960" cy="5018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755650">
            <a:lnSpc>
              <a:spcPct val="90000"/>
            </a:lnSpc>
            <a:spcBef>
              <a:spcPct val="0"/>
            </a:spcBef>
            <a:spcAft>
              <a:spcPct val="35000"/>
            </a:spcAft>
            <a:buNone/>
          </a:pPr>
          <a:r>
            <a:rPr lang="en-US" sz="1700" kern="1200"/>
            <a:t>Other Issues</a:t>
          </a:r>
        </a:p>
      </dsp:txBody>
      <dsp:txXfrm>
        <a:off x="573138" y="3239358"/>
        <a:ext cx="763196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D4AB7-0480-4045-BA8B-9DFB9E751C6A}">
      <dsp:nvSpPr>
        <dsp:cNvPr id="0" name=""/>
        <dsp:cNvSpPr/>
      </dsp:nvSpPr>
      <dsp:spPr>
        <a:xfrm>
          <a:off x="0" y="59339"/>
          <a:ext cx="10972800" cy="6084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Logistics</a:t>
          </a:r>
        </a:p>
      </dsp:txBody>
      <dsp:txXfrm>
        <a:off x="29700" y="89039"/>
        <a:ext cx="10913400" cy="549000"/>
      </dsp:txXfrm>
    </dsp:sp>
    <dsp:sp modelId="{4F89ADF9-A1C1-4B7A-83CC-DC420B8EB3AD}">
      <dsp:nvSpPr>
        <dsp:cNvPr id="0" name=""/>
        <dsp:cNvSpPr/>
      </dsp:nvSpPr>
      <dsp:spPr>
        <a:xfrm>
          <a:off x="0" y="667739"/>
          <a:ext cx="109728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Dedicated command center: city and state representation</a:t>
          </a:r>
        </a:p>
        <a:p>
          <a:pPr marL="228600" lvl="1" indent="-228600" algn="l" defTabSz="889000">
            <a:lnSpc>
              <a:spcPct val="90000"/>
            </a:lnSpc>
            <a:spcBef>
              <a:spcPct val="0"/>
            </a:spcBef>
            <a:spcAft>
              <a:spcPct val="20000"/>
            </a:spcAft>
            <a:buChar char="•"/>
          </a:pPr>
          <a:r>
            <a:rPr lang="en-US" sz="2000" kern="1200"/>
            <a:t>~50 naval vessels / ~50 tall ships</a:t>
          </a:r>
        </a:p>
        <a:p>
          <a:pPr marL="228600" lvl="1" indent="-228600" algn="l" defTabSz="889000">
            <a:lnSpc>
              <a:spcPct val="90000"/>
            </a:lnSpc>
            <a:spcBef>
              <a:spcPct val="0"/>
            </a:spcBef>
            <a:spcAft>
              <a:spcPct val="20000"/>
            </a:spcAft>
            <a:buChar char="•"/>
          </a:pPr>
          <a:r>
            <a:rPr lang="en-US" sz="2000" kern="1200"/>
            <a:t>~100 to 125 aircraft</a:t>
          </a:r>
        </a:p>
        <a:p>
          <a:pPr marL="228600" lvl="1" indent="-228600" algn="l" defTabSz="889000">
            <a:lnSpc>
              <a:spcPct val="90000"/>
            </a:lnSpc>
            <a:spcBef>
              <a:spcPct val="0"/>
            </a:spcBef>
            <a:spcAft>
              <a:spcPct val="20000"/>
            </a:spcAft>
            <a:buChar char="•"/>
          </a:pPr>
          <a:r>
            <a:rPr lang="en-US" sz="2000" kern="1200"/>
            <a:t>~27,000 service personnel</a:t>
          </a:r>
        </a:p>
        <a:p>
          <a:pPr marL="228600" lvl="1" indent="-228600" algn="l" defTabSz="889000">
            <a:lnSpc>
              <a:spcPct val="90000"/>
            </a:lnSpc>
            <a:spcBef>
              <a:spcPct val="0"/>
            </a:spcBef>
            <a:spcAft>
              <a:spcPct val="20000"/>
            </a:spcAft>
            <a:buChar char="•"/>
          </a:pPr>
          <a:r>
            <a:rPr lang="en-US" sz="2000" kern="1200"/>
            <a:t>50+ participating countries</a:t>
          </a:r>
        </a:p>
      </dsp:txBody>
      <dsp:txXfrm>
        <a:off x="0" y="667739"/>
        <a:ext cx="10972800" cy="1614600"/>
      </dsp:txXfrm>
    </dsp:sp>
    <dsp:sp modelId="{3ADCC825-BC6B-4E0F-B852-737218585C05}">
      <dsp:nvSpPr>
        <dsp:cNvPr id="0" name=""/>
        <dsp:cNvSpPr/>
      </dsp:nvSpPr>
      <dsp:spPr>
        <a:xfrm>
          <a:off x="0" y="2282339"/>
          <a:ext cx="10972800" cy="6084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Navy Bureau of Medicine and Surgery (BUMED)</a:t>
          </a:r>
        </a:p>
      </dsp:txBody>
      <dsp:txXfrm>
        <a:off x="29700" y="2312039"/>
        <a:ext cx="10913400" cy="549000"/>
      </dsp:txXfrm>
    </dsp:sp>
    <dsp:sp modelId="{4B903422-96C4-43E3-8472-6B3B5263AD4D}">
      <dsp:nvSpPr>
        <dsp:cNvPr id="0" name=""/>
        <dsp:cNvSpPr/>
      </dsp:nvSpPr>
      <dsp:spPr>
        <a:xfrm>
          <a:off x="0" y="2890739"/>
          <a:ext cx="109728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Requirements for notification of hospitalization of service members</a:t>
          </a:r>
        </a:p>
      </dsp:txBody>
      <dsp:txXfrm>
        <a:off x="0" y="2890739"/>
        <a:ext cx="10972800" cy="430560"/>
      </dsp:txXfrm>
    </dsp:sp>
    <dsp:sp modelId="{C160A48B-B4EC-41E3-B875-34DA0D7D8A45}">
      <dsp:nvSpPr>
        <dsp:cNvPr id="0" name=""/>
        <dsp:cNvSpPr/>
      </dsp:nvSpPr>
      <dsp:spPr>
        <a:xfrm>
          <a:off x="0" y="3321299"/>
          <a:ext cx="10972800" cy="60840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EMS</a:t>
          </a:r>
        </a:p>
      </dsp:txBody>
      <dsp:txXfrm>
        <a:off x="29700" y="3350999"/>
        <a:ext cx="10913400" cy="549000"/>
      </dsp:txXfrm>
    </dsp:sp>
    <dsp:sp modelId="{69E7ABEF-3166-4636-BC22-C8C72F9DC5B0}">
      <dsp:nvSpPr>
        <dsp:cNvPr id="0" name=""/>
        <dsp:cNvSpPr/>
      </dsp:nvSpPr>
      <dsp:spPr>
        <a:xfrm>
          <a:off x="0" y="3929700"/>
          <a:ext cx="109728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Coverage for 15 miles of waterfront</a:t>
          </a:r>
        </a:p>
      </dsp:txBody>
      <dsp:txXfrm>
        <a:off x="0" y="3929700"/>
        <a:ext cx="10972800" cy="430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049A3-2BCA-4F14-AE72-B8128CA6897D}">
      <dsp:nvSpPr>
        <dsp:cNvPr id="0" name=""/>
        <dsp:cNvSpPr/>
      </dsp:nvSpPr>
      <dsp:spPr>
        <a:xfrm>
          <a:off x="3276600" y="0"/>
          <a:ext cx="4419600" cy="4419600"/>
        </a:xfrm>
        <a:prstGeom prst="diamond">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0D51A32-5575-4697-9236-B47E1F87ED58}">
      <dsp:nvSpPr>
        <dsp:cNvPr id="0" name=""/>
        <dsp:cNvSpPr/>
      </dsp:nvSpPr>
      <dsp:spPr>
        <a:xfrm>
          <a:off x="3696462" y="419861"/>
          <a:ext cx="1723644" cy="1723644"/>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NJ Department of Health</a:t>
          </a:r>
        </a:p>
      </dsp:txBody>
      <dsp:txXfrm>
        <a:off x="3780603" y="504002"/>
        <a:ext cx="1555362" cy="1555362"/>
      </dsp:txXfrm>
    </dsp:sp>
    <dsp:sp modelId="{BA6DC735-139B-4C9C-ABAB-11E3EF9472BA}">
      <dsp:nvSpPr>
        <dsp:cNvPr id="0" name=""/>
        <dsp:cNvSpPr/>
      </dsp:nvSpPr>
      <dsp:spPr>
        <a:xfrm>
          <a:off x="5552694" y="419861"/>
          <a:ext cx="1723644" cy="1723644"/>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GNYHA</a:t>
          </a:r>
        </a:p>
      </dsp:txBody>
      <dsp:txXfrm>
        <a:off x="5636835" y="504002"/>
        <a:ext cx="1555362" cy="1555362"/>
      </dsp:txXfrm>
    </dsp:sp>
    <dsp:sp modelId="{E2D9157F-1C0D-4DE0-A435-04172E0700DD}">
      <dsp:nvSpPr>
        <dsp:cNvPr id="0" name=""/>
        <dsp:cNvSpPr/>
      </dsp:nvSpPr>
      <dsp:spPr>
        <a:xfrm>
          <a:off x="3696462" y="2276094"/>
          <a:ext cx="1723644" cy="1723644"/>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RESPTC</a:t>
          </a:r>
        </a:p>
      </dsp:txBody>
      <dsp:txXfrm>
        <a:off x="3780603" y="2360235"/>
        <a:ext cx="1555362" cy="1555362"/>
      </dsp:txXfrm>
    </dsp:sp>
    <dsp:sp modelId="{4C7B6DCD-6087-4050-91E3-D373959D508A}">
      <dsp:nvSpPr>
        <dsp:cNvPr id="0" name=""/>
        <dsp:cNvSpPr/>
      </dsp:nvSpPr>
      <dsp:spPr>
        <a:xfrm>
          <a:off x="5552694" y="2276094"/>
          <a:ext cx="1723644" cy="1723644"/>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Other New Jersey offerings</a:t>
          </a:r>
        </a:p>
      </dsp:txBody>
      <dsp:txXfrm>
        <a:off x="5636835" y="2360235"/>
        <a:ext cx="1555362" cy="15553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CCC28-A012-49F8-9C48-2BE8D324C2CE}">
      <dsp:nvSpPr>
        <dsp:cNvPr id="0" name=""/>
        <dsp:cNvSpPr/>
      </dsp:nvSpPr>
      <dsp:spPr>
        <a:xfrm rot="5400000">
          <a:off x="6112891" y="-2363972"/>
          <a:ext cx="1315457" cy="6372348"/>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Half-day sessions</a:t>
          </a:r>
        </a:p>
        <a:p>
          <a:pPr marL="228600" lvl="1" indent="-228600" algn="l" defTabSz="1066800">
            <a:lnSpc>
              <a:spcPct val="90000"/>
            </a:lnSpc>
            <a:spcBef>
              <a:spcPct val="0"/>
            </a:spcBef>
            <a:spcAft>
              <a:spcPct val="15000"/>
            </a:spcAft>
            <a:buChar char="•"/>
          </a:pPr>
          <a:r>
            <a:rPr lang="en-US" sz="2400" kern="1200"/>
            <a:t>Education</a:t>
          </a:r>
        </a:p>
        <a:p>
          <a:pPr marL="228600" lvl="1" indent="-228600" algn="l" defTabSz="1066800">
            <a:lnSpc>
              <a:spcPct val="90000"/>
            </a:lnSpc>
            <a:spcBef>
              <a:spcPct val="0"/>
            </a:spcBef>
            <a:spcAft>
              <a:spcPct val="15000"/>
            </a:spcAft>
            <a:buChar char="•"/>
          </a:pPr>
          <a:r>
            <a:rPr lang="en-US" sz="2400" kern="1200"/>
            <a:t>Facilitated discussion</a:t>
          </a:r>
        </a:p>
      </dsp:txBody>
      <dsp:txXfrm rot="-5400000">
        <a:off x="3584446" y="228688"/>
        <a:ext cx="6308133" cy="1187027"/>
      </dsp:txXfrm>
    </dsp:sp>
    <dsp:sp modelId="{446CC897-647A-45E8-9694-432F96FF7D79}">
      <dsp:nvSpPr>
        <dsp:cNvPr id="0" name=""/>
        <dsp:cNvSpPr/>
      </dsp:nvSpPr>
      <dsp:spPr>
        <a:xfrm>
          <a:off x="0" y="41"/>
          <a:ext cx="3584446" cy="164432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Format</a:t>
          </a:r>
        </a:p>
      </dsp:txBody>
      <dsp:txXfrm>
        <a:off x="80269" y="80310"/>
        <a:ext cx="3423908" cy="1483784"/>
      </dsp:txXfrm>
    </dsp:sp>
    <dsp:sp modelId="{8351FA52-A296-468D-966F-EC3D0A1C684E}">
      <dsp:nvSpPr>
        <dsp:cNvPr id="0" name=""/>
        <dsp:cNvSpPr/>
      </dsp:nvSpPr>
      <dsp:spPr>
        <a:xfrm rot="5400000">
          <a:off x="6112891" y="-637433"/>
          <a:ext cx="1315457" cy="6372348"/>
        </a:xfrm>
        <a:prstGeom prst="round2SameRect">
          <a:avLst/>
        </a:prstGeom>
        <a:solidFill>
          <a:schemeClr val="accent1">
            <a:alpha val="90000"/>
            <a:tint val="40000"/>
            <a:hueOff val="0"/>
            <a:satOff val="0"/>
            <a:lumOff val="0"/>
            <a:alphaOff val="0"/>
          </a:schemeClr>
        </a:solidFill>
        <a:ln w="264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May 11: Trauma </a:t>
          </a:r>
        </a:p>
        <a:p>
          <a:pPr marL="228600" lvl="1" indent="-228600" algn="l" defTabSz="1066800">
            <a:lnSpc>
              <a:spcPct val="90000"/>
            </a:lnSpc>
            <a:spcBef>
              <a:spcPct val="0"/>
            </a:spcBef>
            <a:spcAft>
              <a:spcPct val="15000"/>
            </a:spcAft>
            <a:buChar char="•"/>
          </a:pPr>
          <a:r>
            <a:rPr lang="en-US" sz="2400" kern="1200"/>
            <a:t>May 20: Burn </a:t>
          </a:r>
        </a:p>
        <a:p>
          <a:pPr marL="228600" lvl="1" indent="-228600" algn="l" defTabSz="1066800">
            <a:lnSpc>
              <a:spcPct val="90000"/>
            </a:lnSpc>
            <a:spcBef>
              <a:spcPct val="0"/>
            </a:spcBef>
            <a:spcAft>
              <a:spcPct val="15000"/>
            </a:spcAft>
            <a:buChar char="•"/>
          </a:pPr>
          <a:r>
            <a:rPr lang="en-US" sz="2400" kern="1200" dirty="0"/>
            <a:t>May 27: Mass Decontamination</a:t>
          </a:r>
        </a:p>
      </dsp:txBody>
      <dsp:txXfrm rot="-5400000">
        <a:off x="3584446" y="1955227"/>
        <a:ext cx="6308133" cy="1187027"/>
      </dsp:txXfrm>
    </dsp:sp>
    <dsp:sp modelId="{9C316960-8E02-4066-B7DC-5ED0CD0B7CA3}">
      <dsp:nvSpPr>
        <dsp:cNvPr id="0" name=""/>
        <dsp:cNvSpPr/>
      </dsp:nvSpPr>
      <dsp:spPr>
        <a:xfrm>
          <a:off x="0" y="1726579"/>
          <a:ext cx="3584446" cy="164432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Topics</a:t>
          </a:r>
        </a:p>
      </dsp:txBody>
      <dsp:txXfrm>
        <a:off x="80269" y="1806848"/>
        <a:ext cx="3423908" cy="14837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47ED4-14E0-4334-8D5F-ECF9FE188D7A}" type="datetimeFigureOut">
              <a:rPr lang="en-US" smtClean="0"/>
              <a:t>3/16/2026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30F8-E2FC-4B3A-B06F-125B989CBF7C}" type="slidenum">
              <a:rPr lang="en-US" smtClean="0"/>
              <a:t>‹#›</a:t>
            </a:fld>
            <a:endParaRPr lang="en-US" dirty="0"/>
          </a:p>
        </p:txBody>
      </p:sp>
    </p:spTree>
    <p:extLst>
      <p:ext uri="{BB962C8B-B14F-4D97-AF65-F5344CB8AC3E}">
        <p14:creationId xmlns:p14="http://schemas.microsoft.com/office/powerpoint/2010/main" val="32131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41</a:t>
            </a:fld>
            <a:endParaRPr lang="en-US"/>
          </a:p>
        </p:txBody>
      </p:sp>
    </p:spTree>
    <p:extLst>
      <p:ext uri="{BB962C8B-B14F-4D97-AF65-F5344CB8AC3E}">
        <p14:creationId xmlns:p14="http://schemas.microsoft.com/office/powerpoint/2010/main" val="328667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96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Hospitals to receive Patient Manifest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B19E6-28D4-4EF8-9600-0EF9ACDA5DB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4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1D600-E797-4EAE-8E57-38E9B2A06FA5}" type="slidenum">
              <a:rPr lang="en-US"/>
              <a:t>72</a:t>
            </a:fld>
            <a:endParaRPr lang="en-US"/>
          </a:p>
        </p:txBody>
      </p:sp>
    </p:spTree>
    <p:extLst>
      <p:ext uri="{BB962C8B-B14F-4D97-AF65-F5344CB8AC3E}">
        <p14:creationId xmlns:p14="http://schemas.microsoft.com/office/powerpoint/2010/main" val="195577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1D600-E797-4EAE-8E57-38E9B2A06FA5}" type="slidenum">
              <a:rPr lang="en-US"/>
              <a:t>73</a:t>
            </a:fld>
            <a:endParaRPr lang="en-US"/>
          </a:p>
        </p:txBody>
      </p:sp>
    </p:spTree>
    <p:extLst>
      <p:ext uri="{BB962C8B-B14F-4D97-AF65-F5344CB8AC3E}">
        <p14:creationId xmlns:p14="http://schemas.microsoft.com/office/powerpoint/2010/main" val="352492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a:t>75</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a:t>76</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a:t>77</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2C46-F2DC-B6CB-4ADA-13F6B0219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740A-5E49-0BD4-64ED-F93E6262F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07388-ED72-E086-21BE-8E519B393D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C568DF-F4F8-85DC-4C97-50D49FB576FC}"/>
              </a:ext>
            </a:extLst>
          </p:cNvPr>
          <p:cNvSpPr>
            <a:spLocks noGrp="1"/>
          </p:cNvSpPr>
          <p:nvPr>
            <p:ph type="sldNum" sz="quarter" idx="5"/>
          </p:nvPr>
        </p:nvSpPr>
        <p:spPr/>
        <p:txBody>
          <a:bodyPr/>
          <a:lstStyle/>
          <a:p>
            <a:fld id="{CC5DA344-5FA2-43F7-9D95-CA56C82B080A}" type="slidenum">
              <a:rPr lang="en-US"/>
              <a:t>78</a:t>
            </a:fld>
            <a:endParaRPr lang="en-US"/>
          </a:p>
        </p:txBody>
      </p:sp>
    </p:spTree>
    <p:extLst>
      <p:ext uri="{BB962C8B-B14F-4D97-AF65-F5344CB8AC3E}">
        <p14:creationId xmlns:p14="http://schemas.microsoft.com/office/powerpoint/2010/main" val="630105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Mitigation Examples  </a:t>
            </a:r>
            <a:r>
              <a:rPr lang="en-US" b="0" u="none" dirty="0"/>
              <a:t>- </a:t>
            </a:r>
            <a:r>
              <a:rPr lang="en-US" sz="1200" b="0" i="0" kern="1200" dirty="0">
                <a:solidFill>
                  <a:schemeClr val="tx1"/>
                </a:solidFill>
                <a:effectLst/>
                <a:latin typeface="+mn-lt"/>
                <a:ea typeface="+mn-ea"/>
                <a:cs typeface="+mn-cs"/>
              </a:rPr>
              <a:t>The establishment of building codes and zoning requirements or the creation of defensible space around homes to protect them from wildfire are examples of mitigation efforts.</a:t>
            </a:r>
            <a:endParaRPr lang="en-US" b="0" u="none" dirty="0"/>
          </a:p>
          <a:p>
            <a:endParaRPr lang="en-US" b="1" u="sng" dirty="0"/>
          </a:p>
          <a:p>
            <a:r>
              <a:rPr lang="en-US" b="1" u="sng" dirty="0"/>
              <a:t>Preparedness Examples </a:t>
            </a:r>
            <a:r>
              <a:rPr lang="en-US" dirty="0"/>
              <a:t>- Training and exercise plans are fundamental to preparedness, focusing on ensuring readiness to respond to all types of hazards, incidents, and emergencies. These plans enhance a community’s capacity to effectively respond when a disaster occurs. Typical preparedness measures include developing mutual aid agreements and memorandums of understanding, training response personnel and concerned citizens, conducting disaster exercises to reinforce training and assess capabilities, and implementing all-hazards education campaigns.</a:t>
            </a:r>
          </a:p>
          <a:p>
            <a:endParaRPr lang="en-US" dirty="0"/>
          </a:p>
          <a:p>
            <a:r>
              <a:rPr lang="en-US" b="1" u="sng" dirty="0"/>
              <a:t>Response Examples </a:t>
            </a:r>
            <a:r>
              <a:rPr lang="en-US" dirty="0"/>
              <a:t>– Response actions may include activating the emergency operations center, evacuating at-risk populations, opening shelters and providing mass care, delivering emergency rescue and medical assistance, firefighting, and conducting urban search and rescue operations.</a:t>
            </a:r>
          </a:p>
          <a:p>
            <a:endParaRPr lang="en-US" dirty="0"/>
          </a:p>
          <a:p>
            <a:r>
              <a:rPr lang="en-US" b="1" u="sng" dirty="0"/>
              <a:t>Recovery Examples </a:t>
            </a:r>
            <a:r>
              <a:rPr lang="en-US" dirty="0"/>
              <a:t>- Key recovery activities include removing debris, providing financial assistance, rebuilding infrastructure, and caring for displaced people and animals.</a:t>
            </a:r>
          </a:p>
        </p:txBody>
      </p:sp>
      <p:sp>
        <p:nvSpPr>
          <p:cNvPr id="4" name="Slide Number Placeholder 3"/>
          <p:cNvSpPr>
            <a:spLocks noGrp="1"/>
          </p:cNvSpPr>
          <p:nvPr>
            <p:ph type="sldNum" sz="quarter" idx="5"/>
          </p:nvPr>
        </p:nvSpPr>
        <p:spPr/>
        <p:txBody>
          <a:bodyPr/>
          <a:lstStyle/>
          <a:p>
            <a:fld id="{CC5DA344-5FA2-43F7-9D95-CA56C82B080A}" type="slidenum">
              <a:rPr lang="en-US"/>
              <a:t>79</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Sectors</a:t>
            </a:r>
          </a:p>
          <a:p>
            <a:pPr marL="228600" indent="-228600">
              <a:buFont typeface="+mj-lt"/>
              <a:buAutoNum type="arabicPeriod"/>
            </a:pPr>
            <a:r>
              <a:rPr lang="en-US" dirty="0"/>
              <a:t>Businesses</a:t>
            </a:r>
          </a:p>
          <a:p>
            <a:pPr marL="228600" indent="-228600">
              <a:buFont typeface="+mj-lt"/>
              <a:buAutoNum type="arabicPeriod"/>
            </a:pPr>
            <a:r>
              <a:rPr lang="en-US" b="1" dirty="0"/>
              <a:t>**Community Leadership**</a:t>
            </a:r>
          </a:p>
          <a:p>
            <a:pPr marL="228600" indent="-228600">
              <a:buFont typeface="+mj-lt"/>
              <a:buAutoNum type="arabicPeriod"/>
            </a:pPr>
            <a:r>
              <a:rPr lang="en-US" b="1" dirty="0"/>
              <a:t>**Cultural and Faith-based**</a:t>
            </a:r>
          </a:p>
          <a:p>
            <a:pPr marL="228600" indent="-228600">
              <a:buFont typeface="+mj-lt"/>
              <a:buAutoNum type="arabicPeriod"/>
            </a:pPr>
            <a:r>
              <a:rPr lang="en-US" dirty="0"/>
              <a:t>Education and Childcare settings</a:t>
            </a:r>
          </a:p>
          <a:p>
            <a:pPr marL="228600" indent="-228600">
              <a:buFont typeface="+mj-lt"/>
              <a:buAutoNum type="arabicPeriod"/>
            </a:pPr>
            <a:r>
              <a:rPr lang="en-US" dirty="0"/>
              <a:t>Emergency Management</a:t>
            </a:r>
          </a:p>
          <a:p>
            <a:pPr marL="228600" indent="-228600">
              <a:buFont typeface="+mj-lt"/>
              <a:buAutoNum type="arabicPeriod"/>
            </a:pPr>
            <a:r>
              <a:rPr lang="en-US" b="1" dirty="0"/>
              <a:t>**Healthcare**</a:t>
            </a:r>
          </a:p>
          <a:p>
            <a:pPr marL="228600" indent="-228600">
              <a:buFont typeface="+mj-lt"/>
              <a:buAutoNum type="arabicPeriod"/>
            </a:pPr>
            <a:r>
              <a:rPr lang="en-US" dirty="0"/>
              <a:t>Housing and Sheltering</a:t>
            </a:r>
          </a:p>
          <a:p>
            <a:pPr marL="228600" indent="-228600">
              <a:buFont typeface="+mj-lt"/>
              <a:buAutoNum type="arabicPeriod"/>
            </a:pPr>
            <a:r>
              <a:rPr lang="en-US" dirty="0"/>
              <a:t>Media</a:t>
            </a:r>
          </a:p>
          <a:p>
            <a:pPr marL="228600" indent="-228600">
              <a:buFont typeface="+mj-lt"/>
              <a:buAutoNum type="arabicPeriod"/>
            </a:pPr>
            <a:r>
              <a:rPr lang="en-US" b="1" dirty="0"/>
              <a:t>**Mental/Behavioral Health**</a:t>
            </a:r>
          </a:p>
          <a:p>
            <a:pPr marL="228600" indent="-228600">
              <a:buFont typeface="+mj-lt"/>
              <a:buAutoNum type="arabicPeriod"/>
            </a:pPr>
            <a:r>
              <a:rPr lang="en-US" b="1" dirty="0"/>
              <a:t>**Human Services/Social Services**</a:t>
            </a:r>
          </a:p>
          <a:p>
            <a:pPr marL="228600" indent="-228600">
              <a:buFont typeface="+mj-lt"/>
              <a:buAutoNum type="arabicPeriod"/>
            </a:pPr>
            <a:r>
              <a:rPr lang="en-US" dirty="0"/>
              <a:t>Senior Services </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a:t>80</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42</a:t>
            </a:fld>
            <a:endParaRPr lang="en-US"/>
          </a:p>
        </p:txBody>
      </p:sp>
    </p:spTree>
    <p:extLst>
      <p:ext uri="{BB962C8B-B14F-4D97-AF65-F5344CB8AC3E}">
        <p14:creationId xmlns:p14="http://schemas.microsoft.com/office/powerpoint/2010/main" val="986454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702D-7855-AA66-F2B7-20CE4BB52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A33FD-B853-FB8B-21BA-A0323E326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537F4-3590-12AC-21DC-E1A156E1A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18E3A2-DF16-BED6-0F4B-26FF93874071}"/>
              </a:ext>
            </a:extLst>
          </p:cNvPr>
          <p:cNvSpPr>
            <a:spLocks noGrp="1"/>
          </p:cNvSpPr>
          <p:nvPr>
            <p:ph type="sldNum" sz="quarter" idx="5"/>
          </p:nvPr>
        </p:nvSpPr>
        <p:spPr/>
        <p:txBody>
          <a:bodyPr/>
          <a:lstStyle/>
          <a:p>
            <a:fld id="{CC5DA344-5FA2-43F7-9D95-CA56C82B080A}" type="slidenum">
              <a:rPr lang="en-US"/>
              <a:t>81</a:t>
            </a:fld>
            <a:endParaRPr lang="en-US"/>
          </a:p>
        </p:txBody>
      </p:sp>
    </p:spTree>
    <p:extLst>
      <p:ext uri="{BB962C8B-B14F-4D97-AF65-F5344CB8AC3E}">
        <p14:creationId xmlns:p14="http://schemas.microsoft.com/office/powerpoint/2010/main" val="2484144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1C2F-08AB-92DD-6C48-D19261820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7D013-BDD2-F45B-51B9-A2D5B900B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B03A6-EDBD-372D-2522-212748654A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2FAD5D-F85A-4F24-1210-F13884F8EE2E}"/>
              </a:ext>
            </a:extLst>
          </p:cNvPr>
          <p:cNvSpPr>
            <a:spLocks noGrp="1"/>
          </p:cNvSpPr>
          <p:nvPr>
            <p:ph type="sldNum" sz="quarter" idx="5"/>
          </p:nvPr>
        </p:nvSpPr>
        <p:spPr/>
        <p:txBody>
          <a:bodyPr/>
          <a:lstStyle/>
          <a:p>
            <a:fld id="{CC5DA344-5FA2-43F7-9D95-CA56C82B080A}" type="slidenum">
              <a:rPr lang="en-US"/>
              <a:t>82</a:t>
            </a:fld>
            <a:endParaRPr lang="en-US"/>
          </a:p>
        </p:txBody>
      </p:sp>
    </p:spTree>
    <p:extLst>
      <p:ext uri="{BB962C8B-B14F-4D97-AF65-F5344CB8AC3E}">
        <p14:creationId xmlns:p14="http://schemas.microsoft.com/office/powerpoint/2010/main" val="283318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8442-6AE1-E36A-06F0-37D08AA7A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61FA8-F4D7-92F0-6CC5-A47205D16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B20FD-A3F6-3087-552F-B2D7F0CC14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E95312-DCB1-9F01-8EE1-E552981635ED}"/>
              </a:ext>
            </a:extLst>
          </p:cNvPr>
          <p:cNvSpPr>
            <a:spLocks noGrp="1"/>
          </p:cNvSpPr>
          <p:nvPr>
            <p:ph type="sldNum" sz="quarter" idx="5"/>
          </p:nvPr>
        </p:nvSpPr>
        <p:spPr/>
        <p:txBody>
          <a:bodyPr/>
          <a:lstStyle/>
          <a:p>
            <a:fld id="{CC5DA344-5FA2-43F7-9D95-CA56C82B080A}" type="slidenum">
              <a:rPr lang="en-US"/>
              <a:t>83</a:t>
            </a:fld>
            <a:endParaRPr lang="en-US"/>
          </a:p>
        </p:txBody>
      </p:sp>
    </p:spTree>
    <p:extLst>
      <p:ext uri="{BB962C8B-B14F-4D97-AF65-F5344CB8AC3E}">
        <p14:creationId xmlns:p14="http://schemas.microsoft.com/office/powerpoint/2010/main" val="60664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FCED9-ED9F-41EA-0B9A-F3C1D1271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BABD0-ADA9-4F36-A338-A39AD15A3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F7A41-E67F-302E-02A6-7B768F77BE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61E01D-FAB1-F39B-69CB-E7CC9765C665}"/>
              </a:ext>
            </a:extLst>
          </p:cNvPr>
          <p:cNvSpPr>
            <a:spLocks noGrp="1"/>
          </p:cNvSpPr>
          <p:nvPr>
            <p:ph type="sldNum" sz="quarter" idx="5"/>
          </p:nvPr>
        </p:nvSpPr>
        <p:spPr/>
        <p:txBody>
          <a:bodyPr/>
          <a:lstStyle/>
          <a:p>
            <a:fld id="{CC5DA344-5FA2-43F7-9D95-CA56C82B080A}" type="slidenum">
              <a:rPr lang="en-US"/>
              <a:t>84</a:t>
            </a:fld>
            <a:endParaRPr lang="en-US"/>
          </a:p>
        </p:txBody>
      </p:sp>
    </p:spTree>
    <p:extLst>
      <p:ext uri="{BB962C8B-B14F-4D97-AF65-F5344CB8AC3E}">
        <p14:creationId xmlns:p14="http://schemas.microsoft.com/office/powerpoint/2010/main" val="3054073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2CFC-058C-BA42-5888-99F36CBBE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1B1A5-5D78-8512-6742-2390258B3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F550B-056A-CF12-A395-8AECDE9C85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2F955-CFB1-DC12-BC70-0EF470F5EF7D}"/>
              </a:ext>
            </a:extLst>
          </p:cNvPr>
          <p:cNvSpPr>
            <a:spLocks noGrp="1"/>
          </p:cNvSpPr>
          <p:nvPr>
            <p:ph type="sldNum" sz="quarter" idx="5"/>
          </p:nvPr>
        </p:nvSpPr>
        <p:spPr/>
        <p:txBody>
          <a:bodyPr/>
          <a:lstStyle/>
          <a:p>
            <a:fld id="{CC5DA344-5FA2-43F7-9D95-CA56C82B080A}" type="slidenum">
              <a:rPr lang="en-US"/>
              <a:t>85</a:t>
            </a:fld>
            <a:endParaRPr lang="en-US"/>
          </a:p>
        </p:txBody>
      </p:sp>
    </p:spTree>
    <p:extLst>
      <p:ext uri="{BB962C8B-B14F-4D97-AF65-F5344CB8AC3E}">
        <p14:creationId xmlns:p14="http://schemas.microsoft.com/office/powerpoint/2010/main" val="119592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a:t>86</a:t>
            </a:fld>
            <a:endParaRPr lang="en-US"/>
          </a:p>
        </p:txBody>
      </p:sp>
    </p:spTree>
    <p:extLst>
      <p:ext uri="{BB962C8B-B14F-4D97-AF65-F5344CB8AC3E}">
        <p14:creationId xmlns:p14="http://schemas.microsoft.com/office/powerpoint/2010/main" val="2974415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3AC85-7610-409F-A5D1-3574DA5B5933}" type="slidenum">
              <a:rPr lang="en-US" smtClean="0"/>
              <a:t>88</a:t>
            </a:fld>
            <a:endParaRPr lang="en-US"/>
          </a:p>
        </p:txBody>
      </p:sp>
    </p:spTree>
    <p:extLst>
      <p:ext uri="{BB962C8B-B14F-4D97-AF65-F5344CB8AC3E}">
        <p14:creationId xmlns:p14="http://schemas.microsoft.com/office/powerpoint/2010/main" val="2482115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3AC85-7610-409F-A5D1-3574DA5B5933}" type="slidenum">
              <a:rPr lang="en-US" smtClean="0"/>
              <a:t>93</a:t>
            </a:fld>
            <a:endParaRPr lang="en-US"/>
          </a:p>
        </p:txBody>
      </p:sp>
    </p:spTree>
    <p:extLst>
      <p:ext uri="{BB962C8B-B14F-4D97-AF65-F5344CB8AC3E}">
        <p14:creationId xmlns:p14="http://schemas.microsoft.com/office/powerpoint/2010/main" val="391161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soccer hooligans</a:t>
            </a:r>
          </a:p>
          <a:p>
            <a:r>
              <a:rPr lang="en-US"/>
              <a:t>Address languages potentially a concern for emergency departments</a:t>
            </a:r>
          </a:p>
        </p:txBody>
      </p:sp>
      <p:sp>
        <p:nvSpPr>
          <p:cNvPr id="4" name="Slide Number Placeholder 3"/>
          <p:cNvSpPr>
            <a:spLocks noGrp="1"/>
          </p:cNvSpPr>
          <p:nvPr>
            <p:ph type="sldNum" sz="quarter" idx="5"/>
          </p:nvPr>
        </p:nvSpPr>
        <p:spPr/>
        <p:txBody>
          <a:bodyPr/>
          <a:lstStyle/>
          <a:p>
            <a:fld id="{8A1B19E6-28D4-4EF8-9600-0EF9ACDA5DBD}" type="slidenum">
              <a:rPr lang="en-US" smtClean="0"/>
              <a:t>49</a:t>
            </a:fld>
            <a:endParaRPr lang="en-US"/>
          </a:p>
        </p:txBody>
      </p:sp>
    </p:spTree>
    <p:extLst>
      <p:ext uri="{BB962C8B-B14F-4D97-AF65-F5344CB8AC3E}">
        <p14:creationId xmlns:p14="http://schemas.microsoft.com/office/powerpoint/2010/main" val="97440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52</a:t>
            </a:fld>
            <a:endParaRPr lang="en-US"/>
          </a:p>
        </p:txBody>
      </p:sp>
    </p:spTree>
    <p:extLst>
      <p:ext uri="{BB962C8B-B14F-4D97-AF65-F5344CB8AC3E}">
        <p14:creationId xmlns:p14="http://schemas.microsoft.com/office/powerpoint/2010/main" val="238741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55</a:t>
            </a:fld>
            <a:endParaRPr lang="en-US"/>
          </a:p>
        </p:txBody>
      </p:sp>
    </p:spTree>
    <p:extLst>
      <p:ext uri="{BB962C8B-B14F-4D97-AF65-F5344CB8AC3E}">
        <p14:creationId xmlns:p14="http://schemas.microsoft.com/office/powerpoint/2010/main" val="145533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smtClean="0"/>
              <a:t>58</a:t>
            </a:fld>
            <a:endParaRPr lang="en-US"/>
          </a:p>
        </p:txBody>
      </p:sp>
    </p:spTree>
    <p:extLst>
      <p:ext uri="{BB962C8B-B14F-4D97-AF65-F5344CB8AC3E}">
        <p14:creationId xmlns:p14="http://schemas.microsoft.com/office/powerpoint/2010/main" val="126926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53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AD19-6DBE-9336-0CEF-B01491FE5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81412-4990-AF8E-5E58-0028EE5B3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28FAD-E8ED-74C6-E1C6-DFA5B39596A6}"/>
              </a:ext>
            </a:extLst>
          </p:cNvPr>
          <p:cNvSpPr>
            <a:spLocks noGrp="1"/>
          </p:cNvSpPr>
          <p:nvPr>
            <p:ph type="body" idx="1"/>
          </p:nvPr>
        </p:nvSpPr>
        <p:spPr/>
        <p:txBody>
          <a:bodyPr/>
          <a:lstStyle/>
          <a:p>
            <a:r>
              <a:rPr lang="en-US">
                <a:highlight>
                  <a:srgbClr val="FFFF00"/>
                </a:highlight>
                <a:ea typeface="Calibri"/>
                <a:cs typeface="Calibri"/>
              </a:rPr>
              <a:t>Objective 4 up for debate. Urgent care and nexus of that, patient load and patients out more quickly to connect with LTC</a:t>
            </a:r>
          </a:p>
        </p:txBody>
      </p:sp>
      <p:sp>
        <p:nvSpPr>
          <p:cNvPr id="4" name="Slide Number Placeholder 3">
            <a:extLst>
              <a:ext uri="{FF2B5EF4-FFF2-40B4-BE49-F238E27FC236}">
                <a16:creationId xmlns:a16="http://schemas.microsoft.com/office/drawing/2014/main" id="{2FACD019-C80B-0994-A5B8-032D5A7626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43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7F23C-1D17-44DD-834B-3E42FE1F1B31}"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265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5447-CF3C-46A7-8C51-73161D3B6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D864F-6CEA-49C4-9E4E-94C3574A5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A0A79-68F8-47BC-9C91-5C244B8C16AC}"/>
              </a:ext>
            </a:extLst>
          </p:cNvPr>
          <p:cNvSpPr>
            <a:spLocks noGrp="1"/>
          </p:cNvSpPr>
          <p:nvPr>
            <p:ph type="dt" sz="half" idx="10"/>
          </p:nvPr>
        </p:nvSpPr>
        <p:spPr/>
        <p:txBody>
          <a:bodyPr/>
          <a:lstStyle/>
          <a:p>
            <a:fld id="{0D1FC219-D079-48FC-B522-B016B6A563EC}" type="datetime1">
              <a:rPr lang="en-US" smtClean="0"/>
              <a:t>3/16/2026</a:t>
            </a:fld>
            <a:endParaRPr lang="en-US" dirty="0"/>
          </a:p>
        </p:txBody>
      </p:sp>
      <p:sp>
        <p:nvSpPr>
          <p:cNvPr id="5" name="Footer Placeholder 4">
            <a:extLst>
              <a:ext uri="{FF2B5EF4-FFF2-40B4-BE49-F238E27FC236}">
                <a16:creationId xmlns:a16="http://schemas.microsoft.com/office/drawing/2014/main" id="{685459F4-5C93-4121-A60F-32827306E69B}"/>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B8368A68-3D5E-417A-8CE9-EA234DBDC47D}"/>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333257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63E9-A025-4017-A43E-5F1EE5FD1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7AA45-1CB3-43CD-B7CA-E8D414CDB7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33944-849C-43EA-A4A9-02DAF8F0F857}"/>
              </a:ext>
            </a:extLst>
          </p:cNvPr>
          <p:cNvSpPr>
            <a:spLocks noGrp="1"/>
          </p:cNvSpPr>
          <p:nvPr>
            <p:ph type="dt" sz="half" idx="10"/>
          </p:nvPr>
        </p:nvSpPr>
        <p:spPr/>
        <p:txBody>
          <a:bodyPr/>
          <a:lstStyle/>
          <a:p>
            <a:fld id="{F7BC46F4-9DE0-4AF6-A991-E50684EF0CE2}" type="datetime1">
              <a:rPr lang="en-US" smtClean="0"/>
              <a:t>3/16/2026</a:t>
            </a:fld>
            <a:endParaRPr lang="en-US" dirty="0"/>
          </a:p>
        </p:txBody>
      </p:sp>
      <p:sp>
        <p:nvSpPr>
          <p:cNvPr id="5" name="Footer Placeholder 4">
            <a:extLst>
              <a:ext uri="{FF2B5EF4-FFF2-40B4-BE49-F238E27FC236}">
                <a16:creationId xmlns:a16="http://schemas.microsoft.com/office/drawing/2014/main" id="{0F28AC8F-CDFD-466B-91F6-710BD553AD6F}"/>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944D3771-4FB9-4057-9994-D3999B8BAAFE}"/>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125309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AFAB3-AD32-40C8-A32F-1A80C40EC4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FB5FC-53B5-402A-B39B-09502F4F57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EE604-495D-488A-806B-5B9BAB449004}"/>
              </a:ext>
            </a:extLst>
          </p:cNvPr>
          <p:cNvSpPr>
            <a:spLocks noGrp="1"/>
          </p:cNvSpPr>
          <p:nvPr>
            <p:ph type="dt" sz="half" idx="10"/>
          </p:nvPr>
        </p:nvSpPr>
        <p:spPr/>
        <p:txBody>
          <a:bodyPr/>
          <a:lstStyle/>
          <a:p>
            <a:fld id="{53C6A390-6B5D-4AE4-BABB-46E35678F485}" type="datetime1">
              <a:rPr lang="en-US" smtClean="0"/>
              <a:t>3/16/2026</a:t>
            </a:fld>
            <a:endParaRPr lang="en-US" dirty="0"/>
          </a:p>
        </p:txBody>
      </p:sp>
      <p:sp>
        <p:nvSpPr>
          <p:cNvPr id="5" name="Footer Placeholder 4">
            <a:extLst>
              <a:ext uri="{FF2B5EF4-FFF2-40B4-BE49-F238E27FC236}">
                <a16:creationId xmlns:a16="http://schemas.microsoft.com/office/drawing/2014/main" id="{5086FE1C-C9DA-4659-B8A0-BD4354A1DA4B}"/>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89C77F24-60F5-4911-9813-26390002A213}"/>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1255033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76198"/>
            <a:ext cx="12192000" cy="502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close up of a logo&#10;&#10;Description automatically generated">
            <a:extLst>
              <a:ext uri="{FF2B5EF4-FFF2-40B4-BE49-F238E27FC236}">
                <a16:creationId xmlns:a16="http://schemas.microsoft.com/office/drawing/2014/main" id="{FB2C5977-2C4E-F545-BFC0-62271F94D7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7825942" y="177801"/>
            <a:ext cx="4356381" cy="4317999"/>
          </a:xfrm>
          <a:prstGeom prst="rect">
            <a:avLst/>
          </a:prstGeom>
        </p:spPr>
      </p:pic>
      <p:sp>
        <p:nvSpPr>
          <p:cNvPr id="5" name="Freeform 4">
            <a:extLst>
              <a:ext uri="{FF2B5EF4-FFF2-40B4-BE49-F238E27FC236}">
                <a16:creationId xmlns:a16="http://schemas.microsoft.com/office/drawing/2014/main" id="{894C76FE-F50D-8943-933D-B3E897C2BA0E}"/>
              </a:ext>
            </a:extLst>
          </p:cNvPr>
          <p:cNvSpPr/>
          <p:nvPr userDrawn="1"/>
        </p:nvSpPr>
        <p:spPr>
          <a:xfrm flipH="1">
            <a:off x="9677" y="-67733"/>
            <a:ext cx="12192932" cy="5021037"/>
          </a:xfrm>
          <a:custGeom>
            <a:avLst/>
            <a:gdLst>
              <a:gd name="connsiteX0" fmla="*/ 0 w 9165771"/>
              <a:gd name="connsiteY0" fmla="*/ 3766457 h 3795486"/>
              <a:gd name="connsiteX1" fmla="*/ 0 w 9165771"/>
              <a:gd name="connsiteY1" fmla="*/ 1988457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0 w 9165771"/>
              <a:gd name="connsiteY1" fmla="*/ 2478551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14549 w 9165771"/>
              <a:gd name="connsiteY1" fmla="*/ 2317625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7274 w 9165771"/>
              <a:gd name="connsiteY1" fmla="*/ 2361514 h 3795486"/>
              <a:gd name="connsiteX2" fmla="*/ 9165771 w 9165771"/>
              <a:gd name="connsiteY2" fmla="*/ 0 h 3795486"/>
              <a:gd name="connsiteX3" fmla="*/ 9165771 w 9165771"/>
              <a:gd name="connsiteY3" fmla="*/ 3795486 h 3795486"/>
              <a:gd name="connsiteX4" fmla="*/ 0 w 9165771"/>
              <a:gd name="connsiteY4" fmla="*/ 3766457 h 3795486"/>
              <a:gd name="connsiteX0" fmla="*/ 14759 w 9180530"/>
              <a:gd name="connsiteY0" fmla="*/ 3766457 h 3795486"/>
              <a:gd name="connsiteX1" fmla="*/ 210 w 9180530"/>
              <a:gd name="connsiteY1" fmla="*/ 2390773 h 3795486"/>
              <a:gd name="connsiteX2" fmla="*/ 9180530 w 9180530"/>
              <a:gd name="connsiteY2" fmla="*/ 0 h 3795486"/>
              <a:gd name="connsiteX3" fmla="*/ 9180530 w 9180530"/>
              <a:gd name="connsiteY3" fmla="*/ 3795486 h 3795486"/>
              <a:gd name="connsiteX4" fmla="*/ 14759 w 9180530"/>
              <a:gd name="connsiteY4" fmla="*/ 3766457 h 3795486"/>
              <a:gd name="connsiteX0" fmla="*/ 701 w 9166472"/>
              <a:gd name="connsiteY0" fmla="*/ 3766457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66457 h 3795486"/>
              <a:gd name="connsiteX0" fmla="*/ 701 w 9166472"/>
              <a:gd name="connsiteY0" fmla="*/ 3788401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88401 h 3795486"/>
              <a:gd name="connsiteX0" fmla="*/ 701 w 9166472"/>
              <a:gd name="connsiteY0" fmla="*/ 3817661 h 3817661"/>
              <a:gd name="connsiteX1" fmla="*/ 701 w 9166472"/>
              <a:gd name="connsiteY1" fmla="*/ 2398087 h 3817661"/>
              <a:gd name="connsiteX2" fmla="*/ 9166472 w 9166472"/>
              <a:gd name="connsiteY2" fmla="*/ 0 h 3817661"/>
              <a:gd name="connsiteX3" fmla="*/ 9166472 w 9166472"/>
              <a:gd name="connsiteY3" fmla="*/ 3795486 h 3817661"/>
              <a:gd name="connsiteX4" fmla="*/ 701 w 9166472"/>
              <a:gd name="connsiteY4" fmla="*/ 3817661 h 3817661"/>
              <a:gd name="connsiteX0" fmla="*/ 701 w 9166472"/>
              <a:gd name="connsiteY0" fmla="*/ 3795716 h 3795716"/>
              <a:gd name="connsiteX1" fmla="*/ 701 w 9166472"/>
              <a:gd name="connsiteY1" fmla="*/ 2398087 h 3795716"/>
              <a:gd name="connsiteX2" fmla="*/ 9166472 w 9166472"/>
              <a:gd name="connsiteY2" fmla="*/ 0 h 3795716"/>
              <a:gd name="connsiteX3" fmla="*/ 9166472 w 9166472"/>
              <a:gd name="connsiteY3" fmla="*/ 3795486 h 3795716"/>
              <a:gd name="connsiteX4" fmla="*/ 701 w 9166472"/>
              <a:gd name="connsiteY4" fmla="*/ 3795716 h 379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472" h="3795716">
                <a:moveTo>
                  <a:pt x="701" y="3795716"/>
                </a:moveTo>
                <a:cubicBezTo>
                  <a:pt x="3126" y="3327402"/>
                  <a:pt x="-1724" y="2866401"/>
                  <a:pt x="701" y="2398087"/>
                </a:cubicBezTo>
                <a:lnTo>
                  <a:pt x="9166472" y="0"/>
                </a:lnTo>
                <a:lnTo>
                  <a:pt x="9166472" y="3795486"/>
                </a:lnTo>
                <a:lnTo>
                  <a:pt x="701" y="37957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ubtitle 2"/>
          <p:cNvSpPr>
            <a:spLocks noGrp="1"/>
          </p:cNvSpPr>
          <p:nvPr>
            <p:ph type="subTitle" idx="1"/>
          </p:nvPr>
        </p:nvSpPr>
        <p:spPr>
          <a:xfrm>
            <a:off x="914400" y="3810000"/>
            <a:ext cx="8534400" cy="533400"/>
          </a:xfrm>
        </p:spPr>
        <p:txBody>
          <a:bodyPr/>
          <a:lstStyle>
            <a:lvl1pPr marL="0" indent="0" algn="l">
              <a:buNone/>
              <a:defRPr>
                <a:solidFill>
                  <a:schemeClr val="bg2">
                    <a:lumMod val="90000"/>
                  </a:schemeClr>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05600" y="5562600"/>
            <a:ext cx="5084064" cy="914400"/>
          </a:xfrm>
          <a:prstGeom prst="rect">
            <a:avLst/>
          </a:prstGeom>
        </p:spPr>
      </p:pic>
      <p:sp>
        <p:nvSpPr>
          <p:cNvPr id="2" name="Title 1"/>
          <p:cNvSpPr>
            <a:spLocks noGrp="1"/>
          </p:cNvSpPr>
          <p:nvPr>
            <p:ph type="ctrTitle" hasCustomPrompt="1"/>
          </p:nvPr>
        </p:nvSpPr>
        <p:spPr>
          <a:xfrm>
            <a:off x="863600" y="1806578"/>
            <a:ext cx="10464800" cy="1927225"/>
          </a:xfrm>
          <a:prstGeom prst="rect">
            <a:avLst/>
          </a:prstGeom>
          <a:noFill/>
        </p:spPr>
        <p:txBody>
          <a:bodyPr anchor="b">
            <a:noAutofit/>
          </a:bodyPr>
          <a:lstStyle>
            <a:lvl1pPr>
              <a:defRPr sz="5867" cap="none" baseline="0">
                <a:solidFill>
                  <a:schemeClr val="bg1"/>
                </a:solidFill>
                <a:latin typeface="+mj-lt"/>
              </a:defRPr>
            </a:lvl1pPr>
          </a:lstStyle>
          <a:p>
            <a:r>
              <a:rPr lang="en-US"/>
              <a:t>Click to Edit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_N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939C0-F285-8541-B418-47E3EFED54E8}"/>
              </a:ext>
            </a:extLst>
          </p:cNvPr>
          <p:cNvSpPr/>
          <p:nvPr userDrawn="1"/>
        </p:nvSpPr>
        <p:spPr>
          <a:xfrm>
            <a:off x="609599" y="304800"/>
            <a:ext cx="11582399"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609600" y="2057400"/>
            <a:ext cx="10972800" cy="44196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09599" y="304800"/>
            <a:ext cx="9956796" cy="1397000"/>
          </a:xfrm>
          <a:prstGeom prst="rect">
            <a:avLst/>
          </a:prstGeom>
          <a:noFill/>
        </p:spPr>
        <p:txBody>
          <a:bodyPr vert="horz" lIns="182880" tIns="45720" rIns="182880" bIns="45720" rtlCol="0" anchor="ctr">
            <a:normAutofit/>
          </a:bodyPr>
          <a:lstStyle/>
          <a:p>
            <a:r>
              <a:rPr lang="en-US"/>
              <a:t>Click to edit Master title style</a:t>
            </a:r>
          </a:p>
        </p:txBody>
      </p:sp>
      <p:sp>
        <p:nvSpPr>
          <p:cNvPr id="6" name="Rectangle 5"/>
          <p:cNvSpPr/>
          <p:nvPr userDrawn="1"/>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lide Number Placeholder 5"/>
          <p:cNvSpPr>
            <a:spLocks noGrp="1"/>
          </p:cNvSpPr>
          <p:nvPr>
            <p:ph type="sldNum" sz="quarter" idx="4"/>
          </p:nvPr>
        </p:nvSpPr>
        <p:spPr>
          <a:xfrm>
            <a:off x="2" y="304800"/>
            <a:ext cx="609599" cy="1397000"/>
          </a:xfrm>
          <a:prstGeom prst="rect">
            <a:avLst/>
          </a:prstGeom>
        </p:spPr>
        <p:txBody>
          <a:bodyPr vert="horz" lIns="91440" tIns="45720" rIns="91440" bIns="45720" rtlCol="0" anchor="ctr"/>
          <a:lstStyle>
            <a:lvl1pPr algn="ctr">
              <a:defRPr sz="1867" b="1">
                <a:solidFill>
                  <a:schemeClr val="bg1"/>
                </a:solidFill>
              </a:defRPr>
            </a:lvl1pPr>
          </a:lstStyle>
          <a:p>
            <a:fld id="{0CFEC368-1D7A-4F81-ABF6-AE0E36BAF64C}" type="slidenum">
              <a:rPr lang="en-US" smtClean="0"/>
              <a:pPr/>
              <a:t>‹#›</a:t>
            </a:fld>
            <a:endParaRPr lang="en-US"/>
          </a:p>
        </p:txBody>
      </p:sp>
      <p:pic>
        <p:nvPicPr>
          <p:cNvPr id="4" name="Picture 3" descr="A close up of a logo&#10;&#10;Description automatically generated">
            <a:extLst>
              <a:ext uri="{FF2B5EF4-FFF2-40B4-BE49-F238E27FC236}">
                <a16:creationId xmlns:a16="http://schemas.microsoft.com/office/drawing/2014/main" id="{190E0BBD-FDDD-9249-9E5A-6178D3098B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9" name="Rectangle 8"/>
          <p:cNvSpPr/>
          <p:nvPr userDrawn="1"/>
        </p:nvSpPr>
        <p:spPr>
          <a:xfrm>
            <a:off x="0" y="1"/>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71660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F4EA25-7A0F-3B46-A342-A4D2CC77A963}"/>
              </a:ext>
            </a:extLst>
          </p:cNvPr>
          <p:cNvSpPr/>
          <p:nvPr userDrawn="1"/>
        </p:nvSpPr>
        <p:spPr>
          <a:xfrm>
            <a:off x="0" y="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ight Triangle 17">
            <a:extLst>
              <a:ext uri="{FF2B5EF4-FFF2-40B4-BE49-F238E27FC236}">
                <a16:creationId xmlns:a16="http://schemas.microsoft.com/office/drawing/2014/main" id="{87B3EDF8-15BE-1346-80C0-794E8220F431}"/>
              </a:ext>
            </a:extLst>
          </p:cNvPr>
          <p:cNvSpPr/>
          <p:nvPr userDrawn="1"/>
        </p:nvSpPr>
        <p:spPr>
          <a:xfrm>
            <a:off x="0" y="2"/>
            <a:ext cx="12192000" cy="6857999"/>
          </a:xfrm>
          <a:custGeom>
            <a:avLst/>
            <a:gdLst>
              <a:gd name="connsiteX0" fmla="*/ 0 w 9144000"/>
              <a:gd name="connsiteY0" fmla="*/ 5143499 h 5143499"/>
              <a:gd name="connsiteX1" fmla="*/ 0 w 9144000"/>
              <a:gd name="connsiteY1" fmla="*/ 0 h 5143499"/>
              <a:gd name="connsiteX2" fmla="*/ 9144000 w 9144000"/>
              <a:gd name="connsiteY2" fmla="*/ 5143499 h 5143499"/>
              <a:gd name="connsiteX3" fmla="*/ 0 w 9144000"/>
              <a:gd name="connsiteY3" fmla="*/ 5143499 h 5143499"/>
              <a:gd name="connsiteX0" fmla="*/ 0 w 9144000"/>
              <a:gd name="connsiteY0" fmla="*/ 5143499 h 5143499"/>
              <a:gd name="connsiteX1" fmla="*/ 0 w 9144000"/>
              <a:gd name="connsiteY1" fmla="*/ 0 h 5143499"/>
              <a:gd name="connsiteX2" fmla="*/ 8788400 w 9144000"/>
              <a:gd name="connsiteY2" fmla="*/ 4949370 h 5143499"/>
              <a:gd name="connsiteX3" fmla="*/ 9144000 w 9144000"/>
              <a:gd name="connsiteY3" fmla="*/ 5143499 h 5143499"/>
              <a:gd name="connsiteX4" fmla="*/ 0 w 9144000"/>
              <a:gd name="connsiteY4" fmla="*/ 5143499 h 5143499"/>
              <a:gd name="connsiteX0" fmla="*/ 0 w 9151257"/>
              <a:gd name="connsiteY0" fmla="*/ 5143499 h 5143499"/>
              <a:gd name="connsiteX1" fmla="*/ 0 w 9151257"/>
              <a:gd name="connsiteY1" fmla="*/ 0 h 5143499"/>
              <a:gd name="connsiteX2" fmla="*/ 9151257 w 9151257"/>
              <a:gd name="connsiteY2" fmla="*/ 4216399 h 5143499"/>
              <a:gd name="connsiteX3" fmla="*/ 9144000 w 9151257"/>
              <a:gd name="connsiteY3" fmla="*/ 5143499 h 5143499"/>
              <a:gd name="connsiteX4" fmla="*/ 0 w 9151257"/>
              <a:gd name="connsiteY4" fmla="*/ 5143499 h 5143499"/>
              <a:gd name="connsiteX0" fmla="*/ 0 w 9144000"/>
              <a:gd name="connsiteY0" fmla="*/ 5143499 h 5143499"/>
              <a:gd name="connsiteX1" fmla="*/ 0 w 9144000"/>
              <a:gd name="connsiteY1" fmla="*/ 0 h 5143499"/>
              <a:gd name="connsiteX2" fmla="*/ 9144000 w 9144000"/>
              <a:gd name="connsiteY2" fmla="*/ 4223656 h 5143499"/>
              <a:gd name="connsiteX3" fmla="*/ 9144000 w 9144000"/>
              <a:gd name="connsiteY3" fmla="*/ 5143499 h 5143499"/>
              <a:gd name="connsiteX4" fmla="*/ 0 w 9144000"/>
              <a:gd name="connsiteY4" fmla="*/ 5143499 h 514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499">
                <a:moveTo>
                  <a:pt x="0" y="5143499"/>
                </a:moveTo>
                <a:lnTo>
                  <a:pt x="0" y="0"/>
                </a:lnTo>
                <a:lnTo>
                  <a:pt x="9144000" y="4223656"/>
                </a:lnTo>
                <a:lnTo>
                  <a:pt x="9144000" y="5143499"/>
                </a:lnTo>
                <a:lnTo>
                  <a:pt x="0" y="5143499"/>
                </a:lnTo>
                <a:close/>
              </a:path>
            </a:pathLst>
          </a:custGeom>
          <a:gradFill flip="none" rotWithShape="1">
            <a:gsLst>
              <a:gs pos="0">
                <a:srgbClr val="005A9B">
                  <a:shade val="30000"/>
                  <a:satMod val="115000"/>
                </a:srgbClr>
              </a:gs>
              <a:gs pos="41000">
                <a:srgbClr val="005A9B">
                  <a:shade val="67500"/>
                  <a:satMod val="115000"/>
                  <a:alpha val="42000"/>
                </a:srgbClr>
              </a:gs>
              <a:gs pos="100000">
                <a:srgbClr val="005A9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itle 1">
            <a:extLst>
              <a:ext uri="{FF2B5EF4-FFF2-40B4-BE49-F238E27FC236}">
                <a16:creationId xmlns:a16="http://schemas.microsoft.com/office/drawing/2014/main" id="{9D3F3B79-01FF-724B-A03F-B613B215D44C}"/>
              </a:ext>
            </a:extLst>
          </p:cNvPr>
          <p:cNvSpPr>
            <a:spLocks noGrp="1"/>
          </p:cNvSpPr>
          <p:nvPr>
            <p:ph type="title"/>
          </p:nvPr>
        </p:nvSpPr>
        <p:spPr>
          <a:xfrm>
            <a:off x="963084" y="1600202"/>
            <a:ext cx="10363200" cy="2200276"/>
          </a:xfrm>
          <a:prstGeom prst="rect">
            <a:avLst/>
          </a:prstGeom>
          <a:noFill/>
        </p:spPr>
        <p:txBody>
          <a:bodyPr lIns="91440" anchor="b">
            <a:normAutofit/>
          </a:bodyPr>
          <a:lstStyle>
            <a:lvl1pPr algn="l">
              <a:defRPr sz="5867" b="0" cap="none" spc="0" baseline="0">
                <a:solidFill>
                  <a:schemeClr val="tx1"/>
                </a:solidFill>
                <a:latin typeface="+mj-lt"/>
              </a:defRPr>
            </a:lvl1pPr>
          </a:lstStyle>
          <a:p>
            <a:r>
              <a:rPr lang="en-US"/>
              <a:t>Click to edit Master title style</a:t>
            </a:r>
          </a:p>
        </p:txBody>
      </p:sp>
      <p:sp>
        <p:nvSpPr>
          <p:cNvPr id="20" name="Text Placeholder 2">
            <a:extLst>
              <a:ext uri="{FF2B5EF4-FFF2-40B4-BE49-F238E27FC236}">
                <a16:creationId xmlns:a16="http://schemas.microsoft.com/office/drawing/2014/main" id="{F7576D4C-6F4D-CC4D-A83C-0BEFCA4EC6E8}"/>
              </a:ext>
            </a:extLst>
          </p:cNvPr>
          <p:cNvSpPr>
            <a:spLocks noGrp="1"/>
          </p:cNvSpPr>
          <p:nvPr>
            <p:ph type="body" idx="1"/>
          </p:nvPr>
        </p:nvSpPr>
        <p:spPr>
          <a:xfrm>
            <a:off x="963084" y="3901060"/>
            <a:ext cx="10363200" cy="1500187"/>
          </a:xfrm>
        </p:spPr>
        <p:txBody>
          <a:bodyPr anchor="t">
            <a:normAutofit/>
          </a:bodyPr>
          <a:lstStyle>
            <a:lvl1pPr marL="0" indent="0">
              <a:buNone/>
              <a:defRPr sz="3200" cap="none" baseline="0">
                <a:solidFill>
                  <a:schemeClr val="tx2"/>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057400"/>
            <a:ext cx="5181599" cy="441960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1867">
                <a:latin typeface="+mj-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3" y="2057400"/>
            <a:ext cx="5181597" cy="441960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1867">
                <a:latin typeface="+mj-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a:p>
        </p:txBody>
      </p:sp>
      <p:cxnSp>
        <p:nvCxnSpPr>
          <p:cNvPr id="8" name="Straight Connector 7">
            <a:extLst>
              <a:ext uri="{FF2B5EF4-FFF2-40B4-BE49-F238E27FC236}">
                <a16:creationId xmlns:a16="http://schemas.microsoft.com/office/drawing/2014/main" id="{DD8767E0-A664-4642-BBDD-1CB13922501C}"/>
              </a:ext>
            </a:extLst>
          </p:cNvPr>
          <p:cNvCxnSpPr>
            <a:cxnSpLocks/>
          </p:cNvCxnSpPr>
          <p:nvPr userDrawn="1"/>
        </p:nvCxnSpPr>
        <p:spPr>
          <a:xfrm>
            <a:off x="6096000" y="304800"/>
            <a:ext cx="0" cy="6172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969332F-BD03-A04F-A6F3-F6D2CC3DA7AA}"/>
              </a:ext>
            </a:extLst>
          </p:cNvPr>
          <p:cNvSpPr>
            <a:spLocks noGrp="1"/>
          </p:cNvSpPr>
          <p:nvPr>
            <p:ph type="title"/>
          </p:nvPr>
        </p:nvSpPr>
        <p:spPr>
          <a:xfrm>
            <a:off x="609597" y="304801"/>
            <a:ext cx="5486401" cy="1382337"/>
          </a:xfrm>
          <a:noFill/>
        </p:spPr>
        <p:txBody>
          <a:bodyPr>
            <a:normAutofit/>
          </a:bodyPr>
          <a:lstStyle>
            <a:lvl1pPr>
              <a:defRPr sz="3733"/>
            </a:lvl1pPr>
          </a:lstStyle>
          <a:p>
            <a:r>
              <a:rPr lang="en-US"/>
              <a:t>Click to edit Master title style</a:t>
            </a:r>
          </a:p>
        </p:txBody>
      </p:sp>
      <p:sp>
        <p:nvSpPr>
          <p:cNvPr id="12" name="Text Placeholder 11">
            <a:extLst>
              <a:ext uri="{FF2B5EF4-FFF2-40B4-BE49-F238E27FC236}">
                <a16:creationId xmlns:a16="http://schemas.microsoft.com/office/drawing/2014/main" id="{C93A4F91-C4D3-7E44-BBF0-486C06ED3847}"/>
              </a:ext>
            </a:extLst>
          </p:cNvPr>
          <p:cNvSpPr>
            <a:spLocks noGrp="1"/>
          </p:cNvSpPr>
          <p:nvPr>
            <p:ph type="body" sz="quarter" idx="13"/>
          </p:nvPr>
        </p:nvSpPr>
        <p:spPr>
          <a:xfrm>
            <a:off x="6096000" y="304800"/>
            <a:ext cx="4470400" cy="1382184"/>
          </a:xfrm>
        </p:spPr>
        <p:txBody>
          <a:bodyPr lIns="182880" rIns="182880" anchor="ctr" anchorCtr="0">
            <a:normAutofit/>
          </a:bodyPr>
          <a:lstStyle>
            <a:lvl1pPr marL="0" indent="0">
              <a:buNone/>
              <a:defRPr sz="3733">
                <a:solidFill>
                  <a:schemeClr val="accent1"/>
                </a:solidFill>
              </a:defRPr>
            </a:lvl1pPr>
            <a:lvl2pPr marL="365751" indent="0">
              <a:buNone/>
              <a:defRPr/>
            </a:lvl2pPr>
            <a:lvl3pPr marL="731502" indent="0">
              <a:buNone/>
              <a:defRPr/>
            </a:lvl3pPr>
            <a:lvl4pPr marL="1097253" indent="0">
              <a:buNone/>
              <a:defRPr/>
            </a:lvl4pPr>
            <a:lvl5pPr marL="1402045" indent="0">
              <a:buNone/>
              <a:defRPr/>
            </a:lvl5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57719"/>
            <a:ext cx="5242560" cy="639763"/>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sz="2667" b="0">
                <a:solidFill>
                  <a:schemeClr val="bg1"/>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788920"/>
            <a:ext cx="5242560" cy="368808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2057400"/>
            <a:ext cx="5242560" cy="639763"/>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lang="en-US" sz="2667" b="0" kern="1200" dirty="0" smtClean="0">
                <a:solidFill>
                  <a:schemeClr val="bg1"/>
                </a:solidFill>
                <a:latin typeface="+mj-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788920"/>
            <a:ext cx="5242560" cy="368808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a:p>
        </p:txBody>
      </p:sp>
      <p:cxnSp>
        <p:nvCxnSpPr>
          <p:cNvPr id="11" name="Straight Connector 10"/>
          <p:cNvCxnSpPr>
            <a:cxnSpLocks/>
          </p:cNvCxnSpPr>
          <p:nvPr/>
        </p:nvCxnSpPr>
        <p:spPr>
          <a:xfrm flipH="1">
            <a:off x="6096000" y="2057400"/>
            <a:ext cx="1059" cy="44196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017BC5-8E7B-444B-A7BF-06D96C33D7B2}"/>
              </a:ext>
            </a:extLst>
          </p:cNvPr>
          <p:cNvSpPr>
            <a:spLocks noGrp="1"/>
          </p:cNvSpPr>
          <p:nvPr>
            <p:ph type="title"/>
          </p:nvPr>
        </p:nvSpPr>
        <p:spPr>
          <a:xfrm>
            <a:off x="609597" y="304801"/>
            <a:ext cx="9954687" cy="138233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313357"/>
            <a:ext cx="609600" cy="888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4" name="Slide Number Placeholder 3"/>
          <p:cNvSpPr>
            <a:spLocks noGrp="1"/>
          </p:cNvSpPr>
          <p:nvPr>
            <p:ph type="sldNum" sz="quarter" idx="11"/>
          </p:nvPr>
        </p:nvSpPr>
        <p:spPr>
          <a:xfrm>
            <a:off x="0" y="304802"/>
            <a:ext cx="609600" cy="888999"/>
          </a:xfrm>
        </p:spPr>
        <p:txBody>
          <a:bodyPr/>
          <a:lstStyle/>
          <a:p>
            <a:pPr>
              <a:defRPr/>
            </a:pPr>
            <a:fld id="{85C8DD69-8968-4BF3-9E46-F1FF3B850997}" type="slidenum">
              <a:rPr lang="en-US" smtClean="0"/>
              <a:pPr>
                <a:defRPr/>
              </a:pPr>
              <a:t>‹#›</a:t>
            </a:fld>
            <a:endParaRPr lang="en-US"/>
          </a:p>
        </p:txBody>
      </p:sp>
      <p:sp>
        <p:nvSpPr>
          <p:cNvPr id="6" name="Rectangle 5"/>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7" name="Rectangle 6">
            <a:extLst>
              <a:ext uri="{FF2B5EF4-FFF2-40B4-BE49-F238E27FC236}">
                <a16:creationId xmlns:a16="http://schemas.microsoft.com/office/drawing/2014/main" id="{35E14F99-5EFF-6B42-9209-609B80A55B60}"/>
              </a:ext>
            </a:extLst>
          </p:cNvPr>
          <p:cNvSpPr/>
          <p:nvPr userDrawn="1"/>
        </p:nvSpPr>
        <p:spPr>
          <a:xfrm>
            <a:off x="609599" y="304800"/>
            <a:ext cx="11582399" cy="897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609596" y="304801"/>
            <a:ext cx="9956803" cy="89755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6767B5-600E-DE88-EFFA-7A945EBD1084}"/>
              </a:ext>
            </a:extLst>
          </p:cNvPr>
          <p:cNvSpPr>
            <a:spLocks noGrp="1"/>
          </p:cNvSpPr>
          <p:nvPr>
            <p:ph idx="1"/>
          </p:nvPr>
        </p:nvSpPr>
        <p:spPr>
          <a:xfrm>
            <a:off x="609600" y="1498600"/>
            <a:ext cx="10972800" cy="4978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13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584200"/>
            <a:ext cx="2856907" cy="1473200"/>
          </a:xfrm>
          <a:prstGeom prst="rect">
            <a:avLst/>
          </a:prstGeom>
          <a:solidFill>
            <a:schemeClr val="bg2"/>
          </a:solidFill>
        </p:spPr>
        <p:txBody>
          <a:bodyPr anchor="ctr" anchorCtr="0">
            <a:normAutofit/>
          </a:bodyPr>
          <a:lstStyle>
            <a:lvl1pPr algn="l">
              <a:defRPr sz="2933" b="0"/>
            </a:lvl1pPr>
          </a:lstStyle>
          <a:p>
            <a:r>
              <a:rPr lang="en-US"/>
              <a:t>Click to edit Master title style</a:t>
            </a:r>
          </a:p>
        </p:txBody>
      </p:sp>
      <p:sp>
        <p:nvSpPr>
          <p:cNvPr id="3" name="Picture Placeholder 2"/>
          <p:cNvSpPr>
            <a:spLocks noGrp="1"/>
          </p:cNvSpPr>
          <p:nvPr>
            <p:ph type="pic" idx="1"/>
          </p:nvPr>
        </p:nvSpPr>
        <p:spPr>
          <a:xfrm>
            <a:off x="3811480" y="584200"/>
            <a:ext cx="7872520" cy="5892800"/>
          </a:xfrm>
          <a:ln w="12700"/>
        </p:spPr>
        <p:style>
          <a:lnRef idx="2">
            <a:schemeClr val="accent1"/>
          </a:lnRef>
          <a:fillRef idx="1">
            <a:schemeClr val="lt1"/>
          </a:fillRef>
          <a:effectRef idx="0">
            <a:schemeClr val="accent1"/>
          </a:effectRef>
          <a:fontRef idx="minor">
            <a:schemeClr val="dk1"/>
          </a:fontRef>
        </p:style>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7" name="Slide Number Placeholder 6"/>
          <p:cNvSpPr>
            <a:spLocks noGrp="1"/>
          </p:cNvSpPr>
          <p:nvPr>
            <p:ph type="sldNum" sz="quarter" idx="12"/>
          </p:nvPr>
        </p:nvSpPr>
        <p:spPr>
          <a:xfrm>
            <a:off x="1" y="584200"/>
            <a:ext cx="609599" cy="1473200"/>
          </a:xfrm>
          <a:solidFill>
            <a:schemeClr val="accent1"/>
          </a:solidFill>
        </p:spPr>
        <p:txBody>
          <a:bodyPr/>
          <a:lstStyle>
            <a:lvl1pPr>
              <a:defRPr>
                <a:solidFill>
                  <a:schemeClr val="bg1"/>
                </a:solidFill>
              </a:defRPr>
            </a:lvl1pPr>
          </a:lstStyle>
          <a:p>
            <a:fld id="{0CFEC368-1D7A-4F81-ABF6-AE0E36BAF64C}" type="slidenum">
              <a:rPr lang="en-US" smtClean="0"/>
              <a:pPr/>
              <a:t>‹#›</a:t>
            </a:fld>
            <a:endParaRPr lang="en-US"/>
          </a:p>
        </p:txBody>
      </p:sp>
      <p:sp>
        <p:nvSpPr>
          <p:cNvPr id="13" name="Rectangle 12">
            <a:extLst>
              <a:ext uri="{FF2B5EF4-FFF2-40B4-BE49-F238E27FC236}">
                <a16:creationId xmlns:a16="http://schemas.microsoft.com/office/drawing/2014/main" id="{147D3DD2-8611-294B-BD2E-4DF240CF70B3}"/>
              </a:ext>
            </a:extLst>
          </p:cNvPr>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6" name="Text Placeholder 5">
            <a:extLst>
              <a:ext uri="{FF2B5EF4-FFF2-40B4-BE49-F238E27FC236}">
                <a16:creationId xmlns:a16="http://schemas.microsoft.com/office/drawing/2014/main" id="{BB74DBCA-8C61-8043-9F81-D1A21C08E994}"/>
              </a:ext>
            </a:extLst>
          </p:cNvPr>
          <p:cNvSpPr>
            <a:spLocks noGrp="1"/>
          </p:cNvSpPr>
          <p:nvPr>
            <p:ph type="body" sz="quarter" idx="13"/>
          </p:nvPr>
        </p:nvSpPr>
        <p:spPr>
          <a:xfrm>
            <a:off x="609601" y="2209800"/>
            <a:ext cx="2857500" cy="4267200"/>
          </a:xfrm>
        </p:spPr>
        <p:txBody>
          <a:bodyPr/>
          <a:lstStyle>
            <a:lvl1pPr>
              <a:defRPr sz="2933"/>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DAF7F4-8427-F34F-88A5-879E514DC55F}"/>
              </a:ext>
            </a:extLst>
          </p:cNvPr>
          <p:cNvSpPr/>
          <p:nvPr userDrawn="1"/>
        </p:nvSpPr>
        <p:spPr>
          <a:xfrm flipV="1">
            <a:off x="0" y="220133"/>
            <a:ext cx="12192000" cy="66378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6" name="Picture 5" descr="A close up of a logo&#10;&#10;Description automatically generated">
            <a:extLst>
              <a:ext uri="{FF2B5EF4-FFF2-40B4-BE49-F238E27FC236}">
                <a16:creationId xmlns:a16="http://schemas.microsoft.com/office/drawing/2014/main" id="{98D39E6C-DBF6-3146-8D85-4D78EAF07CE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r="27217"/>
          <a:stretch/>
        </p:blipFill>
        <p:spPr>
          <a:xfrm>
            <a:off x="7721601" y="868680"/>
            <a:ext cx="4470400" cy="5415280"/>
          </a:xfrm>
          <a:prstGeom prst="rect">
            <a:avLst/>
          </a:prstGeom>
        </p:spPr>
      </p:pic>
      <p:sp>
        <p:nvSpPr>
          <p:cNvPr id="7" name="Rectangle 6">
            <a:extLst>
              <a:ext uri="{FF2B5EF4-FFF2-40B4-BE49-F238E27FC236}">
                <a16:creationId xmlns:a16="http://schemas.microsoft.com/office/drawing/2014/main" id="{35A0B5D5-5F5D-1046-A931-85A0D06B11AC}"/>
              </a:ext>
            </a:extLst>
          </p:cNvPr>
          <p:cNvSpPr/>
          <p:nvPr userDrawn="1"/>
        </p:nvSpPr>
        <p:spPr>
          <a:xfrm flipV="1">
            <a:off x="0" y="0"/>
            <a:ext cx="12192000" cy="22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8" name="Content Placeholder 2">
            <a:extLst>
              <a:ext uri="{FF2B5EF4-FFF2-40B4-BE49-F238E27FC236}">
                <a16:creationId xmlns:a16="http://schemas.microsoft.com/office/drawing/2014/main" id="{9EFC9853-2981-CE40-9F5F-44B5638655E8}"/>
              </a:ext>
            </a:extLst>
          </p:cNvPr>
          <p:cNvSpPr>
            <a:spLocks noGrp="1"/>
          </p:cNvSpPr>
          <p:nvPr>
            <p:ph idx="1"/>
          </p:nvPr>
        </p:nvSpPr>
        <p:spPr>
          <a:xfrm>
            <a:off x="609600" y="787400"/>
            <a:ext cx="8331200" cy="5201920"/>
          </a:xfrm>
        </p:spPr>
        <p:txBody>
          <a:bodyPr anchor="ctr" anchorCtr="0">
            <a:normAutofit/>
          </a:bodyPr>
          <a:lstStyle>
            <a:lvl1pPr marL="0" indent="0">
              <a:buNone/>
              <a:defRPr sz="5333">
                <a:solidFill>
                  <a:schemeClr val="bg1"/>
                </a:solidFill>
                <a:latin typeface="+mj-lt"/>
              </a:defRPr>
            </a:lvl1pPr>
            <a:lvl2pPr marL="365751" indent="0">
              <a:buNone/>
              <a:defRPr>
                <a:latin typeface="+mj-lt"/>
              </a:defRPr>
            </a:lvl2pPr>
            <a:lvl3pPr marL="731502" indent="0">
              <a:buNone/>
              <a:defRPr>
                <a:latin typeface="+mj-lt"/>
              </a:defRPr>
            </a:lvl3pPr>
            <a:lvl4pPr marL="1097253" indent="0">
              <a:buNone/>
              <a:defRPr>
                <a:latin typeface="+mj-lt"/>
              </a:defRPr>
            </a:lvl4pPr>
            <a:lvl5pPr marL="1402045"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31689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8C4A-8AB9-46BB-AD87-70CECDA3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3EA27-0AFA-4F98-8E9C-3ED58E06D7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9AC86-129E-4DD7-8900-6F52AD1848AF}"/>
              </a:ext>
            </a:extLst>
          </p:cNvPr>
          <p:cNvSpPr>
            <a:spLocks noGrp="1"/>
          </p:cNvSpPr>
          <p:nvPr>
            <p:ph type="dt" sz="half" idx="10"/>
          </p:nvPr>
        </p:nvSpPr>
        <p:spPr/>
        <p:txBody>
          <a:bodyPr/>
          <a:lstStyle/>
          <a:p>
            <a:fld id="{2F4901A7-4C10-4275-9FAB-A0D77E789ED7}" type="datetime1">
              <a:rPr lang="en-US" smtClean="0"/>
              <a:t>3/16/2026</a:t>
            </a:fld>
            <a:endParaRPr lang="en-US" dirty="0"/>
          </a:p>
        </p:txBody>
      </p:sp>
      <p:sp>
        <p:nvSpPr>
          <p:cNvPr id="5" name="Footer Placeholder 4">
            <a:extLst>
              <a:ext uri="{FF2B5EF4-FFF2-40B4-BE49-F238E27FC236}">
                <a16:creationId xmlns:a16="http://schemas.microsoft.com/office/drawing/2014/main" id="{37D18344-9393-46D1-81B8-D55F15673319}"/>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7ECCC9CE-E637-42E2-9BDA-B313A9F16136}"/>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3636719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799"/>
            <a:ext cx="10972800" cy="4572001"/>
          </a:xfrm>
        </p:spPr>
        <p:txBody>
          <a:bodyPr/>
          <a:lstStyle>
            <a:lvl1pPr>
              <a:defRPr sz="210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2FBCFAE-411C-4856-9E00-989D54512587}"/>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a:pPr/>
              <a:t>‹#›</a:t>
            </a:fld>
            <a:endParaRPr lang="en-US"/>
          </a:p>
        </p:txBody>
      </p:sp>
    </p:spTree>
    <p:extLst>
      <p:ext uri="{BB962C8B-B14F-4D97-AF65-F5344CB8AC3E}">
        <p14:creationId xmlns:p14="http://schemas.microsoft.com/office/powerpoint/2010/main" val="3421795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7AFF4-71EF-4261-AF57-12DF11F311B3}"/>
              </a:ext>
            </a:extLst>
          </p:cNvPr>
          <p:cNvSpPr/>
          <p:nvPr/>
        </p:nvSpPr>
        <p:spPr>
          <a:xfrm>
            <a:off x="1" y="949519"/>
            <a:ext cx="12185995" cy="4806522"/>
          </a:xfrm>
          <a:prstGeom prst="rect">
            <a:avLst/>
          </a:prstGeom>
          <a:solidFill>
            <a:srgbClr val="079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8994D5E6-F9BB-4821-97BB-39448967ED60}"/>
              </a:ext>
            </a:extLst>
          </p:cNvPr>
          <p:cNvSpPr>
            <a:spLocks noGrp="1"/>
          </p:cNvSpPr>
          <p:nvPr>
            <p:ph type="ftr" sz="quarter" idx="11"/>
          </p:nvPr>
        </p:nvSpPr>
        <p:spPr>
          <a:xfrm>
            <a:off x="1016000" y="6356351"/>
            <a:ext cx="10566400" cy="273050"/>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8BD1D56B-2446-4BF6-B170-9DAB2ED55250}"/>
              </a:ext>
            </a:extLst>
          </p:cNvPr>
          <p:cNvSpPr>
            <a:spLocks noGrp="1"/>
          </p:cNvSpPr>
          <p:nvPr>
            <p:ph type="sldNum" sz="quarter" idx="12"/>
          </p:nvPr>
        </p:nvSpPr>
        <p:spPr>
          <a:xfrm>
            <a:off x="8737600" y="6356353"/>
            <a:ext cx="2844800" cy="365125"/>
          </a:xfrm>
          <a:prstGeom prst="rect">
            <a:avLst/>
          </a:prstGeom>
        </p:spPr>
        <p:txBody>
          <a:bodyPr/>
          <a:lstStyle/>
          <a:p>
            <a:fld id="{383A4B26-F65E-4771-8FFD-84ABE4FCD18A}" type="slidenum">
              <a:rPr lang="en-US"/>
              <a:t>‹#›</a:t>
            </a:fld>
            <a:endParaRPr lang="en-US"/>
          </a:p>
        </p:txBody>
      </p:sp>
      <p:sp>
        <p:nvSpPr>
          <p:cNvPr id="8" name="Rectangle 7">
            <a:extLst>
              <a:ext uri="{FF2B5EF4-FFF2-40B4-BE49-F238E27FC236}">
                <a16:creationId xmlns:a16="http://schemas.microsoft.com/office/drawing/2014/main" id="{6F8C86B8-98B8-4621-B917-5A2CFF217DFC}"/>
              </a:ext>
            </a:extLst>
          </p:cNvPr>
          <p:cNvSpPr/>
          <p:nvPr/>
        </p:nvSpPr>
        <p:spPr>
          <a:xfrm>
            <a:off x="0" y="5789985"/>
            <a:ext cx="12185995" cy="1075277"/>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A8A1BAD-2528-480D-81E9-901277CE9FD6}"/>
              </a:ext>
            </a:extLst>
          </p:cNvPr>
          <p:cNvSpPr>
            <a:spLocks noGrp="1"/>
          </p:cNvSpPr>
          <p:nvPr>
            <p:ph type="title"/>
          </p:nvPr>
        </p:nvSpPr>
        <p:spPr>
          <a:xfrm>
            <a:off x="914400" y="3025020"/>
            <a:ext cx="10464800" cy="1285898"/>
          </a:xfrm>
        </p:spPr>
        <p:txBody>
          <a:bodyPr anchor="b"/>
          <a:lstStyle>
            <a:lvl1pPr algn="ctr">
              <a:defRPr sz="3600"/>
            </a:lvl1pPr>
          </a:lstStyle>
          <a:p>
            <a:r>
              <a:rPr lang="en-US"/>
              <a:t>Click to edit Master title style</a:t>
            </a:r>
          </a:p>
        </p:txBody>
      </p:sp>
      <p:sp>
        <p:nvSpPr>
          <p:cNvPr id="21" name="Text Placeholder 20">
            <a:extLst>
              <a:ext uri="{FF2B5EF4-FFF2-40B4-BE49-F238E27FC236}">
                <a16:creationId xmlns:a16="http://schemas.microsoft.com/office/drawing/2014/main" id="{B39B05E5-B0CD-4AD5-87F9-58156FBFDB51}"/>
              </a:ext>
            </a:extLst>
          </p:cNvPr>
          <p:cNvSpPr>
            <a:spLocks noGrp="1"/>
          </p:cNvSpPr>
          <p:nvPr>
            <p:ph type="body" sz="quarter" idx="13"/>
          </p:nvPr>
        </p:nvSpPr>
        <p:spPr>
          <a:xfrm>
            <a:off x="914400" y="4323410"/>
            <a:ext cx="10464800" cy="1035574"/>
          </a:xfrm>
        </p:spPr>
        <p:txBody>
          <a:bodyPr>
            <a:normAutofit/>
          </a:bodyPr>
          <a:lstStyle>
            <a:lvl1pPr marL="0" indent="0" algn="ctr">
              <a:buNone/>
              <a:defRPr sz="2800">
                <a:solidFill>
                  <a:srgbClr val="01206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Rectangle 22">
            <a:extLst>
              <a:ext uri="{FF2B5EF4-FFF2-40B4-BE49-F238E27FC236}">
                <a16:creationId xmlns:a16="http://schemas.microsoft.com/office/drawing/2014/main" id="{47022F0D-AC6F-4E70-8465-91778D6E66E8}"/>
              </a:ext>
            </a:extLst>
          </p:cNvPr>
          <p:cNvSpPr/>
          <p:nvPr/>
        </p:nvSpPr>
        <p:spPr>
          <a:xfrm>
            <a:off x="5" y="2778050"/>
            <a:ext cx="12202252" cy="6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a:extLst>
              <a:ext uri="{FF2B5EF4-FFF2-40B4-BE49-F238E27FC236}">
                <a16:creationId xmlns:a16="http://schemas.microsoft.com/office/drawing/2014/main" id="{445C7B32-3492-4FF0-B693-0D1647F72DF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380320" y="6007859"/>
            <a:ext cx="1532960" cy="639526"/>
          </a:xfrm>
          <a:prstGeom prst="rect">
            <a:avLst/>
          </a:prstGeom>
          <a:noFill/>
          <a:ln>
            <a:noFill/>
          </a:ln>
          <a:effectLst/>
        </p:spPr>
      </p:pic>
      <p:pic>
        <p:nvPicPr>
          <p:cNvPr id="26" name="Picture 25">
            <a:extLst>
              <a:ext uri="{FF2B5EF4-FFF2-40B4-BE49-F238E27FC236}">
                <a16:creationId xmlns:a16="http://schemas.microsoft.com/office/drawing/2014/main" id="{0264E315-8DDE-4F57-B9CA-E01F88A2F38E}"/>
              </a:ext>
            </a:extLst>
          </p:cNvPr>
          <p:cNvPicPr/>
          <p:nvPr userDrawn="1"/>
        </p:nvPicPr>
        <p:blipFill rotWithShape="1">
          <a:blip r:embed="rId3" cstate="print">
            <a:extLst>
              <a:ext uri="{28A0092B-C50C-407E-A947-70E740481C1C}">
                <a14:useLocalDpi xmlns:a14="http://schemas.microsoft.com/office/drawing/2010/main" val="0"/>
              </a:ext>
            </a:extLst>
          </a:blip>
          <a:srcRect l="1271" t="25336" r="880" b="28201"/>
          <a:stretch/>
        </p:blipFill>
        <p:spPr bwMode="auto">
          <a:xfrm>
            <a:off x="-3726" y="1"/>
            <a:ext cx="12205983" cy="2784696"/>
          </a:xfrm>
          <a:prstGeom prst="rect">
            <a:avLst/>
          </a:prstGeom>
          <a:ln>
            <a:noFill/>
          </a:ln>
          <a:extLst>
            <a:ext uri="{53640926-AAD7-44D8-BBD7-CCE9431645EC}">
              <a14:shadowObscured xmlns:a14="http://schemas.microsoft.com/office/drawing/2010/main"/>
            </a:ext>
          </a:extLst>
        </p:spPr>
      </p:pic>
      <p:sp>
        <p:nvSpPr>
          <p:cNvPr id="27" name="Rectangle 26">
            <a:extLst>
              <a:ext uri="{FF2B5EF4-FFF2-40B4-BE49-F238E27FC236}">
                <a16:creationId xmlns:a16="http://schemas.microsoft.com/office/drawing/2014/main" id="{2AAFFE66-6C08-4788-A57B-30EA9234D6BE}"/>
              </a:ext>
            </a:extLst>
          </p:cNvPr>
          <p:cNvSpPr/>
          <p:nvPr userDrawn="1"/>
        </p:nvSpPr>
        <p:spPr>
          <a:xfrm flipV="1">
            <a:off x="16262" y="4277169"/>
            <a:ext cx="12155751" cy="45719"/>
          </a:xfrm>
          <a:prstGeom prst="rect">
            <a:avLst/>
          </a:prstGeom>
          <a:gradFill flip="none" rotWithShape="1">
            <a:gsLst>
              <a:gs pos="0">
                <a:schemeClr val="accent1">
                  <a:lumMod val="10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42642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42875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428750"/>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068512"/>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86FFFD71-37EA-4EBA-B3F2-A7B660184505}"/>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a:pPr/>
              <a:t>‹#›</a:t>
            </a:fld>
            <a:endParaRPr lang="en-US"/>
          </a:p>
        </p:txBody>
      </p:sp>
    </p:spTree>
    <p:extLst>
      <p:ext uri="{BB962C8B-B14F-4D97-AF65-F5344CB8AC3E}">
        <p14:creationId xmlns:p14="http://schemas.microsoft.com/office/powerpoint/2010/main" val="297605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FF1183A-2B3E-48E7-99C1-0D72611A9BB3}"/>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a:pPr/>
              <a:t>‹#›</a:t>
            </a:fld>
            <a:endParaRPr lang="en-US"/>
          </a:p>
        </p:txBody>
      </p:sp>
    </p:spTree>
    <p:extLst>
      <p:ext uri="{BB962C8B-B14F-4D97-AF65-F5344CB8AC3E}">
        <p14:creationId xmlns:p14="http://schemas.microsoft.com/office/powerpoint/2010/main" val="2603602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F8B08-47EE-49F4-B0F8-9EE7EACA1AFF}" type="datetimeFigureOut">
              <a:rPr lang="en-US"/>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a:t>‹#›</a:t>
            </a:fld>
            <a:endParaRPr lang="en-US"/>
          </a:p>
        </p:txBody>
      </p:sp>
    </p:spTree>
    <p:extLst>
      <p:ext uri="{BB962C8B-B14F-4D97-AF65-F5344CB8AC3E}">
        <p14:creationId xmlns:p14="http://schemas.microsoft.com/office/powerpoint/2010/main" val="3567563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a:t>3/16/2026</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a:t>‹#›</a:t>
            </a:fld>
            <a:endParaRPr lang="en-US"/>
          </a:p>
        </p:txBody>
      </p:sp>
    </p:spTree>
    <p:extLst>
      <p:ext uri="{BB962C8B-B14F-4D97-AF65-F5344CB8AC3E}">
        <p14:creationId xmlns:p14="http://schemas.microsoft.com/office/powerpoint/2010/main" val="4225005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007240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396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374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26093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E907-ADE1-4F94-AAC0-C8A8FDEA87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11A0ED-1165-4BE9-BD5A-5C01119E22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74E6D0-928E-4444-A0DF-6BD1677AD2F4}"/>
              </a:ext>
            </a:extLst>
          </p:cNvPr>
          <p:cNvSpPr>
            <a:spLocks noGrp="1"/>
          </p:cNvSpPr>
          <p:nvPr>
            <p:ph type="dt" sz="half" idx="10"/>
          </p:nvPr>
        </p:nvSpPr>
        <p:spPr/>
        <p:txBody>
          <a:bodyPr/>
          <a:lstStyle/>
          <a:p>
            <a:fld id="{DD9CC51E-DF9E-44F1-B78B-A25C1D3C3D7E}" type="datetime1">
              <a:rPr lang="en-US" smtClean="0"/>
              <a:t>3/16/2026</a:t>
            </a:fld>
            <a:endParaRPr lang="en-US" dirty="0"/>
          </a:p>
        </p:txBody>
      </p:sp>
      <p:sp>
        <p:nvSpPr>
          <p:cNvPr id="5" name="Footer Placeholder 4">
            <a:extLst>
              <a:ext uri="{FF2B5EF4-FFF2-40B4-BE49-F238E27FC236}">
                <a16:creationId xmlns:a16="http://schemas.microsoft.com/office/drawing/2014/main" id="{962F15E5-42F8-4955-A5E6-565CE3FBBBD8}"/>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FB61488F-1760-42C6-AF6F-EFC167985DE2}"/>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1976670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4056528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B68453D7-1C5C-46BF-8A02-BE01C2C23FD5}"/>
              </a:ext>
            </a:extLst>
          </p:cNvPr>
          <p:cNvCxnSpPr>
            <a:cxnSpLocks/>
          </p:cNvCxnSpPr>
          <p:nvPr userDrawn="1"/>
        </p:nvCxnSpPr>
        <p:spPr>
          <a:xfrm flipH="1">
            <a:off x="600789" y="6318806"/>
            <a:ext cx="9111247" cy="0"/>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6F115-7B4E-1E39-59C9-522A7A14AB33}"/>
              </a:ext>
            </a:extLst>
          </p:cNvPr>
          <p:cNvCxnSpPr>
            <a:cxnSpLocks/>
          </p:cNvCxnSpPr>
          <p:nvPr userDrawn="1"/>
        </p:nvCxnSpPr>
        <p:spPr>
          <a:xfrm flipH="1">
            <a:off x="540000" y="605558"/>
            <a:ext cx="10855947"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8268B7-F785-2F2C-D235-423CB3DF5C40}"/>
              </a:ext>
            </a:extLst>
          </p:cNvPr>
          <p:cNvCxnSpPr>
            <a:cxnSpLocks/>
          </p:cNvCxnSpPr>
          <p:nvPr userDrawn="1"/>
        </p:nvCxnSpPr>
        <p:spPr>
          <a:xfrm flipV="1">
            <a:off x="600789" y="654368"/>
            <a:ext cx="0" cy="5706408"/>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A76C6A-2CB5-88FB-2C6A-FF30705D2F62}"/>
              </a:ext>
            </a:extLst>
          </p:cNvPr>
          <p:cNvCxnSpPr>
            <a:cxnSpLocks/>
          </p:cNvCxnSpPr>
          <p:nvPr userDrawn="1"/>
        </p:nvCxnSpPr>
        <p:spPr>
          <a:xfrm flipV="1">
            <a:off x="11359427" y="605558"/>
            <a:ext cx="0" cy="5019388"/>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437A6BF0-AB3F-E420-F917-4B0299BC5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1885" y="5968947"/>
            <a:ext cx="1518984" cy="699717"/>
          </a:xfrm>
          <a:prstGeom prst="rect">
            <a:avLst/>
          </a:prstGeom>
        </p:spPr>
      </p:pic>
    </p:spTree>
    <p:extLst>
      <p:ext uri="{BB962C8B-B14F-4D97-AF65-F5344CB8AC3E}">
        <p14:creationId xmlns:p14="http://schemas.microsoft.com/office/powerpoint/2010/main" val="1276946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026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4457B99-1856-ECE0-5599-4DCC1A2395D2}"/>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ock, sign&#10;&#10;Description automatically generated">
            <a:extLst>
              <a:ext uri="{FF2B5EF4-FFF2-40B4-BE49-F238E27FC236}">
                <a16:creationId xmlns:a16="http://schemas.microsoft.com/office/drawing/2014/main" id="{56D14968-F3F3-42C3-9C56-00743893B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359" y="5987092"/>
            <a:ext cx="1518984" cy="699717"/>
          </a:xfrm>
          <a:prstGeom prst="rect">
            <a:avLst/>
          </a:prstGeom>
        </p:spPr>
      </p:pic>
    </p:spTree>
    <p:extLst>
      <p:ext uri="{BB962C8B-B14F-4D97-AF65-F5344CB8AC3E}">
        <p14:creationId xmlns:p14="http://schemas.microsoft.com/office/powerpoint/2010/main" val="1468655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07719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1F78CF06-3674-6C05-36F2-4B89E85A139E}"/>
              </a:ext>
            </a:extLst>
          </p:cNvPr>
          <p:cNvCxnSpPr>
            <a:cxnSpLocks/>
          </p:cNvCxnSpPr>
          <p:nvPr userDrawn="1"/>
        </p:nvCxnSpPr>
        <p:spPr>
          <a:xfrm flipH="1">
            <a:off x="600789" y="6318806"/>
            <a:ext cx="9111247" cy="0"/>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CB159C-8765-B877-D82E-43778AEF1E80}"/>
              </a:ext>
            </a:extLst>
          </p:cNvPr>
          <p:cNvCxnSpPr>
            <a:cxnSpLocks/>
          </p:cNvCxnSpPr>
          <p:nvPr userDrawn="1"/>
        </p:nvCxnSpPr>
        <p:spPr>
          <a:xfrm flipH="1">
            <a:off x="539261" y="605558"/>
            <a:ext cx="1085668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48B307-4882-02A2-00F6-95C2B528D77C}"/>
              </a:ext>
            </a:extLst>
          </p:cNvPr>
          <p:cNvCxnSpPr>
            <a:cxnSpLocks/>
          </p:cNvCxnSpPr>
          <p:nvPr userDrawn="1"/>
        </p:nvCxnSpPr>
        <p:spPr>
          <a:xfrm flipV="1">
            <a:off x="600789" y="654368"/>
            <a:ext cx="0" cy="5706408"/>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B2D0C0-C186-2E23-E622-503A40FD1D81}"/>
              </a:ext>
            </a:extLst>
          </p:cNvPr>
          <p:cNvCxnSpPr>
            <a:cxnSpLocks/>
          </p:cNvCxnSpPr>
          <p:nvPr userDrawn="1"/>
        </p:nvCxnSpPr>
        <p:spPr>
          <a:xfrm flipV="1">
            <a:off x="11359427" y="605558"/>
            <a:ext cx="0" cy="5019388"/>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ock, sign&#10;&#10;Description automatically generated">
            <a:extLst>
              <a:ext uri="{FF2B5EF4-FFF2-40B4-BE49-F238E27FC236}">
                <a16:creationId xmlns:a16="http://schemas.microsoft.com/office/drawing/2014/main" id="{CD176F3F-4731-0472-D0EF-CE17B571E1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1885" y="5968947"/>
            <a:ext cx="1518984" cy="699717"/>
          </a:xfrm>
          <a:prstGeom prst="rect">
            <a:avLst/>
          </a:prstGeom>
        </p:spPr>
      </p:pic>
    </p:spTree>
    <p:extLst>
      <p:ext uri="{BB962C8B-B14F-4D97-AF65-F5344CB8AC3E}">
        <p14:creationId xmlns:p14="http://schemas.microsoft.com/office/powerpoint/2010/main" val="892704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893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93EBEC1C-0D80-A334-7178-CB8FB47F24B3}"/>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ED457404-C6C3-E79D-0635-FD68C25934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1780" y="5968947"/>
            <a:ext cx="1518984" cy="699717"/>
          </a:xfrm>
          <a:prstGeom prst="rect">
            <a:avLst/>
          </a:prstGeom>
        </p:spPr>
      </p:pic>
    </p:spTree>
    <p:extLst>
      <p:ext uri="{BB962C8B-B14F-4D97-AF65-F5344CB8AC3E}">
        <p14:creationId xmlns:p14="http://schemas.microsoft.com/office/powerpoint/2010/main" val="3891816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14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EF59E795-690F-4B41-7BB7-D27A4F9DE12D}"/>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clock, sign&#10;&#10;Description automatically generated">
            <a:extLst>
              <a:ext uri="{FF2B5EF4-FFF2-40B4-BE49-F238E27FC236}">
                <a16:creationId xmlns:a16="http://schemas.microsoft.com/office/drawing/2014/main" id="{4BB85B39-5A23-D4FE-E143-11A23DD74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7292" y="5968947"/>
            <a:ext cx="1518984" cy="699717"/>
          </a:xfrm>
          <a:prstGeom prst="rect">
            <a:avLst/>
          </a:prstGeom>
        </p:spPr>
      </p:pic>
    </p:spTree>
    <p:extLst>
      <p:ext uri="{BB962C8B-B14F-4D97-AF65-F5344CB8AC3E}">
        <p14:creationId xmlns:p14="http://schemas.microsoft.com/office/powerpoint/2010/main" val="411354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8972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62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6984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20031ED2-4ADB-A618-BDAF-9CD85510ED36}"/>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20CAEDCA-A152-D006-2CA5-68B2B6598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532" y="5968947"/>
            <a:ext cx="1518984" cy="699717"/>
          </a:xfrm>
          <a:prstGeom prst="rect">
            <a:avLst/>
          </a:prstGeom>
        </p:spPr>
      </p:pic>
    </p:spTree>
    <p:extLst>
      <p:ext uri="{BB962C8B-B14F-4D97-AF65-F5344CB8AC3E}">
        <p14:creationId xmlns:p14="http://schemas.microsoft.com/office/powerpoint/2010/main" val="166470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73173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454977DE-08D0-A557-EC8B-E8EF4B9CBBB5}"/>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1FF47895-52CE-5CC5-F84F-D6944D724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648" y="5968947"/>
            <a:ext cx="1518984" cy="699717"/>
          </a:xfrm>
          <a:prstGeom prst="rect">
            <a:avLst/>
          </a:prstGeom>
        </p:spPr>
      </p:pic>
    </p:spTree>
    <p:extLst>
      <p:ext uri="{BB962C8B-B14F-4D97-AF65-F5344CB8AC3E}">
        <p14:creationId xmlns:p14="http://schemas.microsoft.com/office/powerpoint/2010/main" val="78599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E933-DA6F-4525-AD24-6A8EE95F9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F111C-E12B-41E1-B63F-2B45BB30B0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CF4140-E556-4DFE-B512-3EC546F221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A1AD4-B72D-4317-8F43-CE817CD902B4}"/>
              </a:ext>
            </a:extLst>
          </p:cNvPr>
          <p:cNvSpPr>
            <a:spLocks noGrp="1"/>
          </p:cNvSpPr>
          <p:nvPr>
            <p:ph type="dt" sz="half" idx="10"/>
          </p:nvPr>
        </p:nvSpPr>
        <p:spPr/>
        <p:txBody>
          <a:bodyPr/>
          <a:lstStyle/>
          <a:p>
            <a:fld id="{6AE9F6F6-4F06-45FD-A7AB-AFD4CDDFE80F}" type="datetime1">
              <a:rPr lang="en-US" smtClean="0"/>
              <a:t>3/16/2026</a:t>
            </a:fld>
            <a:endParaRPr lang="en-US" dirty="0"/>
          </a:p>
        </p:txBody>
      </p:sp>
      <p:sp>
        <p:nvSpPr>
          <p:cNvPr id="6" name="Footer Placeholder 5">
            <a:extLst>
              <a:ext uri="{FF2B5EF4-FFF2-40B4-BE49-F238E27FC236}">
                <a16:creationId xmlns:a16="http://schemas.microsoft.com/office/drawing/2014/main" id="{59A61B22-593A-4896-A874-5E8C2A377B3D}"/>
              </a:ext>
            </a:extLst>
          </p:cNvPr>
          <p:cNvSpPr>
            <a:spLocks noGrp="1"/>
          </p:cNvSpPr>
          <p:nvPr>
            <p:ph type="ftr" sz="quarter" idx="11"/>
          </p:nvPr>
        </p:nvSpPr>
        <p:spPr/>
        <p:txBody>
          <a:bodyPr/>
          <a:lstStyle/>
          <a:p>
            <a:r>
              <a:rPr lang="en-US" dirty="0"/>
              <a:t>BQEPC - Borough of Queens Emergency Preparedness Coalition</a:t>
            </a:r>
          </a:p>
        </p:txBody>
      </p:sp>
      <p:sp>
        <p:nvSpPr>
          <p:cNvPr id="7" name="Slide Number Placeholder 6">
            <a:extLst>
              <a:ext uri="{FF2B5EF4-FFF2-40B4-BE49-F238E27FC236}">
                <a16:creationId xmlns:a16="http://schemas.microsoft.com/office/drawing/2014/main" id="{0D396EA6-9AA4-4616-9B7A-03CF0C0D6399}"/>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2083383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043155"/>
          </a:xfrm>
        </p:spPr>
        <p:txBody>
          <a:bodyPr vert="eaVert"/>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6A181EF7-2DA6-E741-44FC-7FDA56A17DDB}"/>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ock, sign&#10;&#10;Description automatically generated">
            <a:extLst>
              <a:ext uri="{FF2B5EF4-FFF2-40B4-BE49-F238E27FC236}">
                <a16:creationId xmlns:a16="http://schemas.microsoft.com/office/drawing/2014/main" id="{C788DB73-C8D3-FBBF-95D6-D25FCE5B8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1885" y="5978665"/>
            <a:ext cx="1518984" cy="699717"/>
          </a:xfrm>
          <a:prstGeom prst="rect">
            <a:avLst/>
          </a:prstGeom>
        </p:spPr>
      </p:pic>
    </p:spTree>
    <p:extLst>
      <p:ext uri="{BB962C8B-B14F-4D97-AF65-F5344CB8AC3E}">
        <p14:creationId xmlns:p14="http://schemas.microsoft.com/office/powerpoint/2010/main" val="2663246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354030"/>
          </a:xfrm>
        </p:spPr>
        <p:txBody>
          <a:bodyPr vert="eaVert"/>
          <a:lstStyle/>
          <a:p>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endParaRPr lang="en-US"/>
          </a:p>
        </p:txBody>
      </p:sp>
      <p:cxnSp>
        <p:nvCxnSpPr>
          <p:cNvPr id="8" name="Straight Connector 7">
            <a:extLst>
              <a:ext uri="{FF2B5EF4-FFF2-40B4-BE49-F238E27FC236}">
                <a16:creationId xmlns:a16="http://schemas.microsoft.com/office/drawing/2014/main" id="{B701C52F-0AAA-E470-14B3-663F68F4BEB8}"/>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C359A02-B482-F270-7311-82410EC9F229}"/>
              </a:ext>
            </a:extLst>
          </p:cNvPr>
          <p:cNvPicPr>
            <a:picLocks noChangeAspect="1"/>
          </p:cNvPicPr>
          <p:nvPr userDrawn="1"/>
        </p:nvPicPr>
        <p:blipFill>
          <a:blip r:embed="rId2"/>
          <a:stretch>
            <a:fillRect/>
          </a:stretch>
        </p:blipFill>
        <p:spPr>
          <a:xfrm>
            <a:off x="10197081" y="5968255"/>
            <a:ext cx="1518036" cy="701101"/>
          </a:xfrm>
          <a:prstGeom prst="rect">
            <a:avLst/>
          </a:prstGeom>
        </p:spPr>
      </p:pic>
    </p:spTree>
    <p:extLst>
      <p:ext uri="{BB962C8B-B14F-4D97-AF65-F5344CB8AC3E}">
        <p14:creationId xmlns:p14="http://schemas.microsoft.com/office/powerpoint/2010/main" val="336813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174C-C3BC-4D45-AF25-B3AB46BFD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DDE40-3FA3-4806-8516-47EE1B3BF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2B5DE9-27BE-47C7-96BC-F31F6D5960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346445-A565-4DEA-A551-76D331B31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3CB5EA-0347-4C5D-AEB8-BC89198373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8F9C4-B42D-4C16-A03A-08629F7F9059}"/>
              </a:ext>
            </a:extLst>
          </p:cNvPr>
          <p:cNvSpPr>
            <a:spLocks noGrp="1"/>
          </p:cNvSpPr>
          <p:nvPr>
            <p:ph type="dt" sz="half" idx="10"/>
          </p:nvPr>
        </p:nvSpPr>
        <p:spPr/>
        <p:txBody>
          <a:bodyPr/>
          <a:lstStyle/>
          <a:p>
            <a:fld id="{E3408D8B-9399-4297-83C2-4D6C5174D741}" type="datetime1">
              <a:rPr lang="en-US" smtClean="0"/>
              <a:t>3/16/2026</a:t>
            </a:fld>
            <a:endParaRPr lang="en-US" dirty="0"/>
          </a:p>
        </p:txBody>
      </p:sp>
      <p:sp>
        <p:nvSpPr>
          <p:cNvPr id="8" name="Footer Placeholder 7">
            <a:extLst>
              <a:ext uri="{FF2B5EF4-FFF2-40B4-BE49-F238E27FC236}">
                <a16:creationId xmlns:a16="http://schemas.microsoft.com/office/drawing/2014/main" id="{85254647-A087-49B5-A1EF-38C6A1551976}"/>
              </a:ext>
            </a:extLst>
          </p:cNvPr>
          <p:cNvSpPr>
            <a:spLocks noGrp="1"/>
          </p:cNvSpPr>
          <p:nvPr>
            <p:ph type="ftr" sz="quarter" idx="11"/>
          </p:nvPr>
        </p:nvSpPr>
        <p:spPr/>
        <p:txBody>
          <a:bodyPr/>
          <a:lstStyle/>
          <a:p>
            <a:r>
              <a:rPr lang="en-US" dirty="0"/>
              <a:t>BQEPC - Borough of Queens Emergency Preparedness Coalition</a:t>
            </a:r>
          </a:p>
        </p:txBody>
      </p:sp>
      <p:sp>
        <p:nvSpPr>
          <p:cNvPr id="9" name="Slide Number Placeholder 8">
            <a:extLst>
              <a:ext uri="{FF2B5EF4-FFF2-40B4-BE49-F238E27FC236}">
                <a16:creationId xmlns:a16="http://schemas.microsoft.com/office/drawing/2014/main" id="{A1DE11EC-15B0-4E16-8768-235B9653348D}"/>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129386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53A8-5C5D-4742-A092-41FED81F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D67CF-E28F-489D-92F0-3B0F96422AFF}"/>
              </a:ext>
            </a:extLst>
          </p:cNvPr>
          <p:cNvSpPr>
            <a:spLocks noGrp="1"/>
          </p:cNvSpPr>
          <p:nvPr>
            <p:ph type="dt" sz="half" idx="10"/>
          </p:nvPr>
        </p:nvSpPr>
        <p:spPr/>
        <p:txBody>
          <a:bodyPr/>
          <a:lstStyle/>
          <a:p>
            <a:fld id="{C5C17A83-E082-4F70-85D0-517249A876A5}" type="datetime1">
              <a:rPr lang="en-US" smtClean="0"/>
              <a:t>3/16/2026</a:t>
            </a:fld>
            <a:endParaRPr lang="en-US" dirty="0"/>
          </a:p>
        </p:txBody>
      </p:sp>
      <p:sp>
        <p:nvSpPr>
          <p:cNvPr id="4" name="Footer Placeholder 3">
            <a:extLst>
              <a:ext uri="{FF2B5EF4-FFF2-40B4-BE49-F238E27FC236}">
                <a16:creationId xmlns:a16="http://schemas.microsoft.com/office/drawing/2014/main" id="{293C9E62-2707-41D4-BB5F-CD010D2D3A03}"/>
              </a:ext>
            </a:extLst>
          </p:cNvPr>
          <p:cNvSpPr>
            <a:spLocks noGrp="1"/>
          </p:cNvSpPr>
          <p:nvPr>
            <p:ph type="ftr" sz="quarter" idx="11"/>
          </p:nvPr>
        </p:nvSpPr>
        <p:spPr/>
        <p:txBody>
          <a:bodyPr/>
          <a:lstStyle/>
          <a:p>
            <a:r>
              <a:rPr lang="en-US" dirty="0"/>
              <a:t>BQEPC - Borough of Queens Emergency Preparedness Coalition</a:t>
            </a:r>
          </a:p>
        </p:txBody>
      </p:sp>
      <p:sp>
        <p:nvSpPr>
          <p:cNvPr id="5" name="Slide Number Placeholder 4">
            <a:extLst>
              <a:ext uri="{FF2B5EF4-FFF2-40B4-BE49-F238E27FC236}">
                <a16:creationId xmlns:a16="http://schemas.microsoft.com/office/drawing/2014/main" id="{D78AB517-F975-49AE-88BF-BC16C107F50D}"/>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220229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4AFC8-D9AC-4946-AFCA-2A95649A339F}"/>
              </a:ext>
            </a:extLst>
          </p:cNvPr>
          <p:cNvSpPr>
            <a:spLocks noGrp="1"/>
          </p:cNvSpPr>
          <p:nvPr>
            <p:ph type="dt" sz="half" idx="10"/>
          </p:nvPr>
        </p:nvSpPr>
        <p:spPr/>
        <p:txBody>
          <a:bodyPr/>
          <a:lstStyle/>
          <a:p>
            <a:fld id="{205267BC-083D-4DAF-B59F-2B37344CA95A}" type="datetime1">
              <a:rPr lang="en-US" smtClean="0"/>
              <a:t>3/16/2026</a:t>
            </a:fld>
            <a:endParaRPr lang="en-US" dirty="0"/>
          </a:p>
        </p:txBody>
      </p:sp>
      <p:sp>
        <p:nvSpPr>
          <p:cNvPr id="3" name="Footer Placeholder 2">
            <a:extLst>
              <a:ext uri="{FF2B5EF4-FFF2-40B4-BE49-F238E27FC236}">
                <a16:creationId xmlns:a16="http://schemas.microsoft.com/office/drawing/2014/main" id="{9CFCA0C8-FC8F-446F-8976-10F0962B03BE}"/>
              </a:ext>
            </a:extLst>
          </p:cNvPr>
          <p:cNvSpPr>
            <a:spLocks noGrp="1"/>
          </p:cNvSpPr>
          <p:nvPr>
            <p:ph type="ftr" sz="quarter" idx="11"/>
          </p:nvPr>
        </p:nvSpPr>
        <p:spPr/>
        <p:txBody>
          <a:bodyPr/>
          <a:lstStyle/>
          <a:p>
            <a:r>
              <a:rPr lang="en-US" dirty="0"/>
              <a:t>BQEPC - Borough of Queens Emergency Preparedness Coalition</a:t>
            </a:r>
          </a:p>
        </p:txBody>
      </p:sp>
      <p:sp>
        <p:nvSpPr>
          <p:cNvPr id="4" name="Slide Number Placeholder 3">
            <a:extLst>
              <a:ext uri="{FF2B5EF4-FFF2-40B4-BE49-F238E27FC236}">
                <a16:creationId xmlns:a16="http://schemas.microsoft.com/office/drawing/2014/main" id="{0B769260-41D9-4A7F-AC11-65559C614C02}"/>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310898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B4BB-C203-431E-BBAE-D136DB366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A7571D-B5C9-4FEC-8B2D-C1E62434C5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01086C-E1AD-4C3B-8137-CF7A4C9F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DD2D2-A828-429D-B3FB-3882164D0C97}"/>
              </a:ext>
            </a:extLst>
          </p:cNvPr>
          <p:cNvSpPr>
            <a:spLocks noGrp="1"/>
          </p:cNvSpPr>
          <p:nvPr>
            <p:ph type="dt" sz="half" idx="10"/>
          </p:nvPr>
        </p:nvSpPr>
        <p:spPr/>
        <p:txBody>
          <a:bodyPr/>
          <a:lstStyle/>
          <a:p>
            <a:fld id="{17B2F347-1778-42AD-8671-A236F82752E3}" type="datetime1">
              <a:rPr lang="en-US" smtClean="0"/>
              <a:t>3/16/2026</a:t>
            </a:fld>
            <a:endParaRPr lang="en-US" dirty="0"/>
          </a:p>
        </p:txBody>
      </p:sp>
      <p:sp>
        <p:nvSpPr>
          <p:cNvPr id="6" name="Footer Placeholder 5">
            <a:extLst>
              <a:ext uri="{FF2B5EF4-FFF2-40B4-BE49-F238E27FC236}">
                <a16:creationId xmlns:a16="http://schemas.microsoft.com/office/drawing/2014/main" id="{D8D10B00-6ACB-482A-B5F2-6D81A8A24025}"/>
              </a:ext>
            </a:extLst>
          </p:cNvPr>
          <p:cNvSpPr>
            <a:spLocks noGrp="1"/>
          </p:cNvSpPr>
          <p:nvPr>
            <p:ph type="ftr" sz="quarter" idx="11"/>
          </p:nvPr>
        </p:nvSpPr>
        <p:spPr/>
        <p:txBody>
          <a:bodyPr/>
          <a:lstStyle/>
          <a:p>
            <a:r>
              <a:rPr lang="en-US" dirty="0"/>
              <a:t>BQEPC - Borough of Queens Emergency Preparedness Coalition</a:t>
            </a:r>
          </a:p>
        </p:txBody>
      </p:sp>
      <p:sp>
        <p:nvSpPr>
          <p:cNvPr id="7" name="Slide Number Placeholder 6">
            <a:extLst>
              <a:ext uri="{FF2B5EF4-FFF2-40B4-BE49-F238E27FC236}">
                <a16:creationId xmlns:a16="http://schemas.microsoft.com/office/drawing/2014/main" id="{D7676082-14E6-45EC-B9EA-E3D0D636BE8D}"/>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380655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3C27-D9DC-45F2-9372-75496C8F2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01716-A717-4D66-B35B-6D901D3E9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05B2C14-F4C1-44DF-BBB1-B12A03824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39E1F5-9E0E-47BE-83D4-1CE42F68065C}"/>
              </a:ext>
            </a:extLst>
          </p:cNvPr>
          <p:cNvSpPr>
            <a:spLocks noGrp="1"/>
          </p:cNvSpPr>
          <p:nvPr>
            <p:ph type="dt" sz="half" idx="10"/>
          </p:nvPr>
        </p:nvSpPr>
        <p:spPr/>
        <p:txBody>
          <a:bodyPr/>
          <a:lstStyle/>
          <a:p>
            <a:fld id="{F0E99992-C648-48E7-AD30-EB7262C54B1B}" type="datetime1">
              <a:rPr lang="en-US" smtClean="0"/>
              <a:t>3/16/2026</a:t>
            </a:fld>
            <a:endParaRPr lang="en-US" dirty="0"/>
          </a:p>
        </p:txBody>
      </p:sp>
      <p:sp>
        <p:nvSpPr>
          <p:cNvPr id="6" name="Footer Placeholder 5">
            <a:extLst>
              <a:ext uri="{FF2B5EF4-FFF2-40B4-BE49-F238E27FC236}">
                <a16:creationId xmlns:a16="http://schemas.microsoft.com/office/drawing/2014/main" id="{8DD06046-4F41-4A2C-B687-5E9C55FF45D7}"/>
              </a:ext>
            </a:extLst>
          </p:cNvPr>
          <p:cNvSpPr>
            <a:spLocks noGrp="1"/>
          </p:cNvSpPr>
          <p:nvPr>
            <p:ph type="ftr" sz="quarter" idx="11"/>
          </p:nvPr>
        </p:nvSpPr>
        <p:spPr/>
        <p:txBody>
          <a:bodyPr/>
          <a:lstStyle/>
          <a:p>
            <a:r>
              <a:rPr lang="en-US" dirty="0"/>
              <a:t>BQEPC - Borough of Queens Emergency Preparedness Coalition</a:t>
            </a:r>
          </a:p>
        </p:txBody>
      </p:sp>
      <p:sp>
        <p:nvSpPr>
          <p:cNvPr id="7" name="Slide Number Placeholder 6">
            <a:extLst>
              <a:ext uri="{FF2B5EF4-FFF2-40B4-BE49-F238E27FC236}">
                <a16:creationId xmlns:a16="http://schemas.microsoft.com/office/drawing/2014/main" id="{D6EAEAA9-6200-4EF0-B42A-74E042AFF2DE}"/>
              </a:ext>
            </a:extLst>
          </p:cNvPr>
          <p:cNvSpPr>
            <a:spLocks noGrp="1"/>
          </p:cNvSpPr>
          <p:nvPr>
            <p:ph type="sldNum" sz="quarter" idx="12"/>
          </p:nvPr>
        </p:nvSpPr>
        <p:spPr/>
        <p:txBody>
          <a:bodyPr/>
          <a:lstStyle/>
          <a:p>
            <a:fld id="{798318B4-2A47-4032-8E23-C43DC3D3178E}" type="slidenum">
              <a:rPr lang="en-US" smtClean="0"/>
              <a:t>‹#›</a:t>
            </a:fld>
            <a:endParaRPr lang="en-US" dirty="0"/>
          </a:p>
        </p:txBody>
      </p:sp>
    </p:spTree>
    <p:extLst>
      <p:ext uri="{BB962C8B-B14F-4D97-AF65-F5344CB8AC3E}">
        <p14:creationId xmlns:p14="http://schemas.microsoft.com/office/powerpoint/2010/main" val="337865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A01C7-B9A2-4F21-A43C-A3FF0C118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C20D20-DA91-42E0-8CA6-31A08D5BA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84E42-A46C-46BF-BBA1-821D37290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602FA-9E51-4D15-A5AF-2531AB0E0C3E}" type="datetime1">
              <a:rPr lang="en-US" smtClean="0"/>
              <a:t>3/16/2026</a:t>
            </a:fld>
            <a:endParaRPr lang="en-US" dirty="0"/>
          </a:p>
        </p:txBody>
      </p:sp>
      <p:sp>
        <p:nvSpPr>
          <p:cNvPr id="5" name="Footer Placeholder 4">
            <a:extLst>
              <a:ext uri="{FF2B5EF4-FFF2-40B4-BE49-F238E27FC236}">
                <a16:creationId xmlns:a16="http://schemas.microsoft.com/office/drawing/2014/main" id="{30AE0536-E351-4C52-AA38-EDB8C46157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DC97E9C7-6DA7-48D2-BE50-FC9FD8AFC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318B4-2A47-4032-8E23-C43DC3D3178E}" type="slidenum">
              <a:rPr lang="en-US" smtClean="0"/>
              <a:t>‹#›</a:t>
            </a:fld>
            <a:endParaRPr lang="en-US" dirty="0"/>
          </a:p>
        </p:txBody>
      </p:sp>
    </p:spTree>
    <p:extLst>
      <p:ext uri="{BB962C8B-B14F-4D97-AF65-F5344CB8AC3E}">
        <p14:creationId xmlns:p14="http://schemas.microsoft.com/office/powerpoint/2010/main" val="1002732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975"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609600" y="2057400"/>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p:nvSpPr>
        <p:spPr>
          <a:xfrm>
            <a:off x="0" y="44747"/>
            <a:ext cx="12192000" cy="2600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0" y="1"/>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4"/>
          </p:nvPr>
        </p:nvSpPr>
        <p:spPr>
          <a:xfrm>
            <a:off x="2" y="304800"/>
            <a:ext cx="609599" cy="1397000"/>
          </a:xfrm>
          <a:prstGeom prst="rect">
            <a:avLst/>
          </a:prstGeom>
        </p:spPr>
        <p:txBody>
          <a:bodyPr vert="horz" lIns="91440" tIns="45720" rIns="91440" bIns="45720" rtlCol="0" anchor="ctr"/>
          <a:lstStyle>
            <a:lvl1pPr algn="ctr">
              <a:defRPr sz="1867" b="1">
                <a:solidFill>
                  <a:schemeClr val="bg1"/>
                </a:solidFill>
              </a:defRPr>
            </a:lvl1pPr>
          </a:lstStyle>
          <a:p>
            <a:fld id="{0CFEC368-1D7A-4F81-ABF6-AE0E36BAF64C}" type="slidenum">
              <a:rPr lang="en-US" smtClean="0"/>
              <a:pPr/>
              <a:t>‹#›</a:t>
            </a:fld>
            <a:endParaRPr lang="en-US"/>
          </a:p>
        </p:txBody>
      </p:sp>
      <p:sp>
        <p:nvSpPr>
          <p:cNvPr id="8" name="Rectangle 7">
            <a:extLst>
              <a:ext uri="{FF2B5EF4-FFF2-40B4-BE49-F238E27FC236}">
                <a16:creationId xmlns:a16="http://schemas.microsoft.com/office/drawing/2014/main" id="{6513C580-4379-3D48-AB66-E1486EBEE014}"/>
              </a:ext>
            </a:extLst>
          </p:cNvPr>
          <p:cNvSpPr/>
          <p:nvPr userDrawn="1"/>
        </p:nvSpPr>
        <p:spPr>
          <a:xfrm>
            <a:off x="609599" y="304800"/>
            <a:ext cx="11582399"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5003730A-A07F-7C47-AFE7-10690EF76F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2" name="Title Placeholder 1">
            <a:extLst>
              <a:ext uri="{FF2B5EF4-FFF2-40B4-BE49-F238E27FC236}">
                <a16:creationId xmlns:a16="http://schemas.microsoft.com/office/drawing/2014/main" id="{AF9A68D1-1D64-2C41-96B9-BC5FD1CDE080}"/>
              </a:ext>
            </a:extLst>
          </p:cNvPr>
          <p:cNvSpPr>
            <a:spLocks noGrp="1"/>
          </p:cNvSpPr>
          <p:nvPr>
            <p:ph type="title"/>
          </p:nvPr>
        </p:nvSpPr>
        <p:spPr>
          <a:xfrm>
            <a:off x="609596" y="304801"/>
            <a:ext cx="10515600" cy="1382337"/>
          </a:xfrm>
          <a:prstGeom prst="rect">
            <a:avLst/>
          </a:prstGeom>
        </p:spPr>
        <p:txBody>
          <a:bodyPr vert="horz" lIns="182880" tIns="45720" rIns="18288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61" r:id="rId1"/>
    <p:sldLayoutId id="2147483971" r:id="rId2"/>
    <p:sldLayoutId id="2147483963" r:id="rId3"/>
    <p:sldLayoutId id="2147483964" r:id="rId4"/>
    <p:sldLayoutId id="2147483965" r:id="rId5"/>
    <p:sldLayoutId id="2147483972" r:id="rId6"/>
    <p:sldLayoutId id="2147483969" r:id="rId7"/>
    <p:sldLayoutId id="2147483973" r:id="rId8"/>
  </p:sldLayoutIdLst>
  <p:hf hdr="0" ftr="0" dt="0"/>
  <p:txStyles>
    <p:titleStyle>
      <a:lvl1pPr algn="l" defTabSz="914400" rtl="0" eaLnBrk="1" latinLnBrk="0" hangingPunct="1">
        <a:spcBef>
          <a:spcPct val="0"/>
        </a:spcBef>
        <a:buNone/>
        <a:defRPr sz="3200" kern="1200" spc="0" baseline="0">
          <a:solidFill>
            <a:schemeClr val="accent1"/>
          </a:solidFill>
          <a:latin typeface="+mj-lt"/>
          <a:ea typeface="+mj-ea"/>
          <a:cs typeface="Calibri" pitchFamily="34" charset="0"/>
        </a:defRPr>
      </a:lvl1pPr>
    </p:titleStyle>
    <p:body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lumMod val="90000"/>
              <a:lumOff val="10000"/>
            </a:schemeClr>
          </a:solidFill>
          <a:latin typeface="+mn-lt"/>
          <a:ea typeface="+mn-ea"/>
          <a:cs typeface="Calibri"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000" kern="1200">
          <a:solidFill>
            <a:schemeClr val="tx1">
              <a:lumMod val="90000"/>
              <a:lumOff val="10000"/>
            </a:schemeClr>
          </a:solidFill>
          <a:latin typeface="+mn-lt"/>
          <a:ea typeface="+mn-ea"/>
          <a:cs typeface="Calibri" pitchFamily="34" charset="0"/>
        </a:defRPr>
      </a:lvl2pPr>
      <a:lvl3pPr marL="731520" indent="-182880" algn="l" defTabSz="914400" rtl="0" eaLnBrk="1" latinLnBrk="0" hangingPunct="1">
        <a:spcBef>
          <a:spcPct val="20000"/>
        </a:spcBef>
        <a:buClr>
          <a:schemeClr val="accent4"/>
        </a:buClr>
        <a:buSzPct val="90000"/>
        <a:buFont typeface="Arial" pitchFamily="34" charset="0"/>
        <a:buChar char="□"/>
        <a:defRPr sz="1800" kern="1200">
          <a:solidFill>
            <a:schemeClr val="tx1">
              <a:lumMod val="90000"/>
              <a:lumOff val="10000"/>
            </a:schemeClr>
          </a:solidFill>
          <a:latin typeface="+mn-lt"/>
          <a:ea typeface="+mn-ea"/>
          <a:cs typeface="Calibri" pitchFamily="34" charset="0"/>
        </a:defRPr>
      </a:lvl3pPr>
      <a:lvl4pPr marL="1005840" indent="-182880" algn="l" defTabSz="914400" rtl="0" eaLnBrk="1" latinLnBrk="0" hangingPunct="1">
        <a:spcBef>
          <a:spcPct val="20000"/>
        </a:spcBef>
        <a:buClr>
          <a:schemeClr val="accent6"/>
        </a:buClr>
        <a:buFont typeface="Arial" pitchFamily="34" charset="0"/>
        <a:buChar char="□"/>
        <a:defRPr sz="1600" kern="1200">
          <a:solidFill>
            <a:schemeClr val="tx1">
              <a:lumMod val="90000"/>
              <a:lumOff val="10000"/>
            </a:schemeClr>
          </a:solidFill>
          <a:latin typeface="+mn-lt"/>
          <a:ea typeface="+mn-ea"/>
          <a:cs typeface="Calibri" pitchFamily="34" charset="0"/>
        </a:defRPr>
      </a:lvl4pPr>
      <a:lvl5pPr marL="1188720" indent="-137160" algn="l" defTabSz="914400" rtl="0" eaLnBrk="1" latinLnBrk="0" hangingPunct="1">
        <a:spcBef>
          <a:spcPct val="20000"/>
        </a:spcBef>
        <a:buClr>
          <a:schemeClr val="accent5"/>
        </a:buClr>
        <a:buSzPct val="100000"/>
        <a:buFont typeface="Arial" pitchFamily="34" charset="0"/>
        <a:buChar char="□"/>
        <a:defRPr sz="1400" kern="1200" baseline="0">
          <a:solidFill>
            <a:schemeClr val="tx1">
              <a:lumMod val="90000"/>
              <a:lumOff val="10000"/>
            </a:schemeClr>
          </a:solidFill>
          <a:latin typeface="+mn-lt"/>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E0C2E9-1C55-4107-80B9-99339EA1CB40}"/>
              </a:ext>
            </a:extLst>
          </p:cNvPr>
          <p:cNvSpPr/>
          <p:nvPr/>
        </p:nvSpPr>
        <p:spPr>
          <a:xfrm>
            <a:off x="-2" y="6126163"/>
            <a:ext cx="12192001" cy="739096"/>
          </a:xfrm>
          <a:prstGeom prst="rect">
            <a:avLst/>
          </a:prstGeom>
          <a:solidFill>
            <a:srgbClr val="01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bg1"/>
              </a:solidFill>
            </a:endParaRPr>
          </a:p>
        </p:txBody>
      </p:sp>
      <p:sp>
        <p:nvSpPr>
          <p:cNvPr id="3" name="Text Placeholder 2"/>
          <p:cNvSpPr>
            <a:spLocks noGrp="1"/>
          </p:cNvSpPr>
          <p:nvPr>
            <p:ph type="body" idx="1"/>
          </p:nvPr>
        </p:nvSpPr>
        <p:spPr>
          <a:xfrm>
            <a:off x="609600" y="1425315"/>
            <a:ext cx="10972800" cy="45529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A5EB4A5-5FB9-4326-80AA-853BD2431C09}"/>
              </a:ext>
            </a:extLst>
          </p:cNvPr>
          <p:cNvSpPr/>
          <p:nvPr/>
        </p:nvSpPr>
        <p:spPr>
          <a:xfrm>
            <a:off x="-3988" y="0"/>
            <a:ext cx="12195989" cy="1295400"/>
          </a:xfrm>
          <a:prstGeom prst="rect">
            <a:avLst/>
          </a:prstGeom>
          <a:solidFill>
            <a:srgbClr val="079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609600" y="274641"/>
            <a:ext cx="10972800" cy="872907"/>
          </a:xfrm>
          <a:prstGeom prst="rect">
            <a:avLst/>
          </a:prstGeom>
        </p:spPr>
        <p:txBody>
          <a:bodyPr vert="horz" lIns="91440" tIns="45720" rIns="91440" bIns="45720" rtlCol="0" anchor="ctr">
            <a:normAutofit/>
          </a:bodyPr>
          <a:lstStyle/>
          <a:p>
            <a:r>
              <a:rPr lang="en-US"/>
              <a:t>Click to edit Master title style</a:t>
            </a:r>
          </a:p>
        </p:txBody>
      </p:sp>
      <p:pic>
        <p:nvPicPr>
          <p:cNvPr id="12" name="Picture 11">
            <a:extLst>
              <a:ext uri="{FF2B5EF4-FFF2-40B4-BE49-F238E27FC236}">
                <a16:creationId xmlns:a16="http://schemas.microsoft.com/office/drawing/2014/main" id="{233C181B-8B92-4180-BAE5-AFF7EDA665F2}"/>
              </a:ext>
            </a:extLst>
          </p:cNvPr>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609601" y="6295342"/>
            <a:ext cx="1125297" cy="400738"/>
          </a:xfrm>
          <a:prstGeom prst="rect">
            <a:avLst/>
          </a:prstGeom>
          <a:noFill/>
          <a:ln>
            <a:noFill/>
          </a:ln>
          <a:effectLst/>
        </p:spPr>
      </p:pic>
      <p:sp>
        <p:nvSpPr>
          <p:cNvPr id="13" name="Rectangle 12">
            <a:extLst>
              <a:ext uri="{FF2B5EF4-FFF2-40B4-BE49-F238E27FC236}">
                <a16:creationId xmlns:a16="http://schemas.microsoft.com/office/drawing/2014/main" id="{9CD1BF99-7181-462D-A9A0-522D77672985}"/>
              </a:ext>
            </a:extLst>
          </p:cNvPr>
          <p:cNvSpPr/>
          <p:nvPr userDrawn="1"/>
        </p:nvSpPr>
        <p:spPr>
          <a:xfrm>
            <a:off x="1858780" y="6445770"/>
            <a:ext cx="10313233" cy="57436"/>
          </a:xfrm>
          <a:prstGeom prst="rect">
            <a:avLst/>
          </a:prstGeom>
          <a:gradFill flip="none" rotWithShape="1">
            <a:gsLst>
              <a:gs pos="0">
                <a:schemeClr val="accent1">
                  <a:lumMod val="10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lide Number Placeholder 5">
            <a:extLst>
              <a:ext uri="{FF2B5EF4-FFF2-40B4-BE49-F238E27FC236}">
                <a16:creationId xmlns:a16="http://schemas.microsoft.com/office/drawing/2014/main" id="{F885C620-40CF-414D-997C-1E9D5665BFE1}"/>
              </a:ext>
            </a:extLst>
          </p:cNvPr>
          <p:cNvSpPr>
            <a:spLocks noGrp="1"/>
          </p:cNvSpPr>
          <p:nvPr>
            <p:ph type="sldNum" sz="quarter" idx="4"/>
          </p:nvPr>
        </p:nvSpPr>
        <p:spPr>
          <a:xfrm>
            <a:off x="11242619" y="6448427"/>
            <a:ext cx="739515" cy="273050"/>
          </a:xfrm>
          <a:prstGeom prst="rect">
            <a:avLst/>
          </a:prstGeom>
        </p:spPr>
        <p:txBody>
          <a:bodyPr/>
          <a:lstStyle>
            <a:lvl1pPr algn="r">
              <a:defRPr sz="1100" b="1">
                <a:solidFill>
                  <a:schemeClr val="bg1"/>
                </a:solidFill>
              </a:defRPr>
            </a:lvl1pPr>
          </a:lstStyle>
          <a:p>
            <a:fld id="{383A4B26-F65E-4771-8FFD-84ABE4FCD18A}" type="slidenum">
              <a:rPr lang="en-US"/>
              <a:pPr/>
              <a:t>‹#›</a:t>
            </a:fld>
            <a:endParaRPr lang="en-US"/>
          </a:p>
        </p:txBody>
      </p:sp>
    </p:spTree>
    <p:extLst>
      <p:ext uri="{BB962C8B-B14F-4D97-AF65-F5344CB8AC3E}">
        <p14:creationId xmlns:p14="http://schemas.microsoft.com/office/powerpoint/2010/main" val="100006323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Lst>
  <p:hf hdr="0" ftr="0" dt="0"/>
  <p:txStyles>
    <p:titleStyle>
      <a:lvl1pPr algn="l" defTabSz="685800" rtl="0" eaLnBrk="1" latinLnBrk="0" hangingPunct="1">
        <a:spcBef>
          <a:spcPct val="0"/>
        </a:spcBef>
        <a:buNone/>
        <a:defRPr sz="3300" kern="1200">
          <a:solidFill>
            <a:schemeClr val="bg1"/>
          </a:solidFill>
          <a:latin typeface="+mj-lt"/>
          <a:ea typeface="+mj-ea"/>
          <a:cs typeface="+mj-cs"/>
        </a:defRPr>
      </a:lvl1pPr>
    </p:titleStyle>
    <p:body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F8B08-47EE-49F4-B0F8-9EE7EACA1AFF}" type="datetimeFigureOut">
              <a:rPr lang="en-US"/>
              <a:t>3/16/2026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1B708-648B-4902-9C9F-7B9D3D2D54D6}" type="slidenum">
              <a:rPr lang="en-US"/>
              <a:t>‹#›</a:t>
            </a:fld>
            <a:endParaRPr lang="en-US"/>
          </a:p>
        </p:txBody>
      </p:sp>
    </p:spTree>
    <p:extLst>
      <p:ext uri="{BB962C8B-B14F-4D97-AF65-F5344CB8AC3E}">
        <p14:creationId xmlns:p14="http://schemas.microsoft.com/office/powerpoint/2010/main" val="1576145959"/>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a:t>3/16/2026</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690" r:id="rId3"/>
    <p:sldLayoutId id="2147483692" r:id="rId4"/>
    <p:sldLayoutId id="2147483697" r:id="rId5"/>
    <p:sldLayoutId id="2147483701" r:id="rId6"/>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919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mailto:lfenger@gnyha.org" TargetMode="External"/><Relationship Id="rId2" Type="http://schemas.openxmlformats.org/officeDocument/2006/relationships/hyperlink" Target="mailto:adahl@gnyha.org" TargetMode="External"/><Relationship Id="rId1" Type="http://schemas.openxmlformats.org/officeDocument/2006/relationships/slideLayout" Target="../slideLayouts/slideLayout13.xml"/><Relationship Id="rId4" Type="http://schemas.openxmlformats.org/officeDocument/2006/relationships/hyperlink" Target="mailto:nziogas@gnyha.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america250.org/news/america250-announces-celebration-of-america-turning-250-on-new-years-eve-in-times-square/" TargetMode="External"/><Relationship Id="rId3" Type="http://schemas.openxmlformats.org/officeDocument/2006/relationships/hyperlink" Target="https://nynjfwc26.com/fan-festival/" TargetMode="External"/><Relationship Id="rId7" Type="http://schemas.openxmlformats.org/officeDocument/2006/relationships/hyperlink" Target="https://www.navy.mil/Press-Office/Press-Releases/display-pressreleases/Article/4380385/save-the-date-july-4-2026/" TargetMode="External"/><Relationship Id="rId2" Type="http://schemas.openxmlformats.org/officeDocument/2006/relationships/hyperlink" Target="https://nynjfwc26.com/schedule/" TargetMode="External"/><Relationship Id="rId1" Type="http://schemas.openxmlformats.org/officeDocument/2006/relationships/slideLayout" Target="../slideLayouts/slideLayout13.xml"/><Relationship Id="rId6" Type="http://schemas.openxmlformats.org/officeDocument/2006/relationships/hyperlink" Target="https://sail4th.org/schedule" TargetMode="External"/><Relationship Id="rId11" Type="http://schemas.openxmlformats.org/officeDocument/2006/relationships/hyperlink" Target="https://www.iloveny.com/fifa-world-cup/community-viewing-events/" TargetMode="External"/><Relationship Id="rId5" Type="http://schemas.openxmlformats.org/officeDocument/2006/relationships/hyperlink" Target="https://nynjfwc26.com/faq/" TargetMode="External"/><Relationship Id="rId10" Type="http://schemas.openxmlformats.org/officeDocument/2006/relationships/hyperlink" Target="https://www.fourleafairshow.com/" TargetMode="External"/><Relationship Id="rId4" Type="http://schemas.openxmlformats.org/officeDocument/2006/relationships/hyperlink" Target="https://www.rockefellercenter.com/events/world-cup-2026/" TargetMode="External"/><Relationship Id="rId9" Type="http://schemas.openxmlformats.org/officeDocument/2006/relationships/hyperlink" Target="https://intrepidmuseum.org/save-date-fleet-week-july-4-8-2026"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hyperlink" Target="mailto:mghafoor@heath.nyc.gov" TargetMode="External"/><Relationship Id="rId2" Type="http://schemas.openxmlformats.org/officeDocument/2006/relationships/hyperlink" Target="mailto:jsmart@health.nyc.gov" TargetMode="External"/><Relationship Id="rId1" Type="http://schemas.openxmlformats.org/officeDocument/2006/relationships/slideLayout" Target="../slideLayouts/slideLayout20.xml"/><Relationship Id="rId4" Type="http://schemas.openxmlformats.org/officeDocument/2006/relationships/hyperlink" Target="mailto:adahl@gnyha.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urldefense.com/v3/__http:/www.r2resptc.org/__;!!Cs6gcNsejA!Fb-sDH8saEWfrsJ5OUtuStx1tcERWXxIq7WxOTUBDs-lAEKOtAPkfJpu7bVErP2DolkF8RiQ5bY1Z5N67ZcHKBuY_M2W$" TargetMode="Externa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3" Type="http://schemas.openxmlformats.org/officeDocument/2006/relationships/hyperlink" Target="mailto:swilliams15@health.nyc.gov" TargetMode="External"/><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hyperlink" Target="mailto:nkyaw@health.nyc.gov" TargetMode="External"/><Relationship Id="rId4" Type="http://schemas.openxmlformats.org/officeDocument/2006/relationships/hyperlink" Target="mailto:mfootemd@health.nyc.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9574-74DB-4FC8-9D64-3F399E3FC81E}"/>
              </a:ext>
            </a:extLst>
          </p:cNvPr>
          <p:cNvSpPr>
            <a:spLocks noGrp="1"/>
          </p:cNvSpPr>
          <p:nvPr>
            <p:ph type="ctrTitle"/>
          </p:nvPr>
        </p:nvSpPr>
        <p:spPr>
          <a:xfrm>
            <a:off x="7380409" y="743447"/>
            <a:ext cx="3973385" cy="3692028"/>
          </a:xfrm>
          <a:noFill/>
        </p:spPr>
        <p:txBody>
          <a:bodyPr>
            <a:normAutofit/>
          </a:bodyPr>
          <a:lstStyle/>
          <a:p>
            <a:pPr algn="l"/>
            <a:r>
              <a:rPr lang="en-US" sz="5200" dirty="0"/>
              <a:t>March 2026 EPS Meeting</a:t>
            </a:r>
          </a:p>
        </p:txBody>
      </p:sp>
      <p:sp>
        <p:nvSpPr>
          <p:cNvPr id="3" name="Subtitle 2">
            <a:extLst>
              <a:ext uri="{FF2B5EF4-FFF2-40B4-BE49-F238E27FC236}">
                <a16:creationId xmlns:a16="http://schemas.microsoft.com/office/drawing/2014/main" id="{8655E9A9-A0A0-4D96-B52D-2E48CC056192}"/>
              </a:ext>
            </a:extLst>
          </p:cNvPr>
          <p:cNvSpPr>
            <a:spLocks noGrp="1"/>
          </p:cNvSpPr>
          <p:nvPr>
            <p:ph type="subTitle" idx="1"/>
          </p:nvPr>
        </p:nvSpPr>
        <p:spPr>
          <a:xfrm>
            <a:off x="7380409" y="4629235"/>
            <a:ext cx="3973387" cy="1485319"/>
          </a:xfrm>
          <a:noFill/>
        </p:spPr>
        <p:txBody>
          <a:bodyPr>
            <a:normAutofit/>
          </a:bodyPr>
          <a:lstStyle/>
          <a:p>
            <a:pPr algn="l"/>
            <a:r>
              <a:rPr lang="en-US" dirty="0"/>
              <a:t>Greg Wayrich, EMT-P</a:t>
            </a:r>
          </a:p>
          <a:p>
            <a:pPr algn="l"/>
            <a:r>
              <a:rPr lang="en-US" dirty="0"/>
              <a:t>Chair, BQEPC, </a:t>
            </a:r>
          </a:p>
          <a:p>
            <a:pPr algn="l"/>
            <a:r>
              <a:rPr lang="en-US" dirty="0"/>
              <a:t>EPC, NYP Queens</a:t>
            </a:r>
          </a:p>
        </p:txBody>
      </p:sp>
      <p:pic>
        <p:nvPicPr>
          <p:cNvPr id="5" name="Picture 4" descr="Logo&#10;&#10;Description automatically generated">
            <a:extLst>
              <a:ext uri="{FF2B5EF4-FFF2-40B4-BE49-F238E27FC236}">
                <a16:creationId xmlns:a16="http://schemas.microsoft.com/office/drawing/2014/main" id="{255A751F-F3D2-4B34-A310-684A5BC50516}"/>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21" y="10"/>
            <a:ext cx="6992881" cy="6857991"/>
          </a:xfrm>
          <a:prstGeom prst="rect">
            <a:avLst/>
          </a:prstGeom>
        </p:spPr>
      </p:pic>
    </p:spTree>
    <p:extLst>
      <p:ext uri="{BB962C8B-B14F-4D97-AF65-F5344CB8AC3E}">
        <p14:creationId xmlns:p14="http://schemas.microsoft.com/office/powerpoint/2010/main" val="340517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19F1-DD9B-7CC1-A48E-EFB9CA9F4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D6F17-5DB4-7BBC-C975-8D4FEFB90CFE}"/>
              </a:ext>
            </a:extLst>
          </p:cNvPr>
          <p:cNvSpPr>
            <a:spLocks noGrp="1"/>
          </p:cNvSpPr>
          <p:nvPr>
            <p:ph type="title"/>
          </p:nvPr>
        </p:nvSpPr>
        <p:spPr/>
        <p:txBody>
          <a:bodyPr/>
          <a:lstStyle/>
          <a:p>
            <a:br>
              <a:rPr lang="en-US" dirty="0"/>
            </a:br>
            <a:r>
              <a:rPr lang="en-US" b="1" dirty="0"/>
              <a:t>Targeted Violence Defined</a:t>
            </a:r>
          </a:p>
        </p:txBody>
      </p:sp>
      <p:sp>
        <p:nvSpPr>
          <p:cNvPr id="4" name="Footer Placeholder 3">
            <a:extLst>
              <a:ext uri="{FF2B5EF4-FFF2-40B4-BE49-F238E27FC236}">
                <a16:creationId xmlns:a16="http://schemas.microsoft.com/office/drawing/2014/main" id="{7901D91B-A906-1E16-1903-93121CDD9A02}"/>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546E7CE-08F3-D43E-FDCD-D741B81DB165}"/>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02685" y="172986"/>
            <a:ext cx="1502229" cy="1473252"/>
          </a:xfrm>
          <a:prstGeom prst="rect">
            <a:avLst/>
          </a:prstGeom>
        </p:spPr>
      </p:pic>
      <p:sp>
        <p:nvSpPr>
          <p:cNvPr id="14" name="TextBox 13">
            <a:extLst>
              <a:ext uri="{FF2B5EF4-FFF2-40B4-BE49-F238E27FC236}">
                <a16:creationId xmlns:a16="http://schemas.microsoft.com/office/drawing/2014/main" id="{CF7215B1-D22D-0314-6E5E-36496F448824}"/>
              </a:ext>
            </a:extLst>
          </p:cNvPr>
          <p:cNvSpPr txBox="1"/>
          <p:nvPr/>
        </p:nvSpPr>
        <p:spPr>
          <a:xfrm>
            <a:off x="992038" y="2061714"/>
            <a:ext cx="8712679" cy="2623795"/>
          </a:xfrm>
          <a:prstGeom prst="rect">
            <a:avLst/>
          </a:prstGeom>
          <a:noFill/>
        </p:spPr>
        <p:txBody>
          <a:bodyPr wrap="square">
            <a:spAutoFit/>
          </a:bodyPr>
          <a:lstStyle/>
          <a:p>
            <a:pPr algn="l"/>
            <a:endParaRPr lang="en-US" sz="1000" b="0" i="0" u="none" strike="noStrike" baseline="0" dirty="0">
              <a:solidFill>
                <a:srgbClr val="000000"/>
              </a:solidFill>
              <a:latin typeface="Calibri" panose="020F0502020204030204" pitchFamily="34" charset="0"/>
            </a:endParaRPr>
          </a:p>
          <a:p>
            <a:pPr marR="44910" algn="l"/>
            <a:r>
              <a:rPr lang="en-US" sz="1800" b="0" i="0" u="none" strike="noStrike" baseline="0" dirty="0">
                <a:latin typeface="Calibri" panose="020F0502020204030204" pitchFamily="34" charset="0"/>
              </a:rPr>
              <a:t>Generally, any premeditated act of violence directed at a specific </a:t>
            </a:r>
            <a:r>
              <a:rPr lang="en-US" sz="1800" b="1" i="0" u="none" strike="noStrike" baseline="0" dirty="0">
                <a:latin typeface="Calibri" panose="020F0502020204030204" pitchFamily="34" charset="0"/>
              </a:rPr>
              <a:t>individual</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group</a:t>
            </a:r>
            <a:r>
              <a:rPr lang="en-US" sz="1800" b="0" i="0" u="none" strike="noStrike" baseline="0" dirty="0">
                <a:latin typeface="Calibri" panose="020F0502020204030204" pitchFamily="34" charset="0"/>
              </a:rPr>
              <a:t>, or </a:t>
            </a:r>
            <a:r>
              <a:rPr lang="en-US" sz="1800" b="1" i="0" u="none" strike="noStrike" baseline="0" dirty="0">
                <a:latin typeface="Calibri" panose="020F0502020204030204" pitchFamily="34" charset="0"/>
              </a:rPr>
              <a:t>location</a:t>
            </a:r>
            <a:r>
              <a:rPr lang="en-US" sz="1800" b="0" i="0" u="none" strike="noStrike" baseline="0" dirty="0">
                <a:latin typeface="Calibri" panose="020F0502020204030204" pitchFamily="34" charset="0"/>
              </a:rPr>
              <a:t>, regardless of motivation, that violates the criminal laws of the United States or of any State or subdivision of the United States.</a:t>
            </a:r>
          </a:p>
          <a:p>
            <a:pPr marR="44910" algn="l"/>
            <a:endParaRPr lang="en-US" dirty="0">
              <a:latin typeface="Calibri" panose="020F0502020204030204" pitchFamily="34" charset="0"/>
            </a:endParaRPr>
          </a:p>
          <a:p>
            <a:pPr marR="44910" algn="l"/>
            <a:endParaRPr lang="en-US" sz="1800" b="0" i="0" u="none" strike="noStrike" baseline="0" dirty="0">
              <a:latin typeface="Calibri" panose="020F0502020204030204" pitchFamily="34" charset="0"/>
            </a:endParaRPr>
          </a:p>
          <a:p>
            <a:pPr marR="44910" algn="l"/>
            <a:endParaRPr lang="en-US" dirty="0">
              <a:latin typeface="Calibri" panose="020F0502020204030204" pitchFamily="34" charset="0"/>
            </a:endParaRPr>
          </a:p>
          <a:p>
            <a:pPr marR="44910" algn="l"/>
            <a:endParaRPr lang="en-US" sz="1800" b="0" i="0" u="none" strike="noStrike" baseline="0" dirty="0">
              <a:latin typeface="Calibri" panose="020F0502020204030204" pitchFamily="34" charset="0"/>
            </a:endParaRPr>
          </a:p>
          <a:p>
            <a:pPr marR="44910" algn="l"/>
            <a:endParaRPr lang="en-US" sz="1800" b="0" i="0" u="none" strike="noStrike" baseline="0" dirty="0">
              <a:latin typeface="Calibri" panose="020F0502020204030204" pitchFamily="34" charset="0"/>
            </a:endParaRPr>
          </a:p>
          <a:p>
            <a:pPr marR="29230" algn="l"/>
            <a:r>
              <a:rPr lang="en-US" sz="1050" b="0" i="0" u="none" strike="noStrike" baseline="0" dirty="0">
                <a:latin typeface="Calibri" panose="020F0502020204030204" pitchFamily="34" charset="0"/>
              </a:rPr>
              <a:t>Adapted from: </a:t>
            </a:r>
            <a:r>
              <a:rPr lang="en-US" sz="1050" b="0" i="1" u="none" strike="noStrike" baseline="0" dirty="0">
                <a:latin typeface="Calibri" panose="020F0502020204030204" pitchFamily="34" charset="0"/>
              </a:rPr>
              <a:t>Making Prevention a Reality: Identifying, Assessing, and Managing the Threat of Targeted Attacks – </a:t>
            </a:r>
            <a:r>
              <a:rPr lang="en-US" sz="1050" b="0" i="0" u="none" strike="noStrike" baseline="0" dirty="0">
                <a:latin typeface="Calibri" panose="020F0502020204030204" pitchFamily="34" charset="0"/>
              </a:rPr>
              <a:t>FBI </a:t>
            </a:r>
            <a:endParaRPr lang="en-US" dirty="0"/>
          </a:p>
        </p:txBody>
      </p:sp>
    </p:spTree>
    <p:extLst>
      <p:ext uri="{BB962C8B-B14F-4D97-AF65-F5344CB8AC3E}">
        <p14:creationId xmlns:p14="http://schemas.microsoft.com/office/powerpoint/2010/main" val="172435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normAutofit fontScale="90000"/>
          </a:bodyPr>
          <a:lstStyle/>
          <a:p>
            <a:br>
              <a:rPr lang="en-US" dirty="0"/>
            </a:br>
            <a:r>
              <a:rPr lang="en-US" dirty="0"/>
              <a:t>Healthcare Behavioral Threat Assessment Management</a:t>
            </a:r>
            <a:endParaRPr lang="en-US" b="1" dirty="0"/>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8" name="Picture 7">
            <a:extLst>
              <a:ext uri="{FF2B5EF4-FFF2-40B4-BE49-F238E27FC236}">
                <a16:creationId xmlns:a16="http://schemas.microsoft.com/office/drawing/2014/main" id="{2A6E9B55-3A55-3E27-A076-05C70B5D17BB}"/>
              </a:ext>
            </a:extLst>
          </p:cNvPr>
          <p:cNvPicPr>
            <a:picLocks noChangeAspect="1"/>
          </p:cNvPicPr>
          <p:nvPr/>
        </p:nvPicPr>
        <p:blipFill>
          <a:blip r:embed="rId3"/>
          <a:stretch>
            <a:fillRect/>
          </a:stretch>
        </p:blipFill>
        <p:spPr>
          <a:xfrm>
            <a:off x="3913238" y="1963661"/>
            <a:ext cx="4365523" cy="4119716"/>
          </a:xfrm>
          <a:prstGeom prst="rect">
            <a:avLst/>
          </a:prstGeom>
        </p:spPr>
      </p:pic>
    </p:spTree>
    <p:extLst>
      <p:ext uri="{BB962C8B-B14F-4D97-AF65-F5344CB8AC3E}">
        <p14:creationId xmlns:p14="http://schemas.microsoft.com/office/powerpoint/2010/main" val="259968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B2E-1BE7-9C11-5A27-E93BA304D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D7047-A81C-DFF3-E40E-8BC5428BEE1F}"/>
              </a:ext>
            </a:extLst>
          </p:cNvPr>
          <p:cNvSpPr>
            <a:spLocks noGrp="1"/>
          </p:cNvSpPr>
          <p:nvPr>
            <p:ph type="title"/>
          </p:nvPr>
        </p:nvSpPr>
        <p:spPr/>
        <p:txBody>
          <a:bodyPr/>
          <a:lstStyle/>
          <a:p>
            <a:br>
              <a:rPr lang="en-US" dirty="0"/>
            </a:br>
            <a:r>
              <a:rPr lang="en-US" b="1" dirty="0"/>
              <a:t>Why should Healthcare be involved?</a:t>
            </a:r>
          </a:p>
        </p:txBody>
      </p:sp>
      <p:sp>
        <p:nvSpPr>
          <p:cNvPr id="4" name="Footer Placeholder 3">
            <a:extLst>
              <a:ext uri="{FF2B5EF4-FFF2-40B4-BE49-F238E27FC236}">
                <a16:creationId xmlns:a16="http://schemas.microsoft.com/office/drawing/2014/main" id="{05AC989E-3C58-7D38-E665-6D0C749FC210}"/>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AEACB30D-2F84-7B1A-CFC0-D35E633DA07C}"/>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8" name="TextBox 7">
            <a:extLst>
              <a:ext uri="{FF2B5EF4-FFF2-40B4-BE49-F238E27FC236}">
                <a16:creationId xmlns:a16="http://schemas.microsoft.com/office/drawing/2014/main" id="{13ADADC3-6CD4-87D1-84EA-F0624C32494D}"/>
              </a:ext>
            </a:extLst>
          </p:cNvPr>
          <p:cNvSpPr txBox="1"/>
          <p:nvPr/>
        </p:nvSpPr>
        <p:spPr>
          <a:xfrm>
            <a:off x="439947" y="2194046"/>
            <a:ext cx="5115465" cy="2469907"/>
          </a:xfrm>
          <a:prstGeom prst="rect">
            <a:avLst/>
          </a:prstGeom>
          <a:noFill/>
        </p:spPr>
        <p:txBody>
          <a:bodyPr wrap="square">
            <a:spAutoFit/>
          </a:bodyPr>
          <a:lstStyle/>
          <a:p>
            <a:pPr algn="l"/>
            <a:endParaRPr lang="en-US" sz="1050" b="0" i="0" u="none" strike="noStrike" baseline="0" dirty="0">
              <a:solidFill>
                <a:srgbClr val="000000"/>
              </a:solidFill>
              <a:latin typeface="Calibri" panose="020F0502020204030204" pitchFamily="34" charset="0"/>
            </a:endParaRPr>
          </a:p>
          <a:p>
            <a:pPr marR="0" algn="l"/>
            <a:r>
              <a:rPr lang="en-US" sz="1800" b="0" i="0" u="none" strike="noStrike" baseline="0" dirty="0">
                <a:latin typeface="Calibri" panose="020F0502020204030204" pitchFamily="34" charset="0"/>
              </a:rPr>
              <a:t>University of Pittsburgh Medical Center</a:t>
            </a:r>
          </a:p>
          <a:p>
            <a:pPr marR="0" algn="l"/>
            <a:r>
              <a:rPr lang="en-US" sz="1800" b="0" i="0" u="none" strike="noStrike" baseline="0" dirty="0">
                <a:latin typeface="Calibri" panose="020F0502020204030204" pitchFamily="34" charset="0"/>
              </a:rPr>
              <a:t>United Healthcare Headquarters, Minnetonka, MN</a:t>
            </a:r>
          </a:p>
          <a:p>
            <a:pPr marR="0" algn="l"/>
            <a:r>
              <a:rPr lang="en-US" sz="1800" b="0" i="0" u="none" strike="noStrike" baseline="0" dirty="0">
                <a:latin typeface="Calibri" panose="020F0502020204030204" pitchFamily="34" charset="0"/>
              </a:rPr>
              <a:t>Aultman Hospital, Canton, OH</a:t>
            </a:r>
          </a:p>
          <a:p>
            <a:pPr marR="0" algn="l"/>
            <a:r>
              <a:rPr lang="en-US" sz="1800" b="0" i="0" u="none" strike="noStrike" baseline="0" dirty="0">
                <a:latin typeface="Calibri" panose="020F0502020204030204" pitchFamily="34" charset="0"/>
              </a:rPr>
              <a:t>Provident Hospital, Chicago, IL</a:t>
            </a:r>
          </a:p>
          <a:p>
            <a:pPr marR="0" algn="l"/>
            <a:r>
              <a:rPr lang="en-US" sz="1800" b="0" i="0" u="none" strike="noStrike" baseline="0" dirty="0">
                <a:latin typeface="Calibri" panose="020F0502020204030204" pitchFamily="34" charset="0"/>
              </a:rPr>
              <a:t>HCA Palms West Hospital, Loxahatchee, FL</a:t>
            </a:r>
          </a:p>
          <a:p>
            <a:pPr marR="0" algn="l"/>
            <a:r>
              <a:rPr lang="en-US" sz="1800" b="0" i="0" u="none" strike="noStrike" baseline="0" dirty="0">
                <a:latin typeface="Calibri" panose="020F0502020204030204" pitchFamily="34" charset="0"/>
              </a:rPr>
              <a:t>University of Illinois, Chicago</a:t>
            </a:r>
          </a:p>
          <a:p>
            <a:pPr marR="0" algn="l"/>
            <a:r>
              <a:rPr lang="en-US" sz="1800" b="0" i="0" u="none" strike="noStrike" baseline="0" dirty="0">
                <a:latin typeface="Calibri" panose="020F0502020204030204" pitchFamily="34" charset="0"/>
              </a:rPr>
              <a:t>Integris Health, Enid OK</a:t>
            </a:r>
          </a:p>
          <a:p>
            <a:pPr marR="0" algn="l"/>
            <a:r>
              <a:rPr lang="en-US" sz="1800" b="0" i="0" u="none" strike="noStrike" baseline="0" dirty="0">
                <a:latin typeface="Calibri" panose="020F0502020204030204" pitchFamily="34" charset="0"/>
              </a:rPr>
              <a:t>Henry Ford Hospital, Detroit, MI</a:t>
            </a:r>
            <a:endParaRPr lang="en-US" dirty="0"/>
          </a:p>
        </p:txBody>
      </p:sp>
      <p:pic>
        <p:nvPicPr>
          <p:cNvPr id="10" name="Picture 9">
            <a:extLst>
              <a:ext uri="{FF2B5EF4-FFF2-40B4-BE49-F238E27FC236}">
                <a16:creationId xmlns:a16="http://schemas.microsoft.com/office/drawing/2014/main" id="{36978623-6074-5A50-9E25-85B7CAFFB4F9}"/>
              </a:ext>
            </a:extLst>
          </p:cNvPr>
          <p:cNvPicPr>
            <a:picLocks noChangeAspect="1"/>
          </p:cNvPicPr>
          <p:nvPr/>
        </p:nvPicPr>
        <p:blipFill>
          <a:blip r:embed="rId3"/>
          <a:stretch>
            <a:fillRect/>
          </a:stretch>
        </p:blipFill>
        <p:spPr>
          <a:xfrm>
            <a:off x="7134046" y="1932430"/>
            <a:ext cx="3918035" cy="2593290"/>
          </a:xfrm>
          <a:prstGeom prst="rect">
            <a:avLst/>
          </a:prstGeom>
        </p:spPr>
      </p:pic>
      <p:sp>
        <p:nvSpPr>
          <p:cNvPr id="14" name="TextBox 13">
            <a:extLst>
              <a:ext uri="{FF2B5EF4-FFF2-40B4-BE49-F238E27FC236}">
                <a16:creationId xmlns:a16="http://schemas.microsoft.com/office/drawing/2014/main" id="{3B699B58-9207-8614-0FA3-467F5F1BD12E}"/>
              </a:ext>
            </a:extLst>
          </p:cNvPr>
          <p:cNvSpPr txBox="1"/>
          <p:nvPr/>
        </p:nvSpPr>
        <p:spPr>
          <a:xfrm>
            <a:off x="6334664" y="4201012"/>
            <a:ext cx="6096000" cy="1415772"/>
          </a:xfrm>
          <a:prstGeom prst="rect">
            <a:avLst/>
          </a:prstGeom>
          <a:noFill/>
        </p:spPr>
        <p:txBody>
          <a:bodyPr wrap="square">
            <a:spAutoFit/>
          </a:bodyPr>
          <a:lstStyle/>
          <a:p>
            <a:pPr algn="l"/>
            <a:endParaRPr lang="en-US" sz="1600" b="0" i="0" u="none" strike="noStrike" baseline="0" dirty="0">
              <a:solidFill>
                <a:srgbClr val="000000"/>
              </a:solidFill>
              <a:latin typeface="Calibri" panose="020F0502020204030204" pitchFamily="34" charset="0"/>
            </a:endParaRPr>
          </a:p>
          <a:p>
            <a:endParaRPr lang="en-US" sz="1600" b="0" i="0" u="none" strike="noStrike" baseline="0" dirty="0">
              <a:latin typeface="Calibri" panose="020F0502020204030204" pitchFamily="34" charset="0"/>
            </a:endParaRPr>
          </a:p>
          <a:p>
            <a:pPr marR="22530" algn="l"/>
            <a:r>
              <a:rPr lang="en-US" sz="1800" b="0" i="0" u="none" strike="noStrike" baseline="0" dirty="0">
                <a:latin typeface="Calibri" panose="020F0502020204030204" pitchFamily="34" charset="0"/>
              </a:rPr>
              <a:t>Mr. R. 07-21-2025. University of Illinois Chicago Hospital.</a:t>
            </a:r>
          </a:p>
          <a:p>
            <a:pPr marR="34950" algn="l"/>
            <a:r>
              <a:rPr lang="en-US" sz="1800" b="0" i="0" u="none" strike="noStrike" baseline="0" dirty="0">
                <a:latin typeface="Calibri" panose="020F0502020204030204" pitchFamily="34" charset="0"/>
              </a:rPr>
              <a:t>Aramark (food service). Shot two off campus. </a:t>
            </a:r>
          </a:p>
          <a:p>
            <a:pPr marR="20980" algn="l"/>
            <a:r>
              <a:rPr lang="en-US" sz="1800" b="0" i="0" u="none" strike="noStrike" baseline="0" dirty="0">
                <a:latin typeface="Calibri" panose="020F0502020204030204" pitchFamily="34" charset="0"/>
              </a:rPr>
              <a:t>Channel 7 Eyewitness News. Chicago &amp; Suburban Cook Co.</a:t>
            </a:r>
            <a:endParaRPr lang="en-US" dirty="0"/>
          </a:p>
        </p:txBody>
      </p:sp>
    </p:spTree>
    <p:extLst>
      <p:ext uri="{BB962C8B-B14F-4D97-AF65-F5344CB8AC3E}">
        <p14:creationId xmlns:p14="http://schemas.microsoft.com/office/powerpoint/2010/main" val="1132165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br>
              <a:rPr lang="en-US" dirty="0"/>
            </a:br>
            <a:r>
              <a:rPr lang="en-US" dirty="0"/>
              <a:t>Nursing Data</a:t>
            </a:r>
            <a:endParaRPr lang="en-US" b="1" dirty="0"/>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6" name="Content Placeholder 5">
            <a:extLst>
              <a:ext uri="{FF2B5EF4-FFF2-40B4-BE49-F238E27FC236}">
                <a16:creationId xmlns:a16="http://schemas.microsoft.com/office/drawing/2014/main" id="{4E4A807A-4430-762D-4B07-A5BA310BC3EE}"/>
              </a:ext>
            </a:extLst>
          </p:cNvPr>
          <p:cNvSpPr>
            <a:spLocks noGrp="1"/>
          </p:cNvSpPr>
          <p:nvPr>
            <p:ph idx="1"/>
          </p:nvPr>
        </p:nvSpPr>
        <p:spPr/>
        <p:txBody>
          <a:bodyPr/>
          <a:lstStyle/>
          <a:p>
            <a:pPr algn="l"/>
            <a:endParaRPr lang="en-US" sz="1200" b="0" i="0" u="none" strike="noStrike" baseline="0" dirty="0">
              <a:solidFill>
                <a:srgbClr val="000000"/>
              </a:solidFill>
              <a:latin typeface="Times New Roman" panose="02020603050405020304" pitchFamily="18" charset="0"/>
            </a:endParaRPr>
          </a:p>
          <a:p>
            <a:endParaRPr lang="en-US" sz="1200" b="0" i="0" u="none" strike="noStrike" baseline="0" dirty="0">
              <a:latin typeface="Times New Roman" panose="02020603050405020304" pitchFamily="18" charset="0"/>
            </a:endParaRPr>
          </a:p>
          <a:p>
            <a:pPr marR="0" algn="l"/>
            <a:r>
              <a:rPr lang="en-US" sz="2800" b="0" i="0" u="none" strike="noStrike" baseline="0" dirty="0">
                <a:latin typeface="Times New Roman" panose="02020603050405020304" pitchFamily="18" charset="0"/>
              </a:rPr>
              <a:t>80% of nurses do not feel safe in their workplace </a:t>
            </a:r>
            <a:r>
              <a:rPr lang="en-US" sz="2000" b="0" i="0" u="none" strike="noStrike" baseline="0" dirty="0">
                <a:latin typeface="Times New Roman" panose="02020603050405020304" pitchFamily="18" charset="0"/>
              </a:rPr>
              <a:t>(Peek-Asa et al., 2009)</a:t>
            </a:r>
            <a:r>
              <a:rPr lang="en-US" sz="2800" b="0" i="0" u="none" strike="noStrike" baseline="0" dirty="0">
                <a:latin typeface="Times New Roman" panose="02020603050405020304" pitchFamily="18" charset="0"/>
              </a:rPr>
              <a:t>.</a:t>
            </a:r>
          </a:p>
          <a:p>
            <a:pPr marR="0" algn="l"/>
            <a:r>
              <a:rPr lang="en-US" sz="2800" b="0" i="0" u="none" strike="noStrike" baseline="0" dirty="0">
                <a:latin typeface="Times New Roman" panose="02020603050405020304" pitchFamily="18" charset="0"/>
              </a:rPr>
              <a:t>In a survey of 125 ED nurses, intensive care unit and general floor nurses at a regional medical center, 82% of ED nurses had been physically assaulted at work in one year </a:t>
            </a:r>
            <a:r>
              <a:rPr lang="en-US" sz="2000" b="0" i="0" u="none" strike="noStrike" baseline="0" dirty="0">
                <a:latin typeface="Times New Roman" panose="02020603050405020304" pitchFamily="18" charset="0"/>
              </a:rPr>
              <a:t>(May &amp; Grubbs, 2002)</a:t>
            </a:r>
            <a:r>
              <a:rPr lang="en-US" sz="2800" b="0" i="0" u="none" strike="noStrike" baseline="0" dirty="0">
                <a:latin typeface="Times New Roman" panose="02020603050405020304" pitchFamily="18" charset="0"/>
              </a:rPr>
              <a:t>.</a:t>
            </a:r>
          </a:p>
          <a:p>
            <a:pPr marR="0" algn="l"/>
            <a:r>
              <a:rPr lang="en-US" sz="2800" b="0" i="0" u="none" strike="noStrike" baseline="0" dirty="0">
                <a:latin typeface="Times New Roman" panose="02020603050405020304" pitchFamily="18" charset="0"/>
              </a:rPr>
              <a:t>25% of psychiatric nurses experienced disabling injuries from patient assaults </a:t>
            </a:r>
            <a:r>
              <a:rPr lang="en-US" sz="2000" b="0" i="0" u="none" strike="noStrike" baseline="0" dirty="0">
                <a:latin typeface="Times New Roman" panose="02020603050405020304" pitchFamily="18" charset="0"/>
              </a:rPr>
              <a:t>(Quanbeck, 2006)</a:t>
            </a:r>
            <a:r>
              <a:rPr lang="en-US" sz="2800" b="0" i="0" u="none" strike="noStrike" baseline="0" dirty="0">
                <a:latin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15657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569E-267F-7732-AAF2-5C8CFB5A2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88CD6-5234-B309-1BE2-E158FC7B26C8}"/>
              </a:ext>
            </a:extLst>
          </p:cNvPr>
          <p:cNvSpPr>
            <a:spLocks noGrp="1"/>
          </p:cNvSpPr>
          <p:nvPr>
            <p:ph type="title"/>
          </p:nvPr>
        </p:nvSpPr>
        <p:spPr/>
        <p:txBody>
          <a:bodyPr/>
          <a:lstStyle/>
          <a:p>
            <a:br>
              <a:rPr lang="en-US" dirty="0"/>
            </a:br>
            <a:r>
              <a:rPr lang="en-US" b="1" dirty="0"/>
              <a:t>Pathway to Violence Warning Behaviors</a:t>
            </a:r>
          </a:p>
        </p:txBody>
      </p:sp>
      <p:sp>
        <p:nvSpPr>
          <p:cNvPr id="4" name="Footer Placeholder 3">
            <a:extLst>
              <a:ext uri="{FF2B5EF4-FFF2-40B4-BE49-F238E27FC236}">
                <a16:creationId xmlns:a16="http://schemas.microsoft.com/office/drawing/2014/main" id="{C83373F5-2F4A-D162-D69B-D5D38C7752FC}"/>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2123261-5CA2-28BD-92D1-69B3731953AA}"/>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7" name="Content Placeholder 6">
            <a:extLst>
              <a:ext uri="{FF2B5EF4-FFF2-40B4-BE49-F238E27FC236}">
                <a16:creationId xmlns:a16="http://schemas.microsoft.com/office/drawing/2014/main" id="{8F138CF6-FD28-9C2E-0B4B-0179ED1842A7}"/>
              </a:ext>
            </a:extLst>
          </p:cNvPr>
          <p:cNvPicPr>
            <a:picLocks noGrp="1" noChangeAspect="1"/>
          </p:cNvPicPr>
          <p:nvPr>
            <p:ph idx="1"/>
          </p:nvPr>
        </p:nvPicPr>
        <p:blipFill>
          <a:blip r:embed="rId3"/>
          <a:stretch>
            <a:fillRect/>
          </a:stretch>
        </p:blipFill>
        <p:spPr>
          <a:xfrm>
            <a:off x="838200" y="1945812"/>
            <a:ext cx="10515600" cy="4110964"/>
          </a:xfrm>
          <a:prstGeom prst="rect">
            <a:avLst/>
          </a:prstGeom>
        </p:spPr>
      </p:pic>
    </p:spTree>
    <p:extLst>
      <p:ext uri="{BB962C8B-B14F-4D97-AF65-F5344CB8AC3E}">
        <p14:creationId xmlns:p14="http://schemas.microsoft.com/office/powerpoint/2010/main" val="154290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01F5-CAB1-E25C-D9FE-114D5251B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CC9E9-A76C-9E16-10EC-6DA1D42B7C67}"/>
              </a:ext>
            </a:extLst>
          </p:cNvPr>
          <p:cNvSpPr>
            <a:spLocks noGrp="1"/>
          </p:cNvSpPr>
          <p:nvPr>
            <p:ph type="title"/>
          </p:nvPr>
        </p:nvSpPr>
        <p:spPr/>
        <p:txBody>
          <a:bodyPr/>
          <a:lstStyle/>
          <a:p>
            <a:br>
              <a:rPr lang="en-US" dirty="0"/>
            </a:br>
            <a:r>
              <a:rPr lang="en-US" dirty="0"/>
              <a:t>Mitigators</a:t>
            </a:r>
            <a:endParaRPr lang="en-US" b="1" dirty="0"/>
          </a:p>
        </p:txBody>
      </p:sp>
      <p:sp>
        <p:nvSpPr>
          <p:cNvPr id="4" name="Footer Placeholder 3">
            <a:extLst>
              <a:ext uri="{FF2B5EF4-FFF2-40B4-BE49-F238E27FC236}">
                <a16:creationId xmlns:a16="http://schemas.microsoft.com/office/drawing/2014/main" id="{41769599-F991-683C-BDD2-5EF9BB843D15}"/>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61193EDE-B08C-B46A-B180-03D4B1B3F822}"/>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9" name="Content Placeholder 8">
            <a:extLst>
              <a:ext uri="{FF2B5EF4-FFF2-40B4-BE49-F238E27FC236}">
                <a16:creationId xmlns:a16="http://schemas.microsoft.com/office/drawing/2014/main" id="{9B5C2A60-020A-DAE6-56E8-ABF4461D21A1}"/>
              </a:ext>
            </a:extLst>
          </p:cNvPr>
          <p:cNvPicPr>
            <a:picLocks noGrp="1" noChangeAspect="1"/>
          </p:cNvPicPr>
          <p:nvPr>
            <p:ph idx="1"/>
          </p:nvPr>
        </p:nvPicPr>
        <p:blipFill>
          <a:blip r:embed="rId3"/>
          <a:stretch>
            <a:fillRect/>
          </a:stretch>
        </p:blipFill>
        <p:spPr>
          <a:xfrm>
            <a:off x="1277909" y="1825625"/>
            <a:ext cx="9636181" cy="4351338"/>
          </a:xfrm>
          <a:prstGeom prst="rect">
            <a:avLst/>
          </a:prstGeom>
        </p:spPr>
      </p:pic>
    </p:spTree>
    <p:extLst>
      <p:ext uri="{BB962C8B-B14F-4D97-AF65-F5344CB8AC3E}">
        <p14:creationId xmlns:p14="http://schemas.microsoft.com/office/powerpoint/2010/main" val="97643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A6E2-9EFD-4069-BA8C-6B9593F8E1AF}"/>
              </a:ext>
            </a:extLst>
          </p:cNvPr>
          <p:cNvSpPr>
            <a:spLocks noGrp="1"/>
          </p:cNvSpPr>
          <p:nvPr>
            <p:ph type="ctrTitle"/>
          </p:nvPr>
        </p:nvSpPr>
        <p:spPr>
          <a:xfrm>
            <a:off x="707129" y="950823"/>
            <a:ext cx="10363200" cy="609793"/>
          </a:xfrm>
        </p:spPr>
        <p:txBody>
          <a:bodyPr>
            <a:noAutofit/>
          </a:bodyPr>
          <a:lstStyle/>
          <a:p>
            <a:br>
              <a:rPr lang="en-US" sz="1400" b="0" i="0" u="none" strike="noStrike" baseline="0">
                <a:solidFill>
                  <a:srgbClr val="000000"/>
                </a:solidFill>
                <a:latin typeface="Calibri" panose="020F0502020204030204" pitchFamily="34" charset="0"/>
              </a:rPr>
            </a:br>
            <a:r>
              <a:rPr lang="en-US" sz="4000" b="0" i="0" u="none" strike="noStrike" baseline="0">
                <a:solidFill>
                  <a:srgbClr val="4F81BC"/>
                </a:solidFill>
                <a:latin typeface="Calibri" panose="020F0502020204030204" pitchFamily="34" charset="0"/>
              </a:rPr>
              <a:t>Key Components of the Behavioral Threat Assessment Management Teams</a:t>
            </a:r>
            <a:endParaRPr lang="en-US" sz="4000" dirty="0"/>
          </a:p>
        </p:txBody>
      </p:sp>
      <p:sp>
        <p:nvSpPr>
          <p:cNvPr id="3" name="Subtitle 2">
            <a:extLst>
              <a:ext uri="{FF2B5EF4-FFF2-40B4-BE49-F238E27FC236}">
                <a16:creationId xmlns:a16="http://schemas.microsoft.com/office/drawing/2014/main" id="{53A0130E-7C4F-4CE6-924C-644D9A9F89FF}"/>
              </a:ext>
            </a:extLst>
          </p:cNvPr>
          <p:cNvSpPr>
            <a:spLocks noGrp="1"/>
          </p:cNvSpPr>
          <p:nvPr>
            <p:ph type="subTitle" idx="1"/>
          </p:nvPr>
        </p:nvSpPr>
        <p:spPr>
          <a:xfrm>
            <a:off x="1481270" y="1894014"/>
            <a:ext cx="9515708" cy="3873190"/>
          </a:xfrm>
        </p:spPr>
        <p:txBody>
          <a:bodyPr>
            <a:normAutofit/>
          </a:bodyPr>
          <a:lstStyle/>
          <a:p>
            <a:endParaRPr lang="en-US" dirty="0"/>
          </a:p>
          <a:p>
            <a:r>
              <a:rPr lang="en-US" dirty="0"/>
              <a:t>Threat assessment and management teams are effective proactive and protective measures that are designed to </a:t>
            </a:r>
            <a:r>
              <a:rPr lang="en-US" b="1" dirty="0"/>
              <a:t>prevent – not predict </a:t>
            </a:r>
            <a:r>
              <a:rPr lang="en-US" dirty="0"/>
              <a:t>– potential acts of targeted violence and terrorism. </a:t>
            </a:r>
          </a:p>
          <a:p>
            <a:endParaRPr lang="en-US" dirty="0"/>
          </a:p>
          <a:p>
            <a:r>
              <a:rPr lang="en-US" dirty="0"/>
              <a:t>Through identifying and managing potential threats, these teams provide </a:t>
            </a:r>
            <a:r>
              <a:rPr lang="en-US" b="1" dirty="0"/>
              <a:t>alternatives to investigation and/or prosecution </a:t>
            </a:r>
            <a:r>
              <a:rPr lang="en-US" dirty="0"/>
              <a:t>for bystanders who are actively seeking intervention assistance with a known individual at risk of mobilizing to violence. (USDHS, 2021)</a:t>
            </a:r>
          </a:p>
          <a:p>
            <a:pPr marL="342900" indent="-342900" algn="l">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F8D3249D-8B76-EBD4-3FA1-6CB81B49D01D}"/>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6ECDE4DF-7831-B2DA-0ED0-55C90E101DA6}"/>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6283" y="87364"/>
            <a:ext cx="1502229" cy="1473252"/>
          </a:xfrm>
          <a:prstGeom prst="rect">
            <a:avLst/>
          </a:prstGeom>
        </p:spPr>
      </p:pic>
    </p:spTree>
    <p:extLst>
      <p:ext uri="{BB962C8B-B14F-4D97-AF65-F5344CB8AC3E}">
        <p14:creationId xmlns:p14="http://schemas.microsoft.com/office/powerpoint/2010/main" val="11541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normAutofit fontScale="90000"/>
          </a:bodyPr>
          <a:lstStyle/>
          <a:p>
            <a:pPr algn="ctr"/>
            <a:r>
              <a:rPr lang="en-US" dirty="0"/>
              <a:t>Central Region HCC of PA Welcomes the World.</a:t>
            </a:r>
            <a:br>
              <a:rPr lang="en-US" dirty="0"/>
            </a:br>
            <a:r>
              <a:rPr lang="en-US" dirty="0"/>
              <a:t>HCC Support of Little League World Series</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a:xfrm>
            <a:off x="838200" y="1690688"/>
            <a:ext cx="10515600" cy="4351338"/>
          </a:xfrm>
        </p:spPr>
        <p:txBody>
          <a:bodyPr>
            <a:normAutofit/>
          </a:bodyPr>
          <a:lstStyle/>
          <a:p>
            <a:pPr marL="0" indent="0" algn="ctr">
              <a:buNone/>
            </a:pPr>
            <a:r>
              <a:rPr lang="en-US" dirty="0"/>
              <a:t>Presented By:</a:t>
            </a:r>
          </a:p>
          <a:p>
            <a:endParaRPr lang="en-US" dirty="0"/>
          </a:p>
          <a:p>
            <a:r>
              <a:rPr lang="en-US" dirty="0"/>
              <a:t>Jeremy Reese, Emergency Preparedness Coordinator, Geisinger</a:t>
            </a:r>
          </a:p>
          <a:p>
            <a:endParaRPr lang="en-US" dirty="0"/>
          </a:p>
          <a:p>
            <a:pPr marL="0" indent="0">
              <a:buNone/>
            </a:pPr>
            <a:endParaRPr lang="en-US" dirty="0"/>
          </a:p>
          <a:p>
            <a:r>
              <a:rPr lang="en-US" dirty="0"/>
              <a:t>Mark Trueman, Deputy Chief, Susquehanna Regional EMS</a:t>
            </a:r>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Tree>
    <p:extLst>
      <p:ext uri="{BB962C8B-B14F-4D97-AF65-F5344CB8AC3E}">
        <p14:creationId xmlns:p14="http://schemas.microsoft.com/office/powerpoint/2010/main" val="235554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F0E7-E38C-9250-E616-51AA42247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B3AC5-4124-8A50-BFA4-3A23D9BAD701}"/>
              </a:ext>
            </a:extLst>
          </p:cNvPr>
          <p:cNvSpPr>
            <a:spLocks noGrp="1"/>
          </p:cNvSpPr>
          <p:nvPr>
            <p:ph type="title"/>
          </p:nvPr>
        </p:nvSpPr>
        <p:spPr/>
        <p:txBody>
          <a:bodyPr/>
          <a:lstStyle/>
          <a:p>
            <a:r>
              <a:rPr lang="en-US" dirty="0"/>
              <a:t>Background and Event Overview</a:t>
            </a:r>
          </a:p>
        </p:txBody>
      </p:sp>
      <p:sp>
        <p:nvSpPr>
          <p:cNvPr id="4" name="Footer Placeholder 3">
            <a:extLst>
              <a:ext uri="{FF2B5EF4-FFF2-40B4-BE49-F238E27FC236}">
                <a16:creationId xmlns:a16="http://schemas.microsoft.com/office/drawing/2014/main" id="{2D90BD1C-78E0-3344-8768-148DAB45536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9F48EE81-4C0D-2782-CCCC-B5939A69B9DE}"/>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
        <p:nvSpPr>
          <p:cNvPr id="6" name="Content Placeholder 5">
            <a:extLst>
              <a:ext uri="{FF2B5EF4-FFF2-40B4-BE49-F238E27FC236}">
                <a16:creationId xmlns:a16="http://schemas.microsoft.com/office/drawing/2014/main" id="{48EFCF4C-79EF-C56D-99C1-1A69DE52A627}"/>
              </a:ext>
            </a:extLst>
          </p:cNvPr>
          <p:cNvSpPr>
            <a:spLocks noGrp="1"/>
          </p:cNvSpPr>
          <p:nvPr>
            <p:ph idx="1"/>
          </p:nvPr>
        </p:nvSpPr>
        <p:spPr/>
        <p:txBody>
          <a:bodyPr/>
          <a:lstStyle/>
          <a:p>
            <a:pPr marR="24440" algn="l"/>
            <a:r>
              <a:rPr lang="en-US" sz="2800" b="0" i="0" u="none" strike="noStrike" baseline="0" dirty="0">
                <a:solidFill>
                  <a:srgbClr val="000000"/>
                </a:solidFill>
                <a:latin typeface="Arial" panose="020B0604020202020204" pitchFamily="34" charset="0"/>
              </a:rPr>
              <a:t>Over 75 years old, Little League World Series is an International Baseball Tournament hosted in South Williamsport, Pennsylvania each August</a:t>
            </a:r>
          </a:p>
          <a:p>
            <a:pPr marR="20660" algn="l"/>
            <a:r>
              <a:rPr lang="en-US" sz="2800" b="0" i="0" u="none" strike="noStrike" baseline="0" dirty="0">
                <a:solidFill>
                  <a:srgbClr val="000000"/>
                </a:solidFill>
                <a:latin typeface="Arial" panose="020B0604020202020204" pitchFamily="34" charset="0"/>
              </a:rPr>
              <a:t>10 teams from US regions and 10 teams from International regions compete for nearly 2 weeks for the Little League Championship</a:t>
            </a:r>
          </a:p>
          <a:p>
            <a:pPr marR="16930" algn="l"/>
            <a:r>
              <a:rPr lang="en-US" sz="2800" b="0" i="0" u="none" strike="noStrike" baseline="0" dirty="0">
                <a:solidFill>
                  <a:srgbClr val="000000"/>
                </a:solidFill>
                <a:latin typeface="Arial" panose="020B0604020202020204" pitchFamily="34" charset="0"/>
              </a:rPr>
              <a:t>The complex includes 2 stadiums Volunteer Stadium which has a capacity of hosting 5000 spectators and Howard J Lamade Stadium which hosts over 40000 spectators in the Stadium on hill on the outfield</a:t>
            </a:r>
            <a:endParaRPr lang="en-US" dirty="0"/>
          </a:p>
        </p:txBody>
      </p:sp>
    </p:spTree>
    <p:extLst>
      <p:ext uri="{BB962C8B-B14F-4D97-AF65-F5344CB8AC3E}">
        <p14:creationId xmlns:p14="http://schemas.microsoft.com/office/powerpoint/2010/main" val="1314746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p:txBody>
          <a:bodyPr>
            <a:normAutofit/>
          </a:bodyPr>
          <a:lstStyle/>
          <a:p>
            <a:endParaRPr lang="en-US" dirty="0"/>
          </a:p>
          <a:p>
            <a:endParaRPr lang="en-US" dirty="0"/>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pic>
        <p:nvPicPr>
          <p:cNvPr id="7" name="Picture 6">
            <a:extLst>
              <a:ext uri="{FF2B5EF4-FFF2-40B4-BE49-F238E27FC236}">
                <a16:creationId xmlns:a16="http://schemas.microsoft.com/office/drawing/2014/main" id="{8E457E3A-A85B-C175-285E-498C8B640F50}"/>
              </a:ext>
            </a:extLst>
          </p:cNvPr>
          <p:cNvPicPr>
            <a:picLocks noChangeAspect="1"/>
          </p:cNvPicPr>
          <p:nvPr/>
        </p:nvPicPr>
        <p:blipFill>
          <a:blip r:embed="rId3"/>
          <a:stretch>
            <a:fillRect/>
          </a:stretch>
        </p:blipFill>
        <p:spPr>
          <a:xfrm>
            <a:off x="720728" y="472701"/>
            <a:ext cx="9849984" cy="5544488"/>
          </a:xfrm>
          <a:prstGeom prst="rect">
            <a:avLst/>
          </a:prstGeom>
        </p:spPr>
      </p:pic>
    </p:spTree>
    <p:extLst>
      <p:ext uri="{BB962C8B-B14F-4D97-AF65-F5344CB8AC3E}">
        <p14:creationId xmlns:p14="http://schemas.microsoft.com/office/powerpoint/2010/main" val="240022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239557"/>
          </a:xfrm>
        </p:spPr>
        <p:txBody>
          <a:bodyPr>
            <a:normAutofit fontScale="90000"/>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r>
              <a:rPr lang="en-US" dirty="0"/>
              <a:t>Gaylord Grapevine – Grapevine, TX</a:t>
            </a:r>
          </a:p>
          <a:p>
            <a:r>
              <a:rPr lang="en-US" dirty="0"/>
              <a:t>1200+ Attendees</a:t>
            </a:r>
          </a:p>
          <a:p>
            <a:r>
              <a:rPr lang="en-US" dirty="0"/>
              <a:t>50+ Vendors</a:t>
            </a:r>
          </a:p>
          <a:p>
            <a:r>
              <a:rPr lang="en-US" dirty="0"/>
              <a:t>3 Days of Conference content</a:t>
            </a:r>
          </a:p>
          <a:p>
            <a:r>
              <a:rPr lang="en-US" dirty="0"/>
              <a:t>BQEPC/PDC/NYC HCC presence</a:t>
            </a:r>
          </a:p>
          <a:p>
            <a:r>
              <a:rPr lang="en-US" dirty="0"/>
              <a:t>Networking and best practices </a:t>
            </a:r>
          </a:p>
          <a:p>
            <a:r>
              <a:rPr lang="en-US" dirty="0"/>
              <a:t>Federal partners/ASPR </a:t>
            </a:r>
          </a:p>
          <a:p>
            <a:pPr marL="0" indent="0">
              <a:buNone/>
            </a:pPr>
            <a:endParaRPr lang="en-US" dirty="0"/>
          </a:p>
        </p:txBody>
      </p:sp>
      <p:pic>
        <p:nvPicPr>
          <p:cNvPr id="5" name="Picture 4">
            <a:extLst>
              <a:ext uri="{FF2B5EF4-FFF2-40B4-BE49-F238E27FC236}">
                <a16:creationId xmlns:a16="http://schemas.microsoft.com/office/drawing/2014/main" id="{E517B8E3-EA09-3078-A805-0F4216555485}"/>
              </a:ext>
            </a:extLst>
          </p:cNvPr>
          <p:cNvPicPr>
            <a:picLocks noChangeAspect="1"/>
          </p:cNvPicPr>
          <p:nvPr/>
        </p:nvPicPr>
        <p:blipFill>
          <a:blip r:embed="rId2"/>
          <a:stretch>
            <a:fillRect/>
          </a:stretch>
        </p:blipFill>
        <p:spPr>
          <a:xfrm>
            <a:off x="663642" y="1502897"/>
            <a:ext cx="10864716" cy="1697039"/>
          </a:xfrm>
          <a:prstGeom prst="rect">
            <a:avLst/>
          </a:prstGeom>
        </p:spPr>
      </p:pic>
    </p:spTree>
    <p:extLst>
      <p:ext uri="{BB962C8B-B14F-4D97-AF65-F5344CB8AC3E}">
        <p14:creationId xmlns:p14="http://schemas.microsoft.com/office/powerpoint/2010/main" val="124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Background and Event Overview</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p:txBody>
          <a:bodyPr>
            <a:normAutofit/>
          </a:bodyPr>
          <a:lstStyle/>
          <a:p>
            <a:r>
              <a:rPr lang="en-US" dirty="0"/>
              <a:t>Event is televised on ESPN and ABC along with various other National and International media outlets. </a:t>
            </a:r>
          </a:p>
          <a:p>
            <a:r>
              <a:rPr lang="en-US" dirty="0"/>
              <a:t>Dignitary visits to the visit include POTUS, VPOTUS, famous athletes, and State and Regional dignitaries. </a:t>
            </a:r>
          </a:p>
          <a:p>
            <a:r>
              <a:rPr lang="en-US" dirty="0"/>
              <a:t>Participating teams are housed on site in a dormitory type complex that includes a recreational area. </a:t>
            </a:r>
          </a:p>
          <a:p>
            <a:r>
              <a:rPr lang="en-US" dirty="0"/>
              <a:t>Coinciding Events include the Little League World Series Parade, MLB Classic, and Williamsport Welcomes the World Festival</a:t>
            </a:r>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Tree>
    <p:extLst>
      <p:ext uri="{BB962C8B-B14F-4D97-AF65-F5344CB8AC3E}">
        <p14:creationId xmlns:p14="http://schemas.microsoft.com/office/powerpoint/2010/main" val="32552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C1CA9-CB0F-B781-F845-EAA2D8113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05B75-AE43-6306-8D56-9C44CD75997E}"/>
              </a:ext>
            </a:extLst>
          </p:cNvPr>
          <p:cNvSpPr>
            <a:spLocks noGrp="1"/>
          </p:cNvSpPr>
          <p:nvPr>
            <p:ph type="ctrTitle"/>
          </p:nvPr>
        </p:nvSpPr>
        <p:spPr>
          <a:xfrm>
            <a:off x="1583473" y="840059"/>
            <a:ext cx="9419064" cy="343643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b="1" dirty="0"/>
            </a:br>
            <a:br>
              <a:rPr lang="en-US" sz="4000" dirty="0"/>
            </a:br>
            <a:endParaRPr lang="en-US" sz="4000" dirty="0"/>
          </a:p>
        </p:txBody>
      </p:sp>
      <p:sp>
        <p:nvSpPr>
          <p:cNvPr id="3" name="Subtitle 2">
            <a:extLst>
              <a:ext uri="{FF2B5EF4-FFF2-40B4-BE49-F238E27FC236}">
                <a16:creationId xmlns:a16="http://schemas.microsoft.com/office/drawing/2014/main" id="{205DD651-B549-F45B-2C2B-49DB3EF70D75}"/>
              </a:ext>
            </a:extLst>
          </p:cNvPr>
          <p:cNvSpPr>
            <a:spLocks noGrp="1"/>
          </p:cNvSpPr>
          <p:nvPr>
            <p:ph type="subTitle" idx="1"/>
          </p:nvPr>
        </p:nvSpPr>
        <p:spPr>
          <a:xfrm>
            <a:off x="802397" y="481941"/>
            <a:ext cx="9144000" cy="1655762"/>
          </a:xfrm>
        </p:spPr>
        <p:txBody>
          <a:bodyPr>
            <a:normAutofit/>
          </a:bodyPr>
          <a:lstStyle/>
          <a:p>
            <a:endParaRPr lang="en-US" sz="4000" dirty="0"/>
          </a:p>
        </p:txBody>
      </p:sp>
      <p:pic>
        <p:nvPicPr>
          <p:cNvPr id="4" name="Picture 3" descr="Logo&#10;&#10;Description automatically generated">
            <a:extLst>
              <a:ext uri="{FF2B5EF4-FFF2-40B4-BE49-F238E27FC236}">
                <a16:creationId xmlns:a16="http://schemas.microsoft.com/office/drawing/2014/main" id="{08C0AD70-70C8-640E-28CC-0C8008B679F4}"/>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472468" y="375977"/>
            <a:ext cx="1502229" cy="1473252"/>
          </a:xfrm>
          <a:prstGeom prst="rect">
            <a:avLst/>
          </a:prstGeom>
        </p:spPr>
      </p:pic>
      <p:sp>
        <p:nvSpPr>
          <p:cNvPr id="5" name="Footer Placeholder 4">
            <a:extLst>
              <a:ext uri="{FF2B5EF4-FFF2-40B4-BE49-F238E27FC236}">
                <a16:creationId xmlns:a16="http://schemas.microsoft.com/office/drawing/2014/main" id="{FBEDBD10-F1F6-D219-9462-2BEAE0B5CAFE}"/>
              </a:ext>
            </a:extLst>
          </p:cNvPr>
          <p:cNvSpPr>
            <a:spLocks noGrp="1"/>
          </p:cNvSpPr>
          <p:nvPr>
            <p:ph type="ftr" sz="quarter" idx="11"/>
          </p:nvPr>
        </p:nvSpPr>
        <p:spPr/>
        <p:txBody>
          <a:bodyPr/>
          <a:lstStyle/>
          <a:p>
            <a:r>
              <a:rPr lang="en-US"/>
              <a:t>BQEPC - Borough of Queens Emergency Preparedness Coalition</a:t>
            </a:r>
          </a:p>
        </p:txBody>
      </p:sp>
      <p:pic>
        <p:nvPicPr>
          <p:cNvPr id="7" name="Picture 6">
            <a:extLst>
              <a:ext uri="{FF2B5EF4-FFF2-40B4-BE49-F238E27FC236}">
                <a16:creationId xmlns:a16="http://schemas.microsoft.com/office/drawing/2014/main" id="{EC027D98-B089-AB09-9BE9-A17C30334860}"/>
              </a:ext>
            </a:extLst>
          </p:cNvPr>
          <p:cNvPicPr>
            <a:picLocks noChangeAspect="1"/>
          </p:cNvPicPr>
          <p:nvPr/>
        </p:nvPicPr>
        <p:blipFill>
          <a:blip r:embed="rId3"/>
          <a:stretch>
            <a:fillRect/>
          </a:stretch>
        </p:blipFill>
        <p:spPr>
          <a:xfrm>
            <a:off x="1583473" y="851471"/>
            <a:ext cx="8407774" cy="4711253"/>
          </a:xfrm>
          <a:prstGeom prst="rect">
            <a:avLst/>
          </a:prstGeom>
        </p:spPr>
      </p:pic>
    </p:spTree>
    <p:extLst>
      <p:ext uri="{BB962C8B-B14F-4D97-AF65-F5344CB8AC3E}">
        <p14:creationId xmlns:p14="http://schemas.microsoft.com/office/powerpoint/2010/main" val="1121895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a:xfrm>
            <a:off x="648419" y="1995037"/>
            <a:ext cx="10515600" cy="4745817"/>
          </a:xfrm>
        </p:spPr>
        <p:txBody>
          <a:bodyPr>
            <a:normAutofit/>
          </a:bodyPr>
          <a:lstStyle/>
          <a:p>
            <a:r>
              <a:rPr lang="en-US" dirty="0"/>
              <a:t>HCC Funded Patient Decontamination Courses Held at Front Line Receiver Facilities</a:t>
            </a:r>
          </a:p>
          <a:p>
            <a:r>
              <a:rPr lang="en-US" dirty="0"/>
              <a:t>2025 MRSE / Patient Movement Exercise simulated event at LLWS</a:t>
            </a:r>
          </a:p>
          <a:p>
            <a:r>
              <a:rPr lang="en-US" dirty="0"/>
              <a:t>PA HIMS and Patient Tracking training provided to First Due and Mutual Aid EMS and Regional Hospitals</a:t>
            </a:r>
          </a:p>
          <a:p>
            <a:r>
              <a:rPr lang="en-US" dirty="0"/>
              <a:t>MCI Drill Held by EMS</a:t>
            </a:r>
          </a:p>
          <a:p>
            <a:r>
              <a:rPr lang="en-US" dirty="0"/>
              <a:t>On Field Drill Held by EMS in Collaboration with LLWS</a:t>
            </a:r>
            <a:endParaRPr lang="en-US" sz="2000" dirty="0"/>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
        <p:nvSpPr>
          <p:cNvPr id="7" name="TextBox 6">
            <a:extLst>
              <a:ext uri="{FF2B5EF4-FFF2-40B4-BE49-F238E27FC236}">
                <a16:creationId xmlns:a16="http://schemas.microsoft.com/office/drawing/2014/main" id="{DFD181D3-A55B-A89E-7FC2-849D9BB2CEF1}"/>
              </a:ext>
            </a:extLst>
          </p:cNvPr>
          <p:cNvSpPr txBox="1"/>
          <p:nvPr/>
        </p:nvSpPr>
        <p:spPr>
          <a:xfrm>
            <a:off x="838200" y="320020"/>
            <a:ext cx="6097424" cy="1323439"/>
          </a:xfrm>
          <a:prstGeom prst="rect">
            <a:avLst/>
          </a:prstGeom>
          <a:noFill/>
        </p:spPr>
        <p:txBody>
          <a:bodyPr wrap="square">
            <a:spAutoFit/>
          </a:bodyPr>
          <a:lstStyle/>
          <a:p>
            <a:r>
              <a:rPr lang="en-US" sz="4000">
                <a:latin typeface="+mj-lt"/>
              </a:rPr>
              <a:t>Planning Activities – Training &amp; Exercises</a:t>
            </a:r>
            <a:endParaRPr lang="en-US" sz="4000" dirty="0">
              <a:latin typeface="+mj-lt"/>
            </a:endParaRPr>
          </a:p>
        </p:txBody>
      </p:sp>
    </p:spTree>
    <p:extLst>
      <p:ext uri="{BB962C8B-B14F-4D97-AF65-F5344CB8AC3E}">
        <p14:creationId xmlns:p14="http://schemas.microsoft.com/office/powerpoint/2010/main" val="1906259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Use of PA HIMS</a:t>
            </a:r>
            <a:r>
              <a:rPr lang="en-US" b="1" dirty="0"/>
              <a:t>	</a:t>
            </a:r>
          </a:p>
        </p:txBody>
      </p:sp>
      <p:sp>
        <p:nvSpPr>
          <p:cNvPr id="7" name="Content Placeholder 6">
            <a:extLst>
              <a:ext uri="{FF2B5EF4-FFF2-40B4-BE49-F238E27FC236}">
                <a16:creationId xmlns:a16="http://schemas.microsoft.com/office/drawing/2014/main" id="{BDF621D4-EE35-EC6D-B3E6-A499815A6528}"/>
              </a:ext>
            </a:extLst>
          </p:cNvPr>
          <p:cNvSpPr>
            <a:spLocks noGrp="1"/>
          </p:cNvSpPr>
          <p:nvPr>
            <p:ph idx="1"/>
          </p:nvPr>
        </p:nvSpPr>
        <p:spPr/>
        <p:txBody>
          <a:bodyPr/>
          <a:lstStyle/>
          <a:p>
            <a:r>
              <a:rPr lang="en-US" dirty="0"/>
              <a:t>The Pennsylvania Health Information System (PA HIMS) is leveraged through the event via 3 areas of focus to support the event:</a:t>
            </a:r>
          </a:p>
          <a:p>
            <a:r>
              <a:rPr lang="en-US" dirty="0"/>
              <a:t>EICS: Used for Coordination, Documentation, and Communication between the Site, County, Hospitals, Coalition, and State.</a:t>
            </a:r>
          </a:p>
          <a:p>
            <a:r>
              <a:rPr lang="en-US" dirty="0" err="1"/>
              <a:t>EMResource</a:t>
            </a:r>
            <a:r>
              <a:rPr lang="en-US" dirty="0"/>
              <a:t>: Used to send bed polls to hospitals for bed availability. Offers dashboard real time data for regional hospital capacity and also statewide specialty bed capacity for pediatric available beds. </a:t>
            </a:r>
          </a:p>
          <a:p>
            <a:r>
              <a:rPr lang="en-US" dirty="0" err="1"/>
              <a:t>EMTrack</a:t>
            </a:r>
            <a:r>
              <a:rPr lang="en-US" dirty="0"/>
              <a:t>: Used for Patient Tracking and Accountability during the Triage, Treatment, and Transport phases. Also used for patient census tracking for EMS and LLWS Command.</a:t>
            </a:r>
          </a:p>
          <a:p>
            <a:endParaRPr lang="en-US" dirty="0"/>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3567754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B96C2-4A6E-A1CD-4BA6-6ED80B1FF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A3EDE-28F0-74E7-F4B0-7E45422E334D}"/>
              </a:ext>
            </a:extLst>
          </p:cNvPr>
          <p:cNvSpPr>
            <a:spLocks noGrp="1"/>
          </p:cNvSpPr>
          <p:nvPr>
            <p:ph type="title"/>
          </p:nvPr>
        </p:nvSpPr>
        <p:spPr/>
        <p:txBody>
          <a:bodyPr/>
          <a:lstStyle/>
          <a:p>
            <a:r>
              <a:rPr lang="en-US"/>
              <a:t>Patient Tracking Application Set Up</a:t>
            </a:r>
            <a:endParaRPr lang="en-US" b="1" dirty="0"/>
          </a:p>
        </p:txBody>
      </p:sp>
      <p:pic>
        <p:nvPicPr>
          <p:cNvPr id="6" name="Content Placeholder 5">
            <a:extLst>
              <a:ext uri="{FF2B5EF4-FFF2-40B4-BE49-F238E27FC236}">
                <a16:creationId xmlns:a16="http://schemas.microsoft.com/office/drawing/2014/main" id="{2720F3B7-27AC-2616-5DF1-4E5C60F7DE0C}"/>
              </a:ext>
            </a:extLst>
          </p:cNvPr>
          <p:cNvPicPr>
            <a:picLocks noGrp="1" noChangeAspect="1"/>
          </p:cNvPicPr>
          <p:nvPr>
            <p:ph idx="1"/>
          </p:nvPr>
        </p:nvPicPr>
        <p:blipFill>
          <a:blip r:embed="rId2"/>
          <a:stretch>
            <a:fillRect/>
          </a:stretch>
        </p:blipFill>
        <p:spPr>
          <a:xfrm>
            <a:off x="1550406" y="1825625"/>
            <a:ext cx="9091188" cy="4351338"/>
          </a:xfrm>
          <a:prstGeom prst="rect">
            <a:avLst/>
          </a:prstGeom>
        </p:spPr>
      </p:pic>
      <p:sp>
        <p:nvSpPr>
          <p:cNvPr id="4" name="Footer Placeholder 3">
            <a:extLst>
              <a:ext uri="{FF2B5EF4-FFF2-40B4-BE49-F238E27FC236}">
                <a16:creationId xmlns:a16="http://schemas.microsoft.com/office/drawing/2014/main" id="{E798F96C-C5F3-F80F-57E0-0B7E92D76583}"/>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0B1389B9-57DB-E61F-1D11-6DDEA3F0CB0D}"/>
              </a:ext>
            </a:extLst>
          </p:cNvPr>
          <p:cNvPicPr>
            <a:picLocks noChangeAspect="1"/>
          </p:cNvPicPr>
          <p:nvPr/>
        </p:nvPicPr>
        <p:blipFill rotWithShape="1">
          <a:blip r:embed="rId3">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847991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8C91-4C9E-A2EE-BCC0-763233A0C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9BB1F-5FB1-3EDF-784A-772E27DD7772}"/>
              </a:ext>
            </a:extLst>
          </p:cNvPr>
          <p:cNvSpPr>
            <a:spLocks noGrp="1"/>
          </p:cNvSpPr>
          <p:nvPr>
            <p:ph type="title"/>
          </p:nvPr>
        </p:nvSpPr>
        <p:spPr/>
        <p:txBody>
          <a:bodyPr>
            <a:normAutofit/>
          </a:bodyPr>
          <a:lstStyle/>
          <a:p>
            <a:r>
              <a:rPr lang="en-US" sz="3200" b="1" dirty="0"/>
              <a:t>Final – Asia Pacific beat Mountain 7-0</a:t>
            </a:r>
          </a:p>
        </p:txBody>
      </p:sp>
      <p:sp>
        <p:nvSpPr>
          <p:cNvPr id="7" name="Content Placeholder 6">
            <a:extLst>
              <a:ext uri="{FF2B5EF4-FFF2-40B4-BE49-F238E27FC236}">
                <a16:creationId xmlns:a16="http://schemas.microsoft.com/office/drawing/2014/main" id="{53A1D9BB-9272-9ED3-4AD6-89311F5BFAAC}"/>
              </a:ext>
            </a:extLst>
          </p:cNvPr>
          <p:cNvSpPr>
            <a:spLocks noGrp="1"/>
          </p:cNvSpPr>
          <p:nvPr>
            <p:ph idx="1"/>
          </p:nvPr>
        </p:nvSpPr>
        <p:spPr/>
        <p:txBody>
          <a:bodyPr/>
          <a:lstStyle/>
          <a:p>
            <a:pPr algn="l"/>
            <a:endParaRPr lang="en-US" sz="1800" b="0" i="0" u="none" strike="noStrike" baseline="0" dirty="0">
              <a:solidFill>
                <a:srgbClr val="000000"/>
              </a:solidFill>
              <a:latin typeface="Trebuchet MS" panose="020B0603020202020204" pitchFamily="34" charset="0"/>
            </a:endParaRPr>
          </a:p>
          <a:p>
            <a:pPr marL="0" indent="0">
              <a:buNone/>
            </a:pPr>
            <a:r>
              <a:rPr lang="en-US" sz="1800" b="0" i="0" u="none" strike="noStrike" baseline="0" dirty="0">
                <a:solidFill>
                  <a:srgbClr val="000000"/>
                </a:solidFill>
                <a:latin typeface="Trebuchet MS" panose="020B0603020202020204" pitchFamily="34" charset="0"/>
              </a:rPr>
              <a:t>	</a:t>
            </a:r>
          </a:p>
          <a:p>
            <a:endParaRPr lang="en-US" dirty="0"/>
          </a:p>
        </p:txBody>
      </p:sp>
      <p:sp>
        <p:nvSpPr>
          <p:cNvPr id="4" name="Footer Placeholder 3">
            <a:extLst>
              <a:ext uri="{FF2B5EF4-FFF2-40B4-BE49-F238E27FC236}">
                <a16:creationId xmlns:a16="http://schemas.microsoft.com/office/drawing/2014/main" id="{1FFF15E0-858A-05F7-E515-DF5FE82AEFD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F690C44-479F-1AA7-D8BB-36D6C089024E}"/>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3" name="Picture 2">
            <a:extLst>
              <a:ext uri="{FF2B5EF4-FFF2-40B4-BE49-F238E27FC236}">
                <a16:creationId xmlns:a16="http://schemas.microsoft.com/office/drawing/2014/main" id="{DF010518-D7E8-5CC2-CBB5-FDC15D29D734}"/>
              </a:ext>
            </a:extLst>
          </p:cNvPr>
          <p:cNvPicPr>
            <a:picLocks noChangeAspect="1"/>
          </p:cNvPicPr>
          <p:nvPr/>
        </p:nvPicPr>
        <p:blipFill>
          <a:blip r:embed="rId3"/>
          <a:stretch>
            <a:fillRect/>
          </a:stretch>
        </p:blipFill>
        <p:spPr>
          <a:xfrm>
            <a:off x="1853733" y="1825625"/>
            <a:ext cx="8143875" cy="4572000"/>
          </a:xfrm>
          <a:prstGeom prst="rect">
            <a:avLst/>
          </a:prstGeom>
        </p:spPr>
      </p:pic>
    </p:spTree>
    <p:extLst>
      <p:ext uri="{BB962C8B-B14F-4D97-AF65-F5344CB8AC3E}">
        <p14:creationId xmlns:p14="http://schemas.microsoft.com/office/powerpoint/2010/main" val="345642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1EB7-8DA8-57A8-ED5B-1F62EB80D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95524-BCAF-4CF1-89EE-AAD21B2969B5}"/>
              </a:ext>
            </a:extLst>
          </p:cNvPr>
          <p:cNvSpPr>
            <a:spLocks noGrp="1"/>
          </p:cNvSpPr>
          <p:nvPr>
            <p:ph type="title"/>
          </p:nvPr>
        </p:nvSpPr>
        <p:spPr/>
        <p:txBody>
          <a:bodyPr>
            <a:normAutofit/>
          </a:bodyPr>
          <a:lstStyle/>
          <a:p>
            <a:endParaRPr lang="en-US" sz="3200" b="1" dirty="0"/>
          </a:p>
        </p:txBody>
      </p:sp>
      <p:sp>
        <p:nvSpPr>
          <p:cNvPr id="7" name="Content Placeholder 6">
            <a:extLst>
              <a:ext uri="{FF2B5EF4-FFF2-40B4-BE49-F238E27FC236}">
                <a16:creationId xmlns:a16="http://schemas.microsoft.com/office/drawing/2014/main" id="{B770A4DD-DD10-B9A8-A11A-428961DC4698}"/>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15305150-4D39-C337-BD6F-75ED1ECF3B1D}"/>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9E278CB5-EAD9-BEC9-ECFD-755343D88272}"/>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11" name="Picture 10">
            <a:extLst>
              <a:ext uri="{FF2B5EF4-FFF2-40B4-BE49-F238E27FC236}">
                <a16:creationId xmlns:a16="http://schemas.microsoft.com/office/drawing/2014/main" id="{3B066650-D774-EB9B-A019-D1DC2EA9818D}"/>
              </a:ext>
            </a:extLst>
          </p:cNvPr>
          <p:cNvPicPr>
            <a:picLocks noChangeAspect="1"/>
          </p:cNvPicPr>
          <p:nvPr/>
        </p:nvPicPr>
        <p:blipFill>
          <a:blip r:embed="rId3"/>
          <a:stretch>
            <a:fillRect/>
          </a:stretch>
        </p:blipFill>
        <p:spPr>
          <a:xfrm>
            <a:off x="2159916" y="136525"/>
            <a:ext cx="8141110" cy="6194323"/>
          </a:xfrm>
          <a:prstGeom prst="rect">
            <a:avLst/>
          </a:prstGeom>
        </p:spPr>
      </p:pic>
    </p:spTree>
    <p:extLst>
      <p:ext uri="{BB962C8B-B14F-4D97-AF65-F5344CB8AC3E}">
        <p14:creationId xmlns:p14="http://schemas.microsoft.com/office/powerpoint/2010/main" val="217069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6EB84-2A2B-B78B-4BEE-FE9481E19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12D3-D72E-1403-A0BF-469E134ECAC6}"/>
              </a:ext>
            </a:extLst>
          </p:cNvPr>
          <p:cNvSpPr>
            <a:spLocks noGrp="1"/>
          </p:cNvSpPr>
          <p:nvPr>
            <p:ph type="title"/>
          </p:nvPr>
        </p:nvSpPr>
        <p:spPr>
          <a:xfrm>
            <a:off x="761287" y="73846"/>
            <a:ext cx="10515600" cy="1131112"/>
          </a:xfrm>
        </p:spPr>
        <p:txBody>
          <a:bodyPr>
            <a:normAutofit/>
          </a:bodyPr>
          <a:lstStyle/>
          <a:p>
            <a:r>
              <a:rPr lang="en-US" b="1" dirty="0"/>
              <a:t>How did we get here? </a:t>
            </a:r>
            <a:endParaRPr lang="en-US" sz="4000" b="1" dirty="0"/>
          </a:p>
        </p:txBody>
      </p:sp>
      <p:pic>
        <p:nvPicPr>
          <p:cNvPr id="6" name="Content Placeholder 5">
            <a:extLst>
              <a:ext uri="{FF2B5EF4-FFF2-40B4-BE49-F238E27FC236}">
                <a16:creationId xmlns:a16="http://schemas.microsoft.com/office/drawing/2014/main" id="{51FD64D2-263B-CE88-3154-613138F44AD6}"/>
              </a:ext>
            </a:extLst>
          </p:cNvPr>
          <p:cNvPicPr>
            <a:picLocks noGrp="1" noChangeAspect="1"/>
          </p:cNvPicPr>
          <p:nvPr>
            <p:ph idx="1"/>
          </p:nvPr>
        </p:nvPicPr>
        <p:blipFill>
          <a:blip r:embed="rId2"/>
          <a:stretch>
            <a:fillRect/>
          </a:stretch>
        </p:blipFill>
        <p:spPr>
          <a:xfrm>
            <a:off x="838200" y="2211955"/>
            <a:ext cx="10515600" cy="3045278"/>
          </a:xfrm>
          <a:prstGeom prst="rect">
            <a:avLst/>
          </a:prstGeom>
        </p:spPr>
      </p:pic>
      <p:sp>
        <p:nvSpPr>
          <p:cNvPr id="4" name="Footer Placeholder 3">
            <a:extLst>
              <a:ext uri="{FF2B5EF4-FFF2-40B4-BE49-F238E27FC236}">
                <a16:creationId xmlns:a16="http://schemas.microsoft.com/office/drawing/2014/main" id="{2CE06ED7-D45A-1CEE-3470-3B89779B7549}"/>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89B1761D-43FC-CB97-1485-0A9F9EA6D55B}"/>
              </a:ext>
            </a:extLst>
          </p:cNvPr>
          <p:cNvPicPr>
            <a:picLocks noChangeAspect="1"/>
          </p:cNvPicPr>
          <p:nvPr/>
        </p:nvPicPr>
        <p:blipFill rotWithShape="1">
          <a:blip r:embed="rId3">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7E0B6E85-F3EC-FDE7-27AF-3DD79F6360F6}"/>
              </a:ext>
            </a:extLst>
          </p:cNvPr>
          <p:cNvSpPr txBox="1"/>
          <p:nvPr/>
        </p:nvSpPr>
        <p:spPr>
          <a:xfrm>
            <a:off x="1042358" y="3036498"/>
            <a:ext cx="8583283" cy="465827"/>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2EC42A5A-994D-5E43-061E-66F52CB61640}"/>
              </a:ext>
            </a:extLst>
          </p:cNvPr>
          <p:cNvSpPr txBox="1"/>
          <p:nvPr/>
        </p:nvSpPr>
        <p:spPr>
          <a:xfrm>
            <a:off x="3702889" y="5580689"/>
            <a:ext cx="6094562" cy="369332"/>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The winner was… Youth Centered Training! </a:t>
            </a:r>
            <a:endParaRPr lang="en-US" dirty="0"/>
          </a:p>
        </p:txBody>
      </p:sp>
    </p:spTree>
    <p:extLst>
      <p:ext uri="{BB962C8B-B14F-4D97-AF65-F5344CB8AC3E}">
        <p14:creationId xmlns:p14="http://schemas.microsoft.com/office/powerpoint/2010/main" val="315474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C392-F0C7-5DAA-9F06-70F873927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C4139-0DBE-F8E7-436F-A828A36866AF}"/>
              </a:ext>
            </a:extLst>
          </p:cNvPr>
          <p:cNvSpPr>
            <a:spLocks noGrp="1"/>
          </p:cNvSpPr>
          <p:nvPr>
            <p:ph type="title"/>
          </p:nvPr>
        </p:nvSpPr>
        <p:spPr>
          <a:xfrm>
            <a:off x="761287" y="73846"/>
            <a:ext cx="10515600" cy="1131112"/>
          </a:xfrm>
        </p:spPr>
        <p:txBody>
          <a:bodyPr>
            <a:normAutofit/>
          </a:bodyPr>
          <a:lstStyle/>
          <a:p>
            <a:r>
              <a:rPr lang="en-US" b="1" dirty="0"/>
              <a:t>Why Youth?</a:t>
            </a:r>
            <a:endParaRPr lang="en-US" sz="4000" b="1" dirty="0"/>
          </a:p>
        </p:txBody>
      </p:sp>
      <p:sp>
        <p:nvSpPr>
          <p:cNvPr id="4" name="Footer Placeholder 3">
            <a:extLst>
              <a:ext uri="{FF2B5EF4-FFF2-40B4-BE49-F238E27FC236}">
                <a16:creationId xmlns:a16="http://schemas.microsoft.com/office/drawing/2014/main" id="{A3F49C59-BB3F-31FF-0989-3D439FFADDEF}"/>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75D6EDC7-0894-AC0E-BC04-C943B3543523}"/>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A3972BD3-297F-08AB-1238-111B726C3AC0}"/>
              </a:ext>
            </a:extLst>
          </p:cNvPr>
          <p:cNvSpPr txBox="1"/>
          <p:nvPr/>
        </p:nvSpPr>
        <p:spPr>
          <a:xfrm>
            <a:off x="1042358" y="3036498"/>
            <a:ext cx="8583283" cy="465827"/>
          </a:xfrm>
          <a:prstGeom prst="rect">
            <a:avLst/>
          </a:prstGeom>
          <a:noFill/>
        </p:spPr>
        <p:txBody>
          <a:bodyPr wrap="square" rtlCol="0">
            <a:spAutoFit/>
          </a:bodyPr>
          <a:lstStyle/>
          <a:p>
            <a:endParaRPr lang="en-US" dirty="0"/>
          </a:p>
        </p:txBody>
      </p:sp>
      <p:sp>
        <p:nvSpPr>
          <p:cNvPr id="7" name="Content Placeholder 6">
            <a:extLst>
              <a:ext uri="{FF2B5EF4-FFF2-40B4-BE49-F238E27FC236}">
                <a16:creationId xmlns:a16="http://schemas.microsoft.com/office/drawing/2014/main" id="{72539B48-2EBD-726D-0612-E6E1E271A6B4}"/>
              </a:ext>
            </a:extLst>
          </p:cNvPr>
          <p:cNvSpPr>
            <a:spLocks noGrp="1"/>
          </p:cNvSpPr>
          <p:nvPr>
            <p:ph idx="1"/>
          </p:nvPr>
        </p:nvSpPr>
        <p:spPr>
          <a:xfrm>
            <a:off x="634042" y="1473252"/>
            <a:ext cx="10515600" cy="3755064"/>
          </a:xfrm>
        </p:spPr>
        <p:txBody>
          <a:bodyPr/>
          <a:lstStyle/>
          <a:p>
            <a:pPr marL="0" indent="0">
              <a:buNone/>
            </a:pPr>
            <a:endParaRPr lang="en-US" dirty="0"/>
          </a:p>
          <a:p>
            <a:pPr marL="0" indent="0">
              <a:buNone/>
            </a:pPr>
            <a:endParaRPr lang="en-US" dirty="0"/>
          </a:p>
          <a:p>
            <a:r>
              <a:rPr lang="en-US" dirty="0"/>
              <a:t>1 in 5 Brooklyn Residents are under 18Large, high-impact audience</a:t>
            </a:r>
          </a:p>
          <a:p>
            <a:r>
              <a:rPr lang="en-US" dirty="0"/>
              <a:t>Millions of residents in Brooklyn live in neighborhoods that are vulnerable to hazards</a:t>
            </a:r>
          </a:p>
          <a:p>
            <a:r>
              <a:rPr lang="en-US" dirty="0"/>
              <a:t>Clear disconnect between Youth outreach and Healthcare Emergency Preparedness</a:t>
            </a:r>
          </a:p>
          <a:p>
            <a:endParaRPr lang="en-US" dirty="0"/>
          </a:p>
        </p:txBody>
      </p:sp>
    </p:spTree>
    <p:extLst>
      <p:ext uri="{BB962C8B-B14F-4D97-AF65-F5344CB8AC3E}">
        <p14:creationId xmlns:p14="http://schemas.microsoft.com/office/powerpoint/2010/main" val="2016826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88378-3503-6343-8C42-11AFCA3A5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4A593-16B3-8803-F509-16E589CA6269}"/>
              </a:ext>
            </a:extLst>
          </p:cNvPr>
          <p:cNvSpPr>
            <a:spLocks noGrp="1"/>
          </p:cNvSpPr>
          <p:nvPr>
            <p:ph type="title"/>
          </p:nvPr>
        </p:nvSpPr>
        <p:spPr>
          <a:xfrm>
            <a:off x="761287" y="73846"/>
            <a:ext cx="10515600" cy="1131112"/>
          </a:xfrm>
        </p:spPr>
        <p:txBody>
          <a:bodyPr>
            <a:normAutofit/>
          </a:bodyPr>
          <a:lstStyle/>
          <a:p>
            <a:r>
              <a:rPr lang="en-US" b="1" dirty="0"/>
              <a:t>Why Youth?</a:t>
            </a:r>
            <a:endParaRPr lang="en-US" sz="4000" b="1" dirty="0"/>
          </a:p>
        </p:txBody>
      </p:sp>
      <p:sp>
        <p:nvSpPr>
          <p:cNvPr id="4" name="Footer Placeholder 3">
            <a:extLst>
              <a:ext uri="{FF2B5EF4-FFF2-40B4-BE49-F238E27FC236}">
                <a16:creationId xmlns:a16="http://schemas.microsoft.com/office/drawing/2014/main" id="{E8014622-2236-6376-5535-4F36FA9572B9}"/>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2ABC9A16-DD2D-05BD-2C4A-546E54D9294B}"/>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8AE770B6-B03D-569A-5B7D-05526362B704}"/>
              </a:ext>
            </a:extLst>
          </p:cNvPr>
          <p:cNvSpPr txBox="1"/>
          <p:nvPr/>
        </p:nvSpPr>
        <p:spPr>
          <a:xfrm>
            <a:off x="1042358" y="3036498"/>
            <a:ext cx="8583283" cy="465827"/>
          </a:xfrm>
          <a:prstGeom prst="rect">
            <a:avLst/>
          </a:prstGeom>
          <a:noFill/>
        </p:spPr>
        <p:txBody>
          <a:bodyPr wrap="square" rtlCol="0">
            <a:spAutoFit/>
          </a:bodyPr>
          <a:lstStyle/>
          <a:p>
            <a:endParaRPr lang="en-US" dirty="0"/>
          </a:p>
        </p:txBody>
      </p:sp>
      <p:sp>
        <p:nvSpPr>
          <p:cNvPr id="7" name="Content Placeholder 6">
            <a:extLst>
              <a:ext uri="{FF2B5EF4-FFF2-40B4-BE49-F238E27FC236}">
                <a16:creationId xmlns:a16="http://schemas.microsoft.com/office/drawing/2014/main" id="{500A6F12-88CC-21C4-1DB5-3A3EDDAA2F0A}"/>
              </a:ext>
            </a:extLst>
          </p:cNvPr>
          <p:cNvSpPr>
            <a:spLocks noGrp="1"/>
          </p:cNvSpPr>
          <p:nvPr>
            <p:ph idx="1"/>
          </p:nvPr>
        </p:nvSpPr>
        <p:spPr>
          <a:xfrm>
            <a:off x="634042" y="1473252"/>
            <a:ext cx="10515600" cy="3755064"/>
          </a:xfrm>
        </p:spPr>
        <p:txBody>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2AEB32F5-F103-0E4E-0ACC-A1912996ECAE}"/>
              </a:ext>
            </a:extLst>
          </p:cNvPr>
          <p:cNvPicPr>
            <a:picLocks noChangeAspect="1"/>
          </p:cNvPicPr>
          <p:nvPr/>
        </p:nvPicPr>
        <p:blipFill>
          <a:blip r:embed="rId3"/>
          <a:stretch>
            <a:fillRect/>
          </a:stretch>
        </p:blipFill>
        <p:spPr>
          <a:xfrm>
            <a:off x="3895465" y="849702"/>
            <a:ext cx="3992753" cy="5158596"/>
          </a:xfrm>
          <a:prstGeom prst="rect">
            <a:avLst/>
          </a:prstGeom>
        </p:spPr>
      </p:pic>
    </p:spTree>
    <p:extLst>
      <p:ext uri="{BB962C8B-B14F-4D97-AF65-F5344CB8AC3E}">
        <p14:creationId xmlns:p14="http://schemas.microsoft.com/office/powerpoint/2010/main" val="36288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u="sng" dirty="0"/>
              <a:t>Key Takeaways</a:t>
            </a:r>
          </a:p>
          <a:p>
            <a:pPr marL="0" indent="0" algn="ctr">
              <a:buNone/>
            </a:pPr>
            <a:endParaRPr lang="en-US" u="sng" dirty="0"/>
          </a:p>
          <a:p>
            <a:r>
              <a:rPr lang="en-US" dirty="0"/>
              <a:t>General Sessions cover a variety of subject from MCI to Technology</a:t>
            </a:r>
          </a:p>
          <a:p>
            <a:r>
              <a:rPr lang="en-US" dirty="0"/>
              <a:t>Our very own Jennifer Guzman and Carlos Crus Presented!</a:t>
            </a:r>
          </a:p>
          <a:p>
            <a:r>
              <a:rPr lang="en-US" dirty="0"/>
              <a:t>State of the Industry: ASPR Leaders</a:t>
            </a:r>
          </a:p>
          <a:p>
            <a:r>
              <a:rPr lang="en-US" dirty="0"/>
              <a:t>GNYHA Social </a:t>
            </a:r>
          </a:p>
          <a:p>
            <a:endParaRPr lang="en-US" dirty="0"/>
          </a:p>
        </p:txBody>
      </p:sp>
    </p:spTree>
    <p:extLst>
      <p:ext uri="{BB962C8B-B14F-4D97-AF65-F5344CB8AC3E}">
        <p14:creationId xmlns:p14="http://schemas.microsoft.com/office/powerpoint/2010/main" val="124630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3966-44D2-6ACA-87D9-8D150A948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59539-6B29-9489-FA0C-3108E3B810B1}"/>
              </a:ext>
            </a:extLst>
          </p:cNvPr>
          <p:cNvSpPr>
            <a:spLocks noGrp="1"/>
          </p:cNvSpPr>
          <p:nvPr>
            <p:ph type="title"/>
          </p:nvPr>
        </p:nvSpPr>
        <p:spPr>
          <a:xfrm>
            <a:off x="761287" y="73846"/>
            <a:ext cx="10515600" cy="1131112"/>
          </a:xfrm>
        </p:spPr>
        <p:txBody>
          <a:bodyPr>
            <a:normAutofit/>
          </a:bodyPr>
          <a:lstStyle/>
          <a:p>
            <a:r>
              <a:rPr lang="en-US" b="1" dirty="0"/>
              <a:t>Operational Planning</a:t>
            </a:r>
            <a:endParaRPr lang="en-US" sz="4000" b="1" dirty="0"/>
          </a:p>
        </p:txBody>
      </p:sp>
      <p:sp>
        <p:nvSpPr>
          <p:cNvPr id="4" name="Footer Placeholder 3">
            <a:extLst>
              <a:ext uri="{FF2B5EF4-FFF2-40B4-BE49-F238E27FC236}">
                <a16:creationId xmlns:a16="http://schemas.microsoft.com/office/drawing/2014/main" id="{458410F9-2D72-EE41-76B0-70E7CBBC646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A78B6CD-4A5A-E9E9-E929-8A4A09B677B0}"/>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99962647-C204-0DD3-5FFD-03C01C5AD3A3}"/>
              </a:ext>
            </a:extLst>
          </p:cNvPr>
          <p:cNvSpPr txBox="1"/>
          <p:nvPr/>
        </p:nvSpPr>
        <p:spPr>
          <a:xfrm>
            <a:off x="1042358" y="3036498"/>
            <a:ext cx="8583283" cy="465827"/>
          </a:xfrm>
          <a:prstGeom prst="rect">
            <a:avLst/>
          </a:prstGeom>
          <a:noFill/>
        </p:spPr>
        <p:txBody>
          <a:bodyPr wrap="square" rtlCol="0">
            <a:spAutoFit/>
          </a:bodyPr>
          <a:lstStyle/>
          <a:p>
            <a:endParaRPr lang="en-US" dirty="0"/>
          </a:p>
        </p:txBody>
      </p:sp>
      <p:sp>
        <p:nvSpPr>
          <p:cNvPr id="7" name="Content Placeholder 6">
            <a:extLst>
              <a:ext uri="{FF2B5EF4-FFF2-40B4-BE49-F238E27FC236}">
                <a16:creationId xmlns:a16="http://schemas.microsoft.com/office/drawing/2014/main" id="{E13ED8AC-996B-C6E3-F92B-C262E062FC3C}"/>
              </a:ext>
            </a:extLst>
          </p:cNvPr>
          <p:cNvSpPr>
            <a:spLocks noGrp="1"/>
          </p:cNvSpPr>
          <p:nvPr>
            <p:ph idx="1"/>
          </p:nvPr>
        </p:nvSpPr>
        <p:spPr>
          <a:xfrm>
            <a:off x="634042" y="1473252"/>
            <a:ext cx="10515600" cy="3755064"/>
          </a:xfrm>
        </p:spPr>
        <p:txBody>
          <a:bodyPr/>
          <a:lstStyle/>
          <a:p>
            <a:pPr marL="0" indent="0">
              <a:buNone/>
            </a:pPr>
            <a:endParaRPr lang="en-US" dirty="0"/>
          </a:p>
          <a:p>
            <a:endParaRPr lang="en-US" dirty="0"/>
          </a:p>
        </p:txBody>
      </p:sp>
      <p:sp>
        <p:nvSpPr>
          <p:cNvPr id="15" name="TextBox 14">
            <a:extLst>
              <a:ext uri="{FF2B5EF4-FFF2-40B4-BE49-F238E27FC236}">
                <a16:creationId xmlns:a16="http://schemas.microsoft.com/office/drawing/2014/main" id="{D0CDF8E5-81D9-4359-CF08-63AE6EFA3BA7}"/>
              </a:ext>
            </a:extLst>
          </p:cNvPr>
          <p:cNvSpPr txBox="1"/>
          <p:nvPr/>
        </p:nvSpPr>
        <p:spPr>
          <a:xfrm>
            <a:off x="761287" y="1473252"/>
            <a:ext cx="8317299" cy="3416320"/>
          </a:xfrm>
          <a:prstGeom prst="rect">
            <a:avLst/>
          </a:prstGeom>
          <a:noFill/>
        </p:spPr>
        <p:txBody>
          <a:bodyPr wrap="square">
            <a:spAutoFit/>
          </a:bodyPr>
          <a:lstStyle/>
          <a:p>
            <a:endParaRPr lang="en-US" dirty="0"/>
          </a:p>
          <a:p>
            <a:pPr marL="285750" indent="-285750">
              <a:buFont typeface="Arial" panose="020B0604020202020204" pitchFamily="34" charset="0"/>
              <a:buChar char="•"/>
            </a:pPr>
            <a:r>
              <a:rPr lang="en-US" dirty="0"/>
              <a:t>Pre-event Outreach: Registration opened 4 weeks in advance through coalition networks, partner schools, and social media.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Parental Consent: Required for all minors; forms included photography/media release and emergency contact details.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Tracking &amp; Accountability: Digital sign-in via QR code and crosschecked at event check-in.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Safety First: Registration table doubled as a safety checkpoint — confirming medical needs, allergies, and guardian pickup instructions.</a:t>
            </a:r>
          </a:p>
        </p:txBody>
      </p:sp>
    </p:spTree>
    <p:extLst>
      <p:ext uri="{BB962C8B-B14F-4D97-AF65-F5344CB8AC3E}">
        <p14:creationId xmlns:p14="http://schemas.microsoft.com/office/powerpoint/2010/main" val="305618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8226-6959-039E-F497-7779F1A2B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EBCB9-8F0F-0F7B-54F6-4C8FA025ED96}"/>
              </a:ext>
            </a:extLst>
          </p:cNvPr>
          <p:cNvSpPr>
            <a:spLocks noGrp="1"/>
          </p:cNvSpPr>
          <p:nvPr>
            <p:ph type="title"/>
          </p:nvPr>
        </p:nvSpPr>
        <p:spPr>
          <a:xfrm>
            <a:off x="761287" y="73846"/>
            <a:ext cx="10515600" cy="1131112"/>
          </a:xfrm>
        </p:spPr>
        <p:txBody>
          <a:bodyPr>
            <a:normAutofit/>
          </a:bodyPr>
          <a:lstStyle/>
          <a:p>
            <a:r>
              <a:rPr lang="en-US" b="1" dirty="0"/>
              <a:t>Measurable outcomes</a:t>
            </a:r>
            <a:endParaRPr lang="en-US" sz="4000" b="1" dirty="0"/>
          </a:p>
        </p:txBody>
      </p:sp>
      <p:sp>
        <p:nvSpPr>
          <p:cNvPr id="4" name="Footer Placeholder 3">
            <a:extLst>
              <a:ext uri="{FF2B5EF4-FFF2-40B4-BE49-F238E27FC236}">
                <a16:creationId xmlns:a16="http://schemas.microsoft.com/office/drawing/2014/main" id="{AF4726E5-0ECC-61C8-BB97-40352C108B53}"/>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F6F48D8B-0EA1-722D-60BD-25C84A916A06}"/>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6B38A277-93F7-32C0-5770-A739A921ABBA}"/>
              </a:ext>
            </a:extLst>
          </p:cNvPr>
          <p:cNvSpPr txBox="1"/>
          <p:nvPr/>
        </p:nvSpPr>
        <p:spPr>
          <a:xfrm>
            <a:off x="1042358" y="3036498"/>
            <a:ext cx="8583283" cy="465827"/>
          </a:xfrm>
          <a:prstGeom prst="rect">
            <a:avLst/>
          </a:prstGeom>
          <a:noFill/>
        </p:spPr>
        <p:txBody>
          <a:bodyPr wrap="square" rtlCol="0">
            <a:spAutoFit/>
          </a:bodyPr>
          <a:lstStyle/>
          <a:p>
            <a:endParaRPr lang="en-US" dirty="0"/>
          </a:p>
        </p:txBody>
      </p:sp>
      <p:sp>
        <p:nvSpPr>
          <p:cNvPr id="7" name="Content Placeholder 6">
            <a:extLst>
              <a:ext uri="{FF2B5EF4-FFF2-40B4-BE49-F238E27FC236}">
                <a16:creationId xmlns:a16="http://schemas.microsoft.com/office/drawing/2014/main" id="{3098842B-9B3D-86FA-4EE1-8AC382D49509}"/>
              </a:ext>
            </a:extLst>
          </p:cNvPr>
          <p:cNvSpPr>
            <a:spLocks noGrp="1"/>
          </p:cNvSpPr>
          <p:nvPr>
            <p:ph idx="1"/>
          </p:nvPr>
        </p:nvSpPr>
        <p:spPr>
          <a:xfrm>
            <a:off x="634042" y="1473252"/>
            <a:ext cx="10515600" cy="3755064"/>
          </a:xfrm>
        </p:spPr>
        <p:txBody>
          <a:bodyPr/>
          <a:lstStyle/>
          <a:p>
            <a:pPr marL="0" indent="0">
              <a:buNone/>
            </a:pPr>
            <a:endParaRPr lang="en-US" dirty="0"/>
          </a:p>
          <a:p>
            <a:r>
              <a:rPr lang="en-US" dirty="0"/>
              <a:t>47 Students Trained</a:t>
            </a:r>
          </a:p>
          <a:p>
            <a:r>
              <a:rPr lang="en-US" dirty="0"/>
              <a:t>10+ Agencies and Partners Involved</a:t>
            </a:r>
          </a:p>
          <a:p>
            <a:r>
              <a:rPr lang="en-US" dirty="0"/>
              <a:t>Increased Youth Awareness</a:t>
            </a:r>
          </a:p>
          <a:p>
            <a:r>
              <a:rPr lang="en-US" dirty="0"/>
              <a:t>Positive Feedback via Surveys and email</a:t>
            </a:r>
          </a:p>
        </p:txBody>
      </p:sp>
    </p:spTree>
    <p:extLst>
      <p:ext uri="{BB962C8B-B14F-4D97-AF65-F5344CB8AC3E}">
        <p14:creationId xmlns:p14="http://schemas.microsoft.com/office/powerpoint/2010/main" val="89368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5862-68D7-EC15-1267-FFE742754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76024-91B5-45A3-4822-5E63892CF630}"/>
              </a:ext>
            </a:extLst>
          </p:cNvPr>
          <p:cNvSpPr>
            <a:spLocks noGrp="1"/>
          </p:cNvSpPr>
          <p:nvPr>
            <p:ph type="title"/>
          </p:nvPr>
        </p:nvSpPr>
        <p:spPr>
          <a:xfrm>
            <a:off x="761287" y="73846"/>
            <a:ext cx="10515600" cy="1131112"/>
          </a:xfrm>
        </p:spPr>
        <p:txBody>
          <a:bodyPr>
            <a:normAutofit/>
          </a:bodyPr>
          <a:lstStyle/>
          <a:p>
            <a:endParaRPr lang="en-US" sz="4000" b="1" dirty="0"/>
          </a:p>
        </p:txBody>
      </p:sp>
      <p:sp>
        <p:nvSpPr>
          <p:cNvPr id="4" name="Footer Placeholder 3">
            <a:extLst>
              <a:ext uri="{FF2B5EF4-FFF2-40B4-BE49-F238E27FC236}">
                <a16:creationId xmlns:a16="http://schemas.microsoft.com/office/drawing/2014/main" id="{0637A1F6-740C-7AD4-31DA-A5C464B76514}"/>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3B6EA9D-0D5B-734C-5448-4385A47F57A7}"/>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0" name="TextBox 9">
            <a:extLst>
              <a:ext uri="{FF2B5EF4-FFF2-40B4-BE49-F238E27FC236}">
                <a16:creationId xmlns:a16="http://schemas.microsoft.com/office/drawing/2014/main" id="{6FB4580C-C07B-F3CA-2628-3216A732127B}"/>
              </a:ext>
            </a:extLst>
          </p:cNvPr>
          <p:cNvSpPr txBox="1"/>
          <p:nvPr/>
        </p:nvSpPr>
        <p:spPr>
          <a:xfrm>
            <a:off x="1042358" y="3036498"/>
            <a:ext cx="8583283" cy="465827"/>
          </a:xfrm>
          <a:prstGeom prst="rect">
            <a:avLst/>
          </a:prstGeom>
          <a:noFill/>
        </p:spPr>
        <p:txBody>
          <a:bodyPr wrap="square" rtlCol="0">
            <a:spAutoFit/>
          </a:bodyPr>
          <a:lstStyle/>
          <a:p>
            <a:endParaRPr lang="en-US" dirty="0"/>
          </a:p>
        </p:txBody>
      </p:sp>
      <p:pic>
        <p:nvPicPr>
          <p:cNvPr id="6" name="Content Placeholder 5">
            <a:extLst>
              <a:ext uri="{FF2B5EF4-FFF2-40B4-BE49-F238E27FC236}">
                <a16:creationId xmlns:a16="http://schemas.microsoft.com/office/drawing/2014/main" id="{8C61A399-449F-5BFD-7246-AF9902BE6823}"/>
              </a:ext>
            </a:extLst>
          </p:cNvPr>
          <p:cNvPicPr>
            <a:picLocks noGrp="1" noChangeAspect="1"/>
          </p:cNvPicPr>
          <p:nvPr>
            <p:ph idx="1"/>
          </p:nvPr>
        </p:nvPicPr>
        <p:blipFill>
          <a:blip r:embed="rId3"/>
          <a:stretch>
            <a:fillRect/>
          </a:stretch>
        </p:blipFill>
        <p:spPr>
          <a:xfrm>
            <a:off x="2671483" y="929949"/>
            <a:ext cx="6731582" cy="5143498"/>
          </a:xfrm>
          <a:prstGeom prst="rect">
            <a:avLst/>
          </a:prstGeom>
        </p:spPr>
      </p:pic>
    </p:spTree>
    <p:extLst>
      <p:ext uri="{BB962C8B-B14F-4D97-AF65-F5344CB8AC3E}">
        <p14:creationId xmlns:p14="http://schemas.microsoft.com/office/powerpoint/2010/main" val="4242886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FF789-4515-4218-B179-297ED280434E}"/>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b="1" dirty="0">
                <a:solidFill>
                  <a:schemeClr val="accent1"/>
                </a:solidFill>
              </a:rPr>
              <a:t>QUESTIONS?</a:t>
            </a:r>
          </a:p>
        </p:txBody>
      </p:sp>
    </p:spTree>
    <p:extLst>
      <p:ext uri="{BB962C8B-B14F-4D97-AF65-F5344CB8AC3E}">
        <p14:creationId xmlns:p14="http://schemas.microsoft.com/office/powerpoint/2010/main" val="113853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1EB7-8DA8-57A8-ED5B-1F62EB80D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95524-BCAF-4CF1-89EE-AAD21B2969B5}"/>
              </a:ext>
            </a:extLst>
          </p:cNvPr>
          <p:cNvSpPr>
            <a:spLocks noGrp="1"/>
          </p:cNvSpPr>
          <p:nvPr>
            <p:ph type="title"/>
          </p:nvPr>
        </p:nvSpPr>
        <p:spPr/>
        <p:txBody>
          <a:bodyPr>
            <a:normAutofit/>
          </a:bodyPr>
          <a:lstStyle/>
          <a:p>
            <a:pPr algn="ctr"/>
            <a:r>
              <a:rPr lang="en-US" sz="3200" b="1" dirty="0"/>
              <a:t>Strengthening Hazard Analysis &amp; Engagement</a:t>
            </a:r>
          </a:p>
        </p:txBody>
      </p:sp>
      <p:sp>
        <p:nvSpPr>
          <p:cNvPr id="7" name="Content Placeholder 6">
            <a:extLst>
              <a:ext uri="{FF2B5EF4-FFF2-40B4-BE49-F238E27FC236}">
                <a16:creationId xmlns:a16="http://schemas.microsoft.com/office/drawing/2014/main" id="{B770A4DD-DD10-B9A8-A11A-428961DC4698}"/>
              </a:ext>
            </a:extLst>
          </p:cNvPr>
          <p:cNvSpPr>
            <a:spLocks noGrp="1"/>
          </p:cNvSpPr>
          <p:nvPr>
            <p:ph idx="1"/>
          </p:nvPr>
        </p:nvSpPr>
        <p:spPr/>
        <p:txBody>
          <a:bodyPr>
            <a:normAutofit/>
          </a:bodyPr>
          <a:lstStyle/>
          <a:p>
            <a:pPr marL="0" indent="0">
              <a:buNone/>
            </a:pPr>
            <a:r>
              <a:rPr lang="en-US" sz="1800" dirty="0"/>
              <a:t>Captivating Compliance: Bringing Data &amp; Stakeholders Back to Hazard Analysis</a:t>
            </a:r>
          </a:p>
          <a:p>
            <a:pPr marL="0" indent="0">
              <a:buNone/>
            </a:pPr>
            <a:r>
              <a:rPr lang="en-US" sz="1800" dirty="0"/>
              <a:t>Coalition‑wide HVAs - improve regional alignment; EMS approval tied to ED capability.</a:t>
            </a:r>
          </a:p>
          <a:p>
            <a:pPr marL="0" indent="0">
              <a:buNone/>
            </a:pPr>
            <a:endParaRPr lang="en-US" sz="1800" dirty="0"/>
          </a:p>
          <a:p>
            <a:pPr marL="0" indent="0">
              <a:buNone/>
            </a:pPr>
            <a:r>
              <a:rPr lang="en-US" sz="1800" b="1" dirty="0"/>
              <a:t>Engagement strategies that work:</a:t>
            </a:r>
          </a:p>
          <a:p>
            <a:r>
              <a:rPr lang="en-US" sz="1800" dirty="0"/>
              <a:t>Invite diverse stakeholders early.</a:t>
            </a:r>
          </a:p>
          <a:p>
            <a:r>
              <a:rPr lang="en-US" sz="1800" dirty="0"/>
              <a:t>Pre‑activity polling reveals gaps between perceived and actual risk. </a:t>
            </a:r>
          </a:p>
          <a:p>
            <a:r>
              <a:rPr lang="en-US" sz="1800" dirty="0"/>
              <a:t>Facilitate discussion on top hazards and what mitigation actions already exist.</a:t>
            </a:r>
          </a:p>
          <a:p>
            <a:r>
              <a:rPr lang="en-US" sz="1800" dirty="0"/>
              <a:t>Sticker‑board activity to visualize top risks across the room.</a:t>
            </a:r>
          </a:p>
          <a:p>
            <a:r>
              <a:rPr lang="en-US" sz="1800" dirty="0"/>
              <a:t>Emergency Management completes the Kaiser tool after stakeholder input, not before.</a:t>
            </a:r>
          </a:p>
        </p:txBody>
      </p:sp>
      <p:sp>
        <p:nvSpPr>
          <p:cNvPr id="4" name="Footer Placeholder 3">
            <a:extLst>
              <a:ext uri="{FF2B5EF4-FFF2-40B4-BE49-F238E27FC236}">
                <a16:creationId xmlns:a16="http://schemas.microsoft.com/office/drawing/2014/main" id="{15305150-4D39-C337-BD6F-75ED1ECF3B1D}"/>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9E278CB5-EAD9-BEC9-ECFD-755343D88272}"/>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3" name="Picture 2">
            <a:extLst>
              <a:ext uri="{FF2B5EF4-FFF2-40B4-BE49-F238E27FC236}">
                <a16:creationId xmlns:a16="http://schemas.microsoft.com/office/drawing/2014/main" id="{C3EB4A5F-D23E-4CD6-A99B-48D3DBBE0FF7}"/>
              </a:ext>
            </a:extLst>
          </p:cNvPr>
          <p:cNvPicPr>
            <a:picLocks noChangeAspect="1"/>
          </p:cNvPicPr>
          <p:nvPr/>
        </p:nvPicPr>
        <p:blipFill>
          <a:blip r:embed="rId3"/>
          <a:stretch>
            <a:fillRect/>
          </a:stretch>
        </p:blipFill>
        <p:spPr>
          <a:xfrm>
            <a:off x="8843291" y="2568346"/>
            <a:ext cx="3006165" cy="1721308"/>
          </a:xfrm>
          <a:prstGeom prst="rect">
            <a:avLst/>
          </a:prstGeom>
        </p:spPr>
      </p:pic>
    </p:spTree>
    <p:extLst>
      <p:ext uri="{BB962C8B-B14F-4D97-AF65-F5344CB8AC3E}">
        <p14:creationId xmlns:p14="http://schemas.microsoft.com/office/powerpoint/2010/main" val="548680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F202-0611-4003-BAB5-59B26CD9C0D1}"/>
              </a:ext>
            </a:extLst>
          </p:cNvPr>
          <p:cNvSpPr>
            <a:spLocks noGrp="1"/>
          </p:cNvSpPr>
          <p:nvPr>
            <p:ph type="title"/>
          </p:nvPr>
        </p:nvSpPr>
        <p:spPr/>
        <p:txBody>
          <a:bodyPr/>
          <a:lstStyle/>
          <a:p>
            <a:pPr algn="ctr"/>
            <a:r>
              <a:rPr lang="en-US" dirty="0"/>
              <a:t>Engaging Youth in Emergency Preparedness</a:t>
            </a:r>
          </a:p>
        </p:txBody>
      </p:sp>
      <p:sp>
        <p:nvSpPr>
          <p:cNvPr id="3" name="Content Placeholder 2">
            <a:extLst>
              <a:ext uri="{FF2B5EF4-FFF2-40B4-BE49-F238E27FC236}">
                <a16:creationId xmlns:a16="http://schemas.microsoft.com/office/drawing/2014/main" id="{628466F7-2BB0-4090-87A9-6CF786CCD80F}"/>
              </a:ext>
            </a:extLst>
          </p:cNvPr>
          <p:cNvSpPr>
            <a:spLocks noGrp="1"/>
          </p:cNvSpPr>
          <p:nvPr>
            <p:ph idx="1"/>
          </p:nvPr>
        </p:nvSpPr>
        <p:spPr>
          <a:xfrm>
            <a:off x="533401" y="1884098"/>
            <a:ext cx="10515600" cy="4351338"/>
          </a:xfrm>
        </p:spPr>
        <p:txBody>
          <a:bodyPr>
            <a:normAutofit fontScale="70000" lnSpcReduction="20000"/>
          </a:bodyPr>
          <a:lstStyle/>
          <a:p>
            <a:pPr marL="0" indent="0">
              <a:buNone/>
            </a:pPr>
            <a:r>
              <a:rPr lang="en-US" b="1" dirty="0"/>
              <a:t>Why Youth Matter</a:t>
            </a:r>
            <a:endParaRPr lang="en-US" dirty="0"/>
          </a:p>
          <a:p>
            <a:r>
              <a:rPr lang="en-US" dirty="0"/>
              <a:t>Youth are natural community influencers who spread preparedness messages at home and online.</a:t>
            </a:r>
          </a:p>
          <a:p>
            <a:r>
              <a:rPr lang="en-US" dirty="0"/>
              <a:t>Early engagement builds a future pipeline for healthcare and emergency management careers</a:t>
            </a:r>
          </a:p>
          <a:p>
            <a:pPr marL="0" indent="0">
              <a:buNone/>
            </a:pPr>
            <a:endParaRPr lang="en-US" b="1" dirty="0"/>
          </a:p>
          <a:p>
            <a:pPr marL="0" indent="0">
              <a:buNone/>
            </a:pPr>
            <a:r>
              <a:rPr lang="en-US" b="1" dirty="0"/>
              <a:t>Program Model</a:t>
            </a:r>
            <a:endParaRPr lang="en-US" dirty="0"/>
          </a:p>
          <a:p>
            <a:r>
              <a:rPr lang="en-US" dirty="0"/>
              <a:t>Full‑day interactive sessions with internal and external partners.</a:t>
            </a:r>
          </a:p>
          <a:p>
            <a:pPr marL="0" indent="0">
              <a:buNone/>
            </a:pPr>
            <a:endParaRPr lang="en-US" b="1" dirty="0"/>
          </a:p>
          <a:p>
            <a:pPr marL="0" indent="0">
              <a:buNone/>
            </a:pPr>
            <a:r>
              <a:rPr lang="en-US" b="1" dirty="0"/>
              <a:t>Impact &amp; Outcomes</a:t>
            </a:r>
            <a:endParaRPr lang="en-US" dirty="0"/>
          </a:p>
          <a:p>
            <a:r>
              <a:rPr lang="en-US" dirty="0"/>
              <a:t>Creates youth ambassadors for community resilience.</a:t>
            </a:r>
          </a:p>
          <a:p>
            <a:r>
              <a:rPr lang="en-US" dirty="0"/>
              <a:t>Strengthens preparedness culture through peer influence and family engagement.</a:t>
            </a:r>
          </a:p>
          <a:p>
            <a:r>
              <a:rPr lang="en-US" dirty="0"/>
              <a:t>Strong participation metrics: 100 invites → 87 registered → 47 attended.</a:t>
            </a:r>
          </a:p>
          <a:p>
            <a:r>
              <a:rPr lang="en-US" dirty="0"/>
              <a:t>Follow‑up process maintains engagement and builds long‑term relationships.</a:t>
            </a:r>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6D73A8F0-58A4-4DC4-B8AE-6B72B94B3A98}"/>
              </a:ext>
            </a:extLst>
          </p:cNvPr>
          <p:cNvSpPr>
            <a:spLocks noGrp="1"/>
          </p:cNvSpPr>
          <p:nvPr>
            <p:ph type="ftr" sz="quarter" idx="11"/>
          </p:nvPr>
        </p:nvSpPr>
        <p:spPr/>
        <p:txBody>
          <a:bodyPr/>
          <a:lstStyle/>
          <a:p>
            <a:r>
              <a:rPr lang="en-US"/>
              <a:t>BQEPC - Borough of Queens Emergency Preparedness Coalition</a:t>
            </a:r>
            <a:endParaRPr lang="en-US" dirty="0"/>
          </a:p>
        </p:txBody>
      </p:sp>
      <p:pic>
        <p:nvPicPr>
          <p:cNvPr id="5" name="Picture 4">
            <a:extLst>
              <a:ext uri="{FF2B5EF4-FFF2-40B4-BE49-F238E27FC236}">
                <a16:creationId xmlns:a16="http://schemas.microsoft.com/office/drawing/2014/main" id="{DC901C74-5C21-4683-A72D-379A23DBCC78}"/>
              </a:ext>
            </a:extLst>
          </p:cNvPr>
          <p:cNvPicPr>
            <a:picLocks noChangeAspect="1"/>
          </p:cNvPicPr>
          <p:nvPr/>
        </p:nvPicPr>
        <p:blipFill>
          <a:blip r:embed="rId2"/>
          <a:stretch>
            <a:fillRect/>
          </a:stretch>
        </p:blipFill>
        <p:spPr>
          <a:xfrm>
            <a:off x="11049001" y="5308600"/>
            <a:ext cx="1161823" cy="1549400"/>
          </a:xfrm>
          <a:prstGeom prst="rect">
            <a:avLst/>
          </a:prstGeom>
        </p:spPr>
      </p:pic>
      <p:pic>
        <p:nvPicPr>
          <p:cNvPr id="6" name="Picture 5">
            <a:extLst>
              <a:ext uri="{FF2B5EF4-FFF2-40B4-BE49-F238E27FC236}">
                <a16:creationId xmlns:a16="http://schemas.microsoft.com/office/drawing/2014/main" id="{78442C7C-FD06-45BF-8447-09EEB897751B}"/>
              </a:ext>
            </a:extLst>
          </p:cNvPr>
          <p:cNvPicPr>
            <a:picLocks noChangeAspect="1"/>
          </p:cNvPicPr>
          <p:nvPr/>
        </p:nvPicPr>
        <p:blipFill>
          <a:blip r:embed="rId3"/>
          <a:stretch>
            <a:fillRect/>
          </a:stretch>
        </p:blipFill>
        <p:spPr>
          <a:xfrm>
            <a:off x="9613539" y="3539066"/>
            <a:ext cx="1206862" cy="1609652"/>
          </a:xfrm>
          <a:prstGeom prst="rect">
            <a:avLst/>
          </a:prstGeom>
        </p:spPr>
      </p:pic>
    </p:spTree>
    <p:extLst>
      <p:ext uri="{BB962C8B-B14F-4D97-AF65-F5344CB8AC3E}">
        <p14:creationId xmlns:p14="http://schemas.microsoft.com/office/powerpoint/2010/main" val="1468336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dirty="0">
                <a:solidFill>
                  <a:schemeClr val="bg1"/>
                </a:solidFill>
              </a:rPr>
              <a:t>FIFA Hospital Preparedness</a:t>
            </a:r>
          </a:p>
        </p:txBody>
      </p:sp>
      <p:sp>
        <p:nvSpPr>
          <p:cNvPr id="5" name="Subtitle 4"/>
          <p:cNvSpPr>
            <a:spLocks noGrp="1"/>
          </p:cNvSpPr>
          <p:nvPr>
            <p:ph type="subTitle" idx="1"/>
          </p:nvPr>
        </p:nvSpPr>
        <p:spPr/>
        <p:txBody>
          <a:bodyPr vert="horz" lIns="91440" tIns="45720" rIns="91440" bIns="4572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solidFill>
                  <a:schemeClr val="bg1"/>
                </a:solidFill>
              </a:rPr>
              <a:t>March 10, 2026</a:t>
            </a:r>
          </a:p>
        </p:txBody>
      </p:sp>
    </p:spTree>
    <p:extLst>
      <p:ext uri="{BB962C8B-B14F-4D97-AF65-F5344CB8AC3E}">
        <p14:creationId xmlns:p14="http://schemas.microsoft.com/office/powerpoint/2010/main" val="99067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1395A9-C383-7317-A89D-7D0F980638DD}"/>
              </a:ext>
            </a:extLst>
          </p:cNvPr>
          <p:cNvSpPr>
            <a:spLocks noGrp="1"/>
          </p:cNvSpPr>
          <p:nvPr>
            <p:ph idx="1"/>
          </p:nvPr>
        </p:nvSpPr>
        <p:spPr>
          <a:xfrm>
            <a:off x="609600" y="2057400"/>
            <a:ext cx="5873448" cy="4419600"/>
          </a:xfrm>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Overview</a:t>
            </a:r>
          </a:p>
          <a:p>
            <a:pPr lvl="1"/>
            <a:r>
              <a:rPr lang="en-US" dirty="0"/>
              <a:t>FIFA Background and Events</a:t>
            </a:r>
          </a:p>
          <a:p>
            <a:pPr lvl="1"/>
            <a:r>
              <a:rPr lang="en-US" dirty="0"/>
              <a:t>Sail4th 250 / Independence Day</a:t>
            </a:r>
          </a:p>
          <a:p>
            <a:pPr lvl="1"/>
            <a:r>
              <a:rPr lang="en-US" dirty="0"/>
              <a:t>Preparedness Considerations</a:t>
            </a:r>
          </a:p>
          <a:p>
            <a:r>
              <a:rPr lang="en-US" dirty="0"/>
              <a:t>Lines of Effort</a:t>
            </a:r>
          </a:p>
          <a:p>
            <a:pPr lvl="1"/>
            <a:r>
              <a:rPr lang="en-US" dirty="0"/>
              <a:t>Briefings</a:t>
            </a:r>
          </a:p>
          <a:p>
            <a:pPr lvl="1"/>
            <a:r>
              <a:rPr lang="en-US" dirty="0">
                <a:cs typeface="Calibri"/>
              </a:rPr>
              <a:t>Trainings</a:t>
            </a:r>
            <a:endParaRPr lang="en-US" dirty="0"/>
          </a:p>
          <a:p>
            <a:pPr lvl="1"/>
            <a:r>
              <a:rPr lang="en-US" dirty="0">
                <a:cs typeface="Calibri"/>
              </a:rPr>
              <a:t>Summits</a:t>
            </a:r>
          </a:p>
          <a:p>
            <a:pPr lvl="1"/>
            <a:r>
              <a:rPr lang="en-US" dirty="0"/>
              <a:t>Sit Stat / Everbridge</a:t>
            </a:r>
          </a:p>
          <a:p>
            <a:endParaRPr lang="en-US" dirty="0"/>
          </a:p>
          <a:p>
            <a:pPr lvl="1"/>
            <a:endParaRPr lang="en-US" dirty="0"/>
          </a:p>
        </p:txBody>
      </p:sp>
      <p:sp>
        <p:nvSpPr>
          <p:cNvPr id="3" name="Title 2">
            <a:extLst>
              <a:ext uri="{FF2B5EF4-FFF2-40B4-BE49-F238E27FC236}">
                <a16:creationId xmlns:a16="http://schemas.microsoft.com/office/drawing/2014/main" id="{2C23EFED-FE10-5D9D-2845-E6388996FBF1}"/>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Agenda</a:t>
            </a:r>
          </a:p>
        </p:txBody>
      </p:sp>
      <p:sp>
        <p:nvSpPr>
          <p:cNvPr id="4" name="Slide Number Placeholder 3">
            <a:extLst>
              <a:ext uri="{FF2B5EF4-FFF2-40B4-BE49-F238E27FC236}">
                <a16:creationId xmlns:a16="http://schemas.microsoft.com/office/drawing/2014/main" id="{F28F8DB5-D7F3-2C21-2858-5FF3AA374EC2}"/>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37</a:t>
            </a:fld>
            <a:endParaRPr lang="en-US"/>
          </a:p>
        </p:txBody>
      </p:sp>
      <p:pic>
        <p:nvPicPr>
          <p:cNvPr id="5" name="Content Placeholder 5">
            <a:extLst>
              <a:ext uri="{FF2B5EF4-FFF2-40B4-BE49-F238E27FC236}">
                <a16:creationId xmlns:a16="http://schemas.microsoft.com/office/drawing/2014/main" id="{70C48289-53FA-096B-C3DD-721F5560D716}"/>
              </a:ext>
            </a:extLst>
          </p:cNvPr>
          <p:cNvPicPr>
            <a:picLocks noChangeAspect="1"/>
          </p:cNvPicPr>
          <p:nvPr/>
        </p:nvPicPr>
        <p:blipFill>
          <a:blip r:embed="rId2"/>
          <a:stretch>
            <a:fillRect/>
          </a:stretch>
        </p:blipFill>
        <p:spPr>
          <a:xfrm>
            <a:off x="7652944" y="2057400"/>
            <a:ext cx="3929456" cy="4419600"/>
          </a:xfrm>
          <a:prstGeom prst="rect">
            <a:avLst/>
          </a:prstGeom>
        </p:spPr>
      </p:pic>
    </p:spTree>
    <p:extLst>
      <p:ext uri="{BB962C8B-B14F-4D97-AF65-F5344CB8AC3E}">
        <p14:creationId xmlns:p14="http://schemas.microsoft.com/office/powerpoint/2010/main" val="2395800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898D72-B0E5-0DC7-F05B-FC1C1AFAB906}"/>
              </a:ext>
            </a:extLst>
          </p:cNvPr>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defRPr/>
            </a:pPr>
            <a:fld id="{85C8DD69-8968-4BF3-9E46-F1FF3B850997}" type="slidenum">
              <a:rPr lang="en-US" smtClean="0"/>
              <a:pPr>
                <a:defRPr/>
              </a:pPr>
              <a:t>38</a:t>
            </a:fld>
            <a:endParaRPr lang="en-US"/>
          </a:p>
        </p:txBody>
      </p:sp>
      <p:sp>
        <p:nvSpPr>
          <p:cNvPr id="3" name="Title 2">
            <a:extLst>
              <a:ext uri="{FF2B5EF4-FFF2-40B4-BE49-F238E27FC236}">
                <a16:creationId xmlns:a16="http://schemas.microsoft.com/office/drawing/2014/main" id="{44DDF16A-D2AE-ED1F-793E-DB0505F5DB5F}"/>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FIFA Planning Committees</a:t>
            </a:r>
          </a:p>
        </p:txBody>
      </p:sp>
      <p:graphicFrame>
        <p:nvGraphicFramePr>
          <p:cNvPr id="7" name="Content Placeholder 6">
            <a:extLst>
              <a:ext uri="{FF2B5EF4-FFF2-40B4-BE49-F238E27FC236}">
                <a16:creationId xmlns:a16="http://schemas.microsoft.com/office/drawing/2014/main" id="{2CAFF4CD-ECF4-35A8-89C3-C81264A02104}"/>
              </a:ext>
            </a:extLst>
          </p:cNvPr>
          <p:cNvGraphicFramePr>
            <a:graphicFrameLocks noGrp="1"/>
          </p:cNvGraphicFramePr>
          <p:nvPr>
            <p:ph idx="1"/>
          </p:nvPr>
        </p:nvGraphicFramePr>
        <p:xfrm>
          <a:off x="609600" y="1498600"/>
          <a:ext cx="10972800" cy="497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Connector: Elbow 10">
            <a:extLst>
              <a:ext uri="{FF2B5EF4-FFF2-40B4-BE49-F238E27FC236}">
                <a16:creationId xmlns:a16="http://schemas.microsoft.com/office/drawing/2014/main" id="{EE7E5684-BB27-A227-9326-BA38FDD4FBEB}"/>
              </a:ext>
            </a:extLst>
          </p:cNvPr>
          <p:cNvCxnSpPr>
            <a:cxnSpLocks/>
          </p:cNvCxnSpPr>
          <p:nvPr/>
        </p:nvCxnSpPr>
        <p:spPr>
          <a:xfrm rot="16200000" flipV="1">
            <a:off x="8313965" y="3936093"/>
            <a:ext cx="3111499" cy="1"/>
          </a:xfrm>
          <a:prstGeom prst="bentConnector3">
            <a:avLst>
              <a:gd name="adj1" fmla="val 50000"/>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257527E-59B5-EAB2-304B-4A1227CD2670}"/>
              </a:ext>
            </a:extLst>
          </p:cNvPr>
          <p:cNvCxnSpPr>
            <a:cxnSpLocks/>
          </p:cNvCxnSpPr>
          <p:nvPr/>
        </p:nvCxnSpPr>
        <p:spPr>
          <a:xfrm>
            <a:off x="4789713" y="5389639"/>
            <a:ext cx="5080000" cy="102204"/>
          </a:xfrm>
          <a:prstGeom prst="bentConnector3">
            <a:avLst>
              <a:gd name="adj1" fmla="val 95"/>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055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7BE582-A5A7-1270-30EE-F4634D2813C7}"/>
              </a:ext>
            </a:extLst>
          </p:cNvPr>
          <p:cNvPicPr>
            <a:picLocks noGrp="1" noChangeAspect="1"/>
          </p:cNvPicPr>
          <p:nvPr>
            <p:ph idx="1"/>
          </p:nvPr>
        </p:nvPicPr>
        <p:blipFill>
          <a:blip r:embed="rId2"/>
          <a:srcRect b="2122"/>
          <a:stretch>
            <a:fillRect/>
          </a:stretch>
        </p:blipFill>
        <p:spPr>
          <a:xfrm>
            <a:off x="304800" y="2097375"/>
            <a:ext cx="10435219" cy="4148527"/>
          </a:xfrm>
          <a:prstGeom prst="rect">
            <a:avLst/>
          </a:prstGeom>
        </p:spPr>
      </p:pic>
      <p:sp>
        <p:nvSpPr>
          <p:cNvPr id="3" name="Title 2">
            <a:extLst>
              <a:ext uri="{FF2B5EF4-FFF2-40B4-BE49-F238E27FC236}">
                <a16:creationId xmlns:a16="http://schemas.microsoft.com/office/drawing/2014/main" id="{414D0026-73DB-F277-C732-6756EAF3DE71}"/>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FIFA Match Location</a:t>
            </a:r>
          </a:p>
        </p:txBody>
      </p:sp>
      <p:sp>
        <p:nvSpPr>
          <p:cNvPr id="4" name="Slide Number Placeholder 3">
            <a:extLst>
              <a:ext uri="{FF2B5EF4-FFF2-40B4-BE49-F238E27FC236}">
                <a16:creationId xmlns:a16="http://schemas.microsoft.com/office/drawing/2014/main" id="{F6341C67-7CC9-866D-8D15-E55F44374F07}"/>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39</a:t>
            </a:fld>
            <a:endParaRPr lang="en-US"/>
          </a:p>
        </p:txBody>
      </p:sp>
      <p:pic>
        <p:nvPicPr>
          <p:cNvPr id="8" name="Picture 7">
            <a:extLst>
              <a:ext uri="{FF2B5EF4-FFF2-40B4-BE49-F238E27FC236}">
                <a16:creationId xmlns:a16="http://schemas.microsoft.com/office/drawing/2014/main" id="{44F5B96E-95D1-0092-796D-1C3C494C7EC5}"/>
              </a:ext>
            </a:extLst>
          </p:cNvPr>
          <p:cNvPicPr>
            <a:picLocks noChangeAspect="1"/>
          </p:cNvPicPr>
          <p:nvPr/>
        </p:nvPicPr>
        <p:blipFill>
          <a:blip r:embed="rId3"/>
          <a:srcRect t="34281" b="33407"/>
          <a:stretch>
            <a:fillRect/>
          </a:stretch>
        </p:blipFill>
        <p:spPr>
          <a:xfrm>
            <a:off x="589614" y="6456598"/>
            <a:ext cx="11012773" cy="369757"/>
          </a:xfrm>
          <a:prstGeom prst="rect">
            <a:avLst/>
          </a:prstGeom>
        </p:spPr>
      </p:pic>
      <p:sp>
        <p:nvSpPr>
          <p:cNvPr id="9" name="TextBox 8">
            <a:extLst>
              <a:ext uri="{FF2B5EF4-FFF2-40B4-BE49-F238E27FC236}">
                <a16:creationId xmlns:a16="http://schemas.microsoft.com/office/drawing/2014/main" id="{704131A1-12A8-ADCE-AD67-B67C47D4A3DB}"/>
              </a:ext>
            </a:extLst>
          </p:cNvPr>
          <p:cNvSpPr txBox="1"/>
          <p:nvPr/>
        </p:nvSpPr>
        <p:spPr>
          <a:xfrm>
            <a:off x="9347195" y="2545545"/>
            <a:ext cx="1219200" cy="1219200"/>
          </a:xfrm>
          <a:prstGeom prst="rect">
            <a:avLst/>
          </a:prstGeom>
          <a:noFill/>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2133">
                <a:solidFill>
                  <a:srgbClr val="31434E"/>
                </a:solidFill>
              </a:rPr>
              <a:t>(MetLife Stadium)</a:t>
            </a:r>
          </a:p>
        </p:txBody>
      </p:sp>
    </p:spTree>
    <p:extLst>
      <p:ext uri="{BB962C8B-B14F-4D97-AF65-F5344CB8AC3E}">
        <p14:creationId xmlns:p14="http://schemas.microsoft.com/office/powerpoint/2010/main" val="96163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4" name="Content Placeholder 3">
            <a:extLst>
              <a:ext uri="{FF2B5EF4-FFF2-40B4-BE49-F238E27FC236}">
                <a16:creationId xmlns:a16="http://schemas.microsoft.com/office/drawing/2014/main" id="{0DE285D7-9AEB-DFCF-9D6A-D1479F9C2445}"/>
              </a:ext>
            </a:extLst>
          </p:cNvPr>
          <p:cNvSpPr>
            <a:spLocks noGrp="1"/>
          </p:cNvSpPr>
          <p:nvPr>
            <p:ph idx="1"/>
          </p:nvPr>
        </p:nvSpPr>
        <p:spPr/>
        <p:txBody>
          <a:bodyPr/>
          <a:lstStyle/>
          <a:p>
            <a:r>
              <a:rPr lang="en-US" dirty="0"/>
              <a:t>BQEPC Attendees:</a:t>
            </a:r>
          </a:p>
          <a:p>
            <a:endParaRPr lang="en-US" dirty="0"/>
          </a:p>
          <a:p>
            <a:pPr lvl="1"/>
            <a:r>
              <a:rPr lang="en-US" dirty="0"/>
              <a:t>Greg Wayrich, NYP Queens, Chair – BQEPC</a:t>
            </a:r>
          </a:p>
          <a:p>
            <a:pPr lvl="1"/>
            <a:r>
              <a:rPr lang="en-US" dirty="0"/>
              <a:t>John Jermyn, Maimonides MC/PDC, Vice Chair – BQEPC</a:t>
            </a:r>
          </a:p>
          <a:p>
            <a:pPr lvl="1"/>
            <a:r>
              <a:rPr lang="en-US" dirty="0"/>
              <a:t>Dr. Matthew Harris, PDC</a:t>
            </a:r>
          </a:p>
          <a:p>
            <a:pPr lvl="1"/>
            <a:r>
              <a:rPr lang="en-US" dirty="0"/>
              <a:t>Mary Mahoney and Tim Lanigan, Northwell Health</a:t>
            </a:r>
          </a:p>
          <a:p>
            <a:pPr lvl="1"/>
            <a:r>
              <a:rPr lang="en-US" dirty="0"/>
              <a:t>Bernard Robinson, NYC H&amp;H</a:t>
            </a:r>
          </a:p>
          <a:p>
            <a:pPr lvl="1"/>
            <a:endParaRPr lang="en-US" dirty="0"/>
          </a:p>
          <a:p>
            <a:pPr lvl="1"/>
            <a:endParaRPr lang="en-US" dirty="0"/>
          </a:p>
        </p:txBody>
      </p:sp>
    </p:spTree>
    <p:extLst>
      <p:ext uri="{BB962C8B-B14F-4D97-AF65-F5344CB8AC3E}">
        <p14:creationId xmlns:p14="http://schemas.microsoft.com/office/powerpoint/2010/main" val="239242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3A9D62A-9A93-4697-BECB-0994A1CF5C0F}"/>
              </a:ext>
            </a:extLst>
          </p:cNvPr>
          <p:cNvGraphicFramePr>
            <a:graphicFrameLocks noGrp="1"/>
          </p:cNvGraphicFramePr>
          <p:nvPr>
            <p:ph idx="1"/>
          </p:nvPr>
        </p:nvGraphicFramePr>
        <p:xfrm>
          <a:off x="1374021" y="1856617"/>
          <a:ext cx="9076260" cy="4450077"/>
        </p:xfrm>
        <a:graphic>
          <a:graphicData uri="http://schemas.openxmlformats.org/drawingml/2006/table">
            <a:tbl>
              <a:tblPr firstRow="1" bandRow="1">
                <a:tableStyleId>{5C22544A-7EE6-4342-B048-85BDC9FD1C3A}</a:tableStyleId>
              </a:tblPr>
              <a:tblGrid>
                <a:gridCol w="1567837">
                  <a:extLst>
                    <a:ext uri="{9D8B030D-6E8A-4147-A177-3AD203B41FA5}">
                      <a16:colId xmlns:a16="http://schemas.microsoft.com/office/drawing/2014/main" val="4180602015"/>
                    </a:ext>
                  </a:extLst>
                </a:gridCol>
                <a:gridCol w="1644657">
                  <a:extLst>
                    <a:ext uri="{9D8B030D-6E8A-4147-A177-3AD203B41FA5}">
                      <a16:colId xmlns:a16="http://schemas.microsoft.com/office/drawing/2014/main" val="2302254904"/>
                    </a:ext>
                  </a:extLst>
                </a:gridCol>
                <a:gridCol w="1504251">
                  <a:extLst>
                    <a:ext uri="{9D8B030D-6E8A-4147-A177-3AD203B41FA5}">
                      <a16:colId xmlns:a16="http://schemas.microsoft.com/office/drawing/2014/main" val="47843151"/>
                    </a:ext>
                  </a:extLst>
                </a:gridCol>
                <a:gridCol w="4359515">
                  <a:extLst>
                    <a:ext uri="{9D8B030D-6E8A-4147-A177-3AD203B41FA5}">
                      <a16:colId xmlns:a16="http://schemas.microsoft.com/office/drawing/2014/main" val="1724425383"/>
                    </a:ext>
                  </a:extLst>
                </a:gridCol>
              </a:tblGrid>
              <a:tr h="494453">
                <a:tc>
                  <a:txBody>
                    <a:bodyPr/>
                    <a:lstStyle/>
                    <a:p>
                      <a:r>
                        <a:rPr lang="en-US" sz="2400"/>
                        <a:t>Date</a:t>
                      </a:r>
                    </a:p>
                  </a:txBody>
                  <a:tcPr marL="121920" marR="121920" marT="60960" marB="60960"/>
                </a:tc>
                <a:tc>
                  <a:txBody>
                    <a:bodyPr/>
                    <a:lstStyle/>
                    <a:p>
                      <a:r>
                        <a:rPr lang="en-US" sz="2400"/>
                        <a:t>Day</a:t>
                      </a:r>
                    </a:p>
                  </a:txBody>
                  <a:tcPr marL="121920" marR="121920" marT="60960" marB="60960"/>
                </a:tc>
                <a:tc>
                  <a:txBody>
                    <a:bodyPr/>
                    <a:lstStyle/>
                    <a:p>
                      <a:r>
                        <a:rPr lang="en-US" sz="2400"/>
                        <a:t>Time</a:t>
                      </a:r>
                    </a:p>
                  </a:txBody>
                  <a:tcPr marL="121920" marR="121920" marT="60960" marB="60960"/>
                </a:tc>
                <a:tc>
                  <a:txBody>
                    <a:bodyPr/>
                    <a:lstStyle/>
                    <a:p>
                      <a:r>
                        <a:rPr lang="en-US" sz="2400"/>
                        <a:t>Match</a:t>
                      </a:r>
                    </a:p>
                  </a:txBody>
                  <a:tcPr marL="121920" marR="121920" marT="60960" marB="60960"/>
                </a:tc>
                <a:extLst>
                  <a:ext uri="{0D108BD9-81ED-4DB2-BD59-A6C34878D82A}">
                    <a16:rowId xmlns:a16="http://schemas.microsoft.com/office/drawing/2014/main" val="1647078030"/>
                  </a:ext>
                </a:extLst>
              </a:tr>
              <a:tr h="494453">
                <a:tc>
                  <a:txBody>
                    <a:bodyPr/>
                    <a:lstStyle/>
                    <a:p>
                      <a:r>
                        <a:rPr lang="en-US" sz="2400"/>
                        <a:t>June 13</a:t>
                      </a:r>
                    </a:p>
                  </a:txBody>
                  <a:tcPr marL="121920" marR="121920" marT="60960" marB="60960">
                    <a:solidFill>
                      <a:schemeClr val="accent1">
                        <a:lumMod val="20000"/>
                        <a:lumOff val="80000"/>
                      </a:schemeClr>
                    </a:solidFill>
                  </a:tcPr>
                </a:tc>
                <a:tc>
                  <a:txBody>
                    <a:bodyPr/>
                    <a:lstStyle/>
                    <a:p>
                      <a:r>
                        <a:rPr lang="en-US" sz="2400"/>
                        <a:t>Saturday</a:t>
                      </a:r>
                    </a:p>
                  </a:txBody>
                  <a:tcPr marL="121920" marR="121920" marT="60960" marB="60960">
                    <a:solidFill>
                      <a:schemeClr val="accent1">
                        <a:lumMod val="20000"/>
                        <a:lumOff val="80000"/>
                      </a:schemeClr>
                    </a:solidFill>
                  </a:tcPr>
                </a:tc>
                <a:tc>
                  <a:txBody>
                    <a:bodyPr/>
                    <a:lstStyle/>
                    <a:p>
                      <a:r>
                        <a:rPr lang="en-US" sz="2400"/>
                        <a:t>6:00 pm</a:t>
                      </a:r>
                    </a:p>
                  </a:txBody>
                  <a:tcPr marL="121920" marR="121920" marT="60960" marB="60960">
                    <a:solidFill>
                      <a:schemeClr val="accent1">
                        <a:lumMod val="20000"/>
                        <a:lumOff val="80000"/>
                      </a:schemeClr>
                    </a:solidFill>
                  </a:tcPr>
                </a:tc>
                <a:tc>
                  <a:txBody>
                    <a:bodyPr/>
                    <a:lstStyle/>
                    <a:p>
                      <a:r>
                        <a:rPr lang="en-US" sz="2400"/>
                        <a:t>Brazil v. Morocco</a:t>
                      </a:r>
                    </a:p>
                  </a:txBody>
                  <a:tcPr marL="121920" marR="121920" marT="60960" marB="60960">
                    <a:solidFill>
                      <a:schemeClr val="accent1">
                        <a:lumMod val="20000"/>
                        <a:lumOff val="80000"/>
                      </a:schemeClr>
                    </a:solidFill>
                  </a:tcPr>
                </a:tc>
                <a:extLst>
                  <a:ext uri="{0D108BD9-81ED-4DB2-BD59-A6C34878D82A}">
                    <a16:rowId xmlns:a16="http://schemas.microsoft.com/office/drawing/2014/main" val="819658038"/>
                  </a:ext>
                </a:extLst>
              </a:tr>
              <a:tr h="494453">
                <a:tc>
                  <a:txBody>
                    <a:bodyPr/>
                    <a:lstStyle/>
                    <a:p>
                      <a:r>
                        <a:rPr lang="en-US" sz="2400"/>
                        <a:t>June 16</a:t>
                      </a:r>
                    </a:p>
                  </a:txBody>
                  <a:tcPr marL="121920" marR="121920" marT="60960" marB="60960">
                    <a:solidFill>
                      <a:schemeClr val="accent1">
                        <a:lumMod val="20000"/>
                        <a:lumOff val="80000"/>
                      </a:schemeClr>
                    </a:solidFill>
                  </a:tcPr>
                </a:tc>
                <a:tc>
                  <a:txBody>
                    <a:bodyPr/>
                    <a:lstStyle/>
                    <a:p>
                      <a:r>
                        <a:rPr lang="en-US" sz="2400"/>
                        <a:t>Tuesday</a:t>
                      </a:r>
                    </a:p>
                  </a:txBody>
                  <a:tcPr marL="121920" marR="121920" marT="60960" marB="60960">
                    <a:solidFill>
                      <a:schemeClr val="accent1">
                        <a:lumMod val="20000"/>
                        <a:lumOff val="80000"/>
                      </a:schemeClr>
                    </a:solidFill>
                  </a:tcPr>
                </a:tc>
                <a:tc>
                  <a:txBody>
                    <a:bodyPr/>
                    <a:lstStyle/>
                    <a:p>
                      <a:r>
                        <a:rPr lang="en-US" sz="2400"/>
                        <a:t>3:00 pm</a:t>
                      </a:r>
                    </a:p>
                  </a:txBody>
                  <a:tcPr marL="121920" marR="121920" marT="60960" marB="60960">
                    <a:solidFill>
                      <a:schemeClr val="accent1">
                        <a:lumMod val="20000"/>
                        <a:lumOff val="80000"/>
                      </a:schemeClr>
                    </a:solidFill>
                  </a:tcPr>
                </a:tc>
                <a:tc>
                  <a:txBody>
                    <a:bodyPr/>
                    <a:lstStyle/>
                    <a:p>
                      <a:r>
                        <a:rPr lang="en-US" sz="2400"/>
                        <a:t>France v. Senegal</a:t>
                      </a:r>
                    </a:p>
                  </a:txBody>
                  <a:tcPr marL="121920" marR="121920" marT="60960" marB="60960">
                    <a:solidFill>
                      <a:schemeClr val="accent1">
                        <a:lumMod val="20000"/>
                        <a:lumOff val="80000"/>
                      </a:schemeClr>
                    </a:solidFill>
                  </a:tcPr>
                </a:tc>
                <a:extLst>
                  <a:ext uri="{0D108BD9-81ED-4DB2-BD59-A6C34878D82A}">
                    <a16:rowId xmlns:a16="http://schemas.microsoft.com/office/drawing/2014/main" val="2877375639"/>
                  </a:ext>
                </a:extLst>
              </a:tr>
              <a:tr h="494453">
                <a:tc>
                  <a:txBody>
                    <a:bodyPr/>
                    <a:lstStyle/>
                    <a:p>
                      <a:r>
                        <a:rPr lang="en-US" sz="2400"/>
                        <a:t>June 22</a:t>
                      </a:r>
                    </a:p>
                  </a:txBody>
                  <a:tcPr marL="121920" marR="121920" marT="60960" marB="60960">
                    <a:solidFill>
                      <a:schemeClr val="accent1">
                        <a:lumMod val="20000"/>
                        <a:lumOff val="80000"/>
                      </a:schemeClr>
                    </a:solidFill>
                  </a:tcPr>
                </a:tc>
                <a:tc>
                  <a:txBody>
                    <a:bodyPr/>
                    <a:lstStyle/>
                    <a:p>
                      <a:r>
                        <a:rPr lang="en-US" sz="2400"/>
                        <a:t>Monday</a:t>
                      </a:r>
                    </a:p>
                  </a:txBody>
                  <a:tcPr marL="121920" marR="121920" marT="60960" marB="60960">
                    <a:solidFill>
                      <a:schemeClr val="accent1">
                        <a:lumMod val="20000"/>
                        <a:lumOff val="80000"/>
                      </a:schemeClr>
                    </a:solidFill>
                  </a:tcPr>
                </a:tc>
                <a:tc>
                  <a:txBody>
                    <a:bodyPr/>
                    <a:lstStyle/>
                    <a:p>
                      <a:r>
                        <a:rPr lang="en-US" sz="2400"/>
                        <a:t>8:00 pm</a:t>
                      </a:r>
                    </a:p>
                  </a:txBody>
                  <a:tcPr marL="121920" marR="121920" marT="60960" marB="60960">
                    <a:solidFill>
                      <a:schemeClr val="accent1">
                        <a:lumMod val="20000"/>
                        <a:lumOff val="80000"/>
                      </a:schemeClr>
                    </a:solidFill>
                  </a:tcPr>
                </a:tc>
                <a:tc>
                  <a:txBody>
                    <a:bodyPr/>
                    <a:lstStyle/>
                    <a:p>
                      <a:r>
                        <a:rPr lang="en-US" sz="2400"/>
                        <a:t>Norway v. Senegal</a:t>
                      </a:r>
                    </a:p>
                  </a:txBody>
                  <a:tcPr marL="121920" marR="121920" marT="60960" marB="60960">
                    <a:solidFill>
                      <a:schemeClr val="accent1">
                        <a:lumMod val="20000"/>
                        <a:lumOff val="80000"/>
                      </a:schemeClr>
                    </a:solidFill>
                  </a:tcPr>
                </a:tc>
                <a:extLst>
                  <a:ext uri="{0D108BD9-81ED-4DB2-BD59-A6C34878D82A}">
                    <a16:rowId xmlns:a16="http://schemas.microsoft.com/office/drawing/2014/main" val="3444639589"/>
                  </a:ext>
                </a:extLst>
              </a:tr>
              <a:tr h="494453">
                <a:tc>
                  <a:txBody>
                    <a:bodyPr/>
                    <a:lstStyle/>
                    <a:p>
                      <a:r>
                        <a:rPr lang="en-US" sz="2400"/>
                        <a:t>June 25</a:t>
                      </a:r>
                    </a:p>
                  </a:txBody>
                  <a:tcPr marL="121920" marR="121920" marT="60960" marB="60960">
                    <a:solidFill>
                      <a:schemeClr val="accent1">
                        <a:lumMod val="20000"/>
                        <a:lumOff val="80000"/>
                      </a:schemeClr>
                    </a:solidFill>
                  </a:tcPr>
                </a:tc>
                <a:tc>
                  <a:txBody>
                    <a:bodyPr/>
                    <a:lstStyle/>
                    <a:p>
                      <a:r>
                        <a:rPr lang="en-US" sz="2400"/>
                        <a:t>Thursday</a:t>
                      </a:r>
                    </a:p>
                  </a:txBody>
                  <a:tcPr marL="121920" marR="121920" marT="60960" marB="60960">
                    <a:solidFill>
                      <a:schemeClr val="accent1">
                        <a:lumMod val="20000"/>
                        <a:lumOff val="80000"/>
                      </a:schemeClr>
                    </a:solidFill>
                  </a:tcPr>
                </a:tc>
                <a:tc>
                  <a:txBody>
                    <a:bodyPr/>
                    <a:lstStyle/>
                    <a:p>
                      <a:r>
                        <a:rPr lang="en-US" sz="2400"/>
                        <a:t>4:00 pm</a:t>
                      </a:r>
                    </a:p>
                  </a:txBody>
                  <a:tcPr marL="121920" marR="121920" marT="60960" marB="60960">
                    <a:solidFill>
                      <a:schemeClr val="accent1">
                        <a:lumMod val="20000"/>
                        <a:lumOff val="80000"/>
                      </a:schemeClr>
                    </a:solidFill>
                  </a:tcPr>
                </a:tc>
                <a:tc>
                  <a:txBody>
                    <a:bodyPr/>
                    <a:lstStyle/>
                    <a:p>
                      <a:r>
                        <a:rPr lang="en-US" sz="2400"/>
                        <a:t>Ecuador v. Germany</a:t>
                      </a:r>
                    </a:p>
                  </a:txBody>
                  <a:tcPr marL="121920" marR="121920" marT="60960" marB="60960">
                    <a:solidFill>
                      <a:schemeClr val="accent1">
                        <a:lumMod val="20000"/>
                        <a:lumOff val="80000"/>
                      </a:schemeClr>
                    </a:solidFill>
                  </a:tcPr>
                </a:tc>
                <a:extLst>
                  <a:ext uri="{0D108BD9-81ED-4DB2-BD59-A6C34878D82A}">
                    <a16:rowId xmlns:a16="http://schemas.microsoft.com/office/drawing/2014/main" val="1973980020"/>
                  </a:ext>
                </a:extLst>
              </a:tr>
              <a:tr h="494453">
                <a:tc>
                  <a:txBody>
                    <a:bodyPr/>
                    <a:lstStyle/>
                    <a:p>
                      <a:r>
                        <a:rPr lang="en-US" sz="2400"/>
                        <a:t>June 27</a:t>
                      </a:r>
                    </a:p>
                  </a:txBody>
                  <a:tcPr marL="121920" marR="121920" marT="60960" marB="60960">
                    <a:solidFill>
                      <a:schemeClr val="accent1">
                        <a:lumMod val="20000"/>
                        <a:lumOff val="80000"/>
                      </a:schemeClr>
                    </a:solidFill>
                  </a:tcPr>
                </a:tc>
                <a:tc>
                  <a:txBody>
                    <a:bodyPr/>
                    <a:lstStyle/>
                    <a:p>
                      <a:r>
                        <a:rPr lang="en-US" sz="2400"/>
                        <a:t>Saturday</a:t>
                      </a:r>
                    </a:p>
                  </a:txBody>
                  <a:tcPr marL="121920" marR="121920" marT="60960" marB="60960">
                    <a:solidFill>
                      <a:schemeClr val="accent1">
                        <a:lumMod val="20000"/>
                        <a:lumOff val="80000"/>
                      </a:schemeClr>
                    </a:solidFill>
                  </a:tcPr>
                </a:tc>
                <a:tc>
                  <a:txBody>
                    <a:bodyPr/>
                    <a:lstStyle/>
                    <a:p>
                      <a:r>
                        <a:rPr lang="en-US" sz="2400"/>
                        <a:t>5:00 pm</a:t>
                      </a:r>
                    </a:p>
                  </a:txBody>
                  <a:tcPr marL="121920" marR="121920" marT="60960" marB="60960">
                    <a:solidFill>
                      <a:schemeClr val="accent1">
                        <a:lumMod val="20000"/>
                        <a:lumOff val="80000"/>
                      </a:schemeClr>
                    </a:solidFill>
                  </a:tcPr>
                </a:tc>
                <a:tc>
                  <a:txBody>
                    <a:bodyPr/>
                    <a:lstStyle/>
                    <a:p>
                      <a:r>
                        <a:rPr lang="en-US" sz="2400"/>
                        <a:t>Panama v. England</a:t>
                      </a:r>
                    </a:p>
                  </a:txBody>
                  <a:tcPr marL="121920" marR="121920" marT="60960" marB="60960">
                    <a:solidFill>
                      <a:schemeClr val="accent1">
                        <a:lumMod val="20000"/>
                        <a:lumOff val="80000"/>
                      </a:schemeClr>
                    </a:solidFill>
                  </a:tcPr>
                </a:tc>
                <a:extLst>
                  <a:ext uri="{0D108BD9-81ED-4DB2-BD59-A6C34878D82A}">
                    <a16:rowId xmlns:a16="http://schemas.microsoft.com/office/drawing/2014/main" val="211900811"/>
                  </a:ext>
                </a:extLst>
              </a:tr>
              <a:tr h="494453">
                <a:tc>
                  <a:txBody>
                    <a:bodyPr/>
                    <a:lstStyle/>
                    <a:p>
                      <a:r>
                        <a:rPr lang="en-US" sz="2400"/>
                        <a:t>June 30</a:t>
                      </a:r>
                    </a:p>
                  </a:txBody>
                  <a:tcPr marL="121920" marR="121920" marT="60960" marB="60960">
                    <a:solidFill>
                      <a:schemeClr val="accent1">
                        <a:lumMod val="60000"/>
                        <a:lumOff val="40000"/>
                      </a:schemeClr>
                    </a:solidFill>
                  </a:tcPr>
                </a:tc>
                <a:tc>
                  <a:txBody>
                    <a:bodyPr/>
                    <a:lstStyle/>
                    <a:p>
                      <a:r>
                        <a:rPr lang="en-US" sz="2400"/>
                        <a:t>Tuesday</a:t>
                      </a:r>
                    </a:p>
                  </a:txBody>
                  <a:tcPr marL="121920" marR="121920" marT="60960" marB="60960">
                    <a:solidFill>
                      <a:schemeClr val="accent1">
                        <a:lumMod val="60000"/>
                        <a:lumOff val="40000"/>
                      </a:schemeClr>
                    </a:solidFill>
                  </a:tcPr>
                </a:tc>
                <a:tc>
                  <a:txBody>
                    <a:bodyPr/>
                    <a:lstStyle/>
                    <a:p>
                      <a:r>
                        <a:rPr lang="en-US" sz="2400"/>
                        <a:t>5:00 pm</a:t>
                      </a:r>
                    </a:p>
                  </a:txBody>
                  <a:tcPr marL="121920" marR="121920" marT="60960" marB="60960">
                    <a:solidFill>
                      <a:schemeClr val="accent1">
                        <a:lumMod val="60000"/>
                        <a:lumOff val="40000"/>
                      </a:schemeClr>
                    </a:solidFill>
                  </a:tcPr>
                </a:tc>
                <a:tc>
                  <a:txBody>
                    <a:bodyPr/>
                    <a:lstStyle/>
                    <a:p>
                      <a:r>
                        <a:rPr lang="en-US" sz="2400"/>
                        <a:t>Round of 32</a:t>
                      </a:r>
                    </a:p>
                  </a:txBody>
                  <a:tcPr marL="121920" marR="121920" marT="60960" marB="60960">
                    <a:solidFill>
                      <a:schemeClr val="accent1">
                        <a:lumMod val="60000"/>
                        <a:lumOff val="40000"/>
                      </a:schemeClr>
                    </a:solidFill>
                  </a:tcPr>
                </a:tc>
                <a:extLst>
                  <a:ext uri="{0D108BD9-81ED-4DB2-BD59-A6C34878D82A}">
                    <a16:rowId xmlns:a16="http://schemas.microsoft.com/office/drawing/2014/main" val="659656113"/>
                  </a:ext>
                </a:extLst>
              </a:tr>
              <a:tr h="494453">
                <a:tc>
                  <a:txBody>
                    <a:bodyPr/>
                    <a:lstStyle/>
                    <a:p>
                      <a:r>
                        <a:rPr lang="en-US" sz="2400"/>
                        <a:t>July 5</a:t>
                      </a:r>
                    </a:p>
                  </a:txBody>
                  <a:tcPr marL="121920" marR="121920" marT="60960" marB="60960">
                    <a:solidFill>
                      <a:schemeClr val="accent1">
                        <a:lumMod val="60000"/>
                        <a:lumOff val="40000"/>
                      </a:schemeClr>
                    </a:solidFill>
                  </a:tcPr>
                </a:tc>
                <a:tc>
                  <a:txBody>
                    <a:bodyPr/>
                    <a:lstStyle/>
                    <a:p>
                      <a:r>
                        <a:rPr lang="en-US" sz="2400"/>
                        <a:t>Sunday</a:t>
                      </a:r>
                    </a:p>
                  </a:txBody>
                  <a:tcPr marL="121920" marR="121920" marT="60960" marB="60960">
                    <a:solidFill>
                      <a:schemeClr val="accent1">
                        <a:lumMod val="60000"/>
                        <a:lumOff val="40000"/>
                      </a:schemeClr>
                    </a:solidFill>
                  </a:tcPr>
                </a:tc>
                <a:tc>
                  <a:txBody>
                    <a:bodyPr/>
                    <a:lstStyle/>
                    <a:p>
                      <a:r>
                        <a:rPr lang="en-US" sz="2400"/>
                        <a:t>4:00 pm</a:t>
                      </a:r>
                    </a:p>
                  </a:txBody>
                  <a:tcPr marL="121920" marR="121920" marT="60960" marB="60960">
                    <a:solidFill>
                      <a:schemeClr val="accent1">
                        <a:lumMod val="60000"/>
                        <a:lumOff val="40000"/>
                      </a:schemeClr>
                    </a:solidFill>
                  </a:tcPr>
                </a:tc>
                <a:tc>
                  <a:txBody>
                    <a:bodyPr/>
                    <a:lstStyle/>
                    <a:p>
                      <a:r>
                        <a:rPr lang="en-US" sz="2400"/>
                        <a:t>Round of 16</a:t>
                      </a:r>
                    </a:p>
                  </a:txBody>
                  <a:tcPr marL="121920" marR="121920" marT="60960" marB="60960">
                    <a:solidFill>
                      <a:schemeClr val="accent1">
                        <a:lumMod val="60000"/>
                        <a:lumOff val="40000"/>
                      </a:schemeClr>
                    </a:solidFill>
                  </a:tcPr>
                </a:tc>
                <a:extLst>
                  <a:ext uri="{0D108BD9-81ED-4DB2-BD59-A6C34878D82A}">
                    <a16:rowId xmlns:a16="http://schemas.microsoft.com/office/drawing/2014/main" val="941568493"/>
                  </a:ext>
                </a:extLst>
              </a:tr>
              <a:tr h="494453">
                <a:tc>
                  <a:txBody>
                    <a:bodyPr/>
                    <a:lstStyle/>
                    <a:p>
                      <a:r>
                        <a:rPr lang="en-US" sz="2400" b="1">
                          <a:solidFill>
                            <a:schemeClr val="bg1"/>
                          </a:solidFill>
                        </a:rPr>
                        <a:t>July 19</a:t>
                      </a:r>
                    </a:p>
                  </a:txBody>
                  <a:tcPr marL="121920" marR="121920" marT="60960" marB="60960">
                    <a:solidFill>
                      <a:srgbClr val="0070C0"/>
                    </a:solidFill>
                  </a:tcPr>
                </a:tc>
                <a:tc>
                  <a:txBody>
                    <a:bodyPr/>
                    <a:lstStyle/>
                    <a:p>
                      <a:r>
                        <a:rPr lang="en-US" sz="2400" b="1">
                          <a:solidFill>
                            <a:schemeClr val="bg1"/>
                          </a:solidFill>
                        </a:rPr>
                        <a:t>Sunday</a:t>
                      </a:r>
                    </a:p>
                  </a:txBody>
                  <a:tcPr marL="121920" marR="121920" marT="60960" marB="60960">
                    <a:solidFill>
                      <a:srgbClr val="0070C0"/>
                    </a:solidFill>
                  </a:tcPr>
                </a:tc>
                <a:tc>
                  <a:txBody>
                    <a:bodyPr/>
                    <a:lstStyle/>
                    <a:p>
                      <a:r>
                        <a:rPr lang="en-US" sz="2400" b="1">
                          <a:solidFill>
                            <a:schemeClr val="bg1"/>
                          </a:solidFill>
                        </a:rPr>
                        <a:t>3:00 pm</a:t>
                      </a:r>
                    </a:p>
                  </a:txBody>
                  <a:tcPr marL="121920" marR="121920" marT="60960" marB="60960">
                    <a:solidFill>
                      <a:srgbClr val="0070C0"/>
                    </a:solidFill>
                  </a:tcPr>
                </a:tc>
                <a:tc>
                  <a:txBody>
                    <a:bodyPr/>
                    <a:lstStyle/>
                    <a:p>
                      <a:r>
                        <a:rPr lang="en-US" sz="2400" b="1">
                          <a:solidFill>
                            <a:schemeClr val="bg1"/>
                          </a:solidFill>
                        </a:rPr>
                        <a:t>FIFA World Cup Final</a:t>
                      </a:r>
                    </a:p>
                  </a:txBody>
                  <a:tcPr marL="121920" marR="121920" marT="60960" marB="60960">
                    <a:solidFill>
                      <a:srgbClr val="0070C0"/>
                    </a:solidFill>
                  </a:tcPr>
                </a:tc>
                <a:extLst>
                  <a:ext uri="{0D108BD9-81ED-4DB2-BD59-A6C34878D82A}">
                    <a16:rowId xmlns:a16="http://schemas.microsoft.com/office/drawing/2014/main" val="1400667166"/>
                  </a:ext>
                </a:extLst>
              </a:tr>
            </a:tbl>
          </a:graphicData>
        </a:graphic>
      </p:graphicFrame>
      <p:sp>
        <p:nvSpPr>
          <p:cNvPr id="3" name="Title 2">
            <a:extLst>
              <a:ext uri="{FF2B5EF4-FFF2-40B4-BE49-F238E27FC236}">
                <a16:creationId xmlns:a16="http://schemas.microsoft.com/office/drawing/2014/main" id="{A03213A1-F509-E1CD-F7F9-D99FB71C8EE9}"/>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cs typeface="Calibri"/>
              </a:rPr>
              <a:t>FIFA Match Schedule in NJ</a:t>
            </a:r>
            <a:endParaRPr lang="en-US" dirty="0"/>
          </a:p>
        </p:txBody>
      </p:sp>
      <p:sp>
        <p:nvSpPr>
          <p:cNvPr id="4" name="Slide Number Placeholder 3">
            <a:extLst>
              <a:ext uri="{FF2B5EF4-FFF2-40B4-BE49-F238E27FC236}">
                <a16:creationId xmlns:a16="http://schemas.microsoft.com/office/drawing/2014/main" id="{753A8351-0172-CD11-6F4E-AB9B46FB0FD5}"/>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40</a:t>
            </a:fld>
            <a:endParaRPr lang="en-US"/>
          </a:p>
        </p:txBody>
      </p:sp>
    </p:spTree>
    <p:extLst>
      <p:ext uri="{BB962C8B-B14F-4D97-AF65-F5344CB8AC3E}">
        <p14:creationId xmlns:p14="http://schemas.microsoft.com/office/powerpoint/2010/main" val="2290173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7B9E9A-E892-7DF8-9055-D2D2365E79E7}"/>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Team Base Camps</a:t>
            </a:r>
          </a:p>
        </p:txBody>
      </p:sp>
      <p:sp>
        <p:nvSpPr>
          <p:cNvPr id="4" name="Slide Number Placeholder 3">
            <a:extLst>
              <a:ext uri="{FF2B5EF4-FFF2-40B4-BE49-F238E27FC236}">
                <a16:creationId xmlns:a16="http://schemas.microsoft.com/office/drawing/2014/main" id="{75171328-4F0E-1641-F26E-FD8A2AAA7BDC}"/>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41</a:t>
            </a:fld>
            <a:endParaRPr lang="en-US"/>
          </a:p>
        </p:txBody>
      </p:sp>
      <p:pic>
        <p:nvPicPr>
          <p:cNvPr id="18" name="Picture 17">
            <a:extLst>
              <a:ext uri="{FF2B5EF4-FFF2-40B4-BE49-F238E27FC236}">
                <a16:creationId xmlns:a16="http://schemas.microsoft.com/office/drawing/2014/main" id="{F9477FF6-825D-8008-E94A-25636AC3F823}"/>
              </a:ext>
            </a:extLst>
          </p:cNvPr>
          <p:cNvPicPr>
            <a:picLocks noChangeAspect="1"/>
          </p:cNvPicPr>
          <p:nvPr/>
        </p:nvPicPr>
        <p:blipFill>
          <a:blip r:embed="rId3"/>
          <a:stretch>
            <a:fillRect/>
          </a:stretch>
        </p:blipFill>
        <p:spPr>
          <a:xfrm>
            <a:off x="5195933" y="4190358"/>
            <a:ext cx="6691267" cy="2448647"/>
          </a:xfrm>
          <a:prstGeom prst="rect">
            <a:avLst/>
          </a:prstGeom>
        </p:spPr>
      </p:pic>
      <p:pic>
        <p:nvPicPr>
          <p:cNvPr id="16" name="Picture 15">
            <a:extLst>
              <a:ext uri="{FF2B5EF4-FFF2-40B4-BE49-F238E27FC236}">
                <a16:creationId xmlns:a16="http://schemas.microsoft.com/office/drawing/2014/main" id="{0CED7558-1DA6-CCBF-1449-F0E5E1DF81D8}"/>
              </a:ext>
            </a:extLst>
          </p:cNvPr>
          <p:cNvPicPr>
            <a:picLocks noChangeAspect="1"/>
          </p:cNvPicPr>
          <p:nvPr/>
        </p:nvPicPr>
        <p:blipFill>
          <a:blip r:embed="rId4"/>
          <a:stretch>
            <a:fillRect/>
          </a:stretch>
        </p:blipFill>
        <p:spPr>
          <a:xfrm>
            <a:off x="151121" y="1848695"/>
            <a:ext cx="7425337" cy="2812269"/>
          </a:xfrm>
          <a:prstGeom prst="rect">
            <a:avLst/>
          </a:prstGeom>
        </p:spPr>
      </p:pic>
      <p:sp>
        <p:nvSpPr>
          <p:cNvPr id="19" name="TextBox 18">
            <a:extLst>
              <a:ext uri="{FF2B5EF4-FFF2-40B4-BE49-F238E27FC236}">
                <a16:creationId xmlns:a16="http://schemas.microsoft.com/office/drawing/2014/main" id="{4EFFBC3C-049C-7F53-EA1B-0C9562960EF3}"/>
              </a:ext>
            </a:extLst>
          </p:cNvPr>
          <p:cNvSpPr txBox="1"/>
          <p:nvPr/>
        </p:nvSpPr>
        <p:spPr>
          <a:xfrm>
            <a:off x="7479696" y="2081220"/>
            <a:ext cx="1219200" cy="1219200"/>
          </a:xfrm>
          <a:prstGeom prst="rect">
            <a:avLst/>
          </a:prstGeom>
          <a:noFill/>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2133" dirty="0">
                <a:solidFill>
                  <a:schemeClr val="accent1"/>
                </a:solidFill>
              </a:rPr>
              <a:t>Base camps in NJ</a:t>
            </a:r>
          </a:p>
          <a:p>
            <a:pPr algn="l"/>
            <a:r>
              <a:rPr lang="en-US" sz="2133" dirty="0">
                <a:solidFill>
                  <a:schemeClr val="accent1"/>
                </a:solidFill>
              </a:rPr>
              <a:t>Expect team officials to stay in NYC</a:t>
            </a:r>
          </a:p>
        </p:txBody>
      </p:sp>
      <p:sp>
        <p:nvSpPr>
          <p:cNvPr id="20" name="TextBox 19">
            <a:extLst>
              <a:ext uri="{FF2B5EF4-FFF2-40B4-BE49-F238E27FC236}">
                <a16:creationId xmlns:a16="http://schemas.microsoft.com/office/drawing/2014/main" id="{45555A14-930E-B0A2-4394-12E0F7F7B922}"/>
              </a:ext>
            </a:extLst>
          </p:cNvPr>
          <p:cNvSpPr txBox="1"/>
          <p:nvPr/>
        </p:nvSpPr>
        <p:spPr>
          <a:xfrm>
            <a:off x="-1" y="5040384"/>
            <a:ext cx="1219200" cy="1219200"/>
          </a:xfrm>
          <a:prstGeom prst="rect">
            <a:avLst/>
          </a:prstGeom>
          <a:noFill/>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2133" dirty="0">
                <a:solidFill>
                  <a:schemeClr val="accent1"/>
                </a:solidFill>
              </a:rPr>
              <a:t>Winning teams from matches elsewhere</a:t>
            </a:r>
          </a:p>
          <a:p>
            <a:pPr algn="l"/>
            <a:r>
              <a:rPr lang="en-US" sz="2133" dirty="0">
                <a:solidFill>
                  <a:schemeClr val="accent1"/>
                </a:solidFill>
              </a:rPr>
              <a:t>will rotate in and out of base camps</a:t>
            </a:r>
          </a:p>
        </p:txBody>
      </p:sp>
    </p:spTree>
    <p:extLst>
      <p:ext uri="{BB962C8B-B14F-4D97-AF65-F5344CB8AC3E}">
        <p14:creationId xmlns:p14="http://schemas.microsoft.com/office/powerpoint/2010/main" val="708093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2029C-C6DE-C671-DD66-61EBA2036BF4}"/>
              </a:ext>
            </a:extLst>
          </p:cNvPr>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Training </a:t>
            </a:r>
          </a:p>
          <a:p>
            <a:pPr lvl="1"/>
            <a:r>
              <a:rPr lang="en-US" dirty="0"/>
              <a:t>Venue specific training sites (VSTS): New Jersey</a:t>
            </a:r>
          </a:p>
          <a:p>
            <a:pPr lvl="1"/>
            <a:r>
              <a:rPr lang="en-US" dirty="0"/>
              <a:t>Venue specific hotel sites (VSHS): New Jersey</a:t>
            </a:r>
          </a:p>
          <a:p>
            <a:pPr lvl="1"/>
            <a:r>
              <a:rPr lang="en-US" dirty="0"/>
              <a:t>Teams coming in to matches will arrive 1-2 days before and then return to their base camps</a:t>
            </a:r>
          </a:p>
          <a:p>
            <a:r>
              <a:rPr lang="en-US" dirty="0"/>
              <a:t>VIPs and VVIPs: visiting / lodging in NYC</a:t>
            </a:r>
          </a:p>
          <a:p>
            <a:pPr lvl="1"/>
            <a:r>
              <a:rPr lang="en-US" dirty="0"/>
              <a:t>Hotels centered around 5</a:t>
            </a:r>
            <a:r>
              <a:rPr lang="en-US" baseline="30000" dirty="0"/>
              <a:t>th</a:t>
            </a:r>
            <a:r>
              <a:rPr lang="en-US" dirty="0"/>
              <a:t> Ave / Park Ave</a:t>
            </a:r>
          </a:p>
          <a:p>
            <a:pPr lvl="1"/>
            <a:r>
              <a:rPr lang="en-US" dirty="0"/>
              <a:t>Traffic disruptions: lane closures, tunnel traffic</a:t>
            </a:r>
          </a:p>
          <a:p>
            <a:pPr lvl="1"/>
            <a:endParaRPr lang="en-US" dirty="0"/>
          </a:p>
        </p:txBody>
      </p:sp>
      <p:sp>
        <p:nvSpPr>
          <p:cNvPr id="3" name="Title 2">
            <a:extLst>
              <a:ext uri="{FF2B5EF4-FFF2-40B4-BE49-F238E27FC236}">
                <a16:creationId xmlns:a16="http://schemas.microsoft.com/office/drawing/2014/main" id="{20FE964F-6F97-7227-3E29-655FDD611D78}"/>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Team Activities</a:t>
            </a:r>
          </a:p>
        </p:txBody>
      </p:sp>
      <p:sp>
        <p:nvSpPr>
          <p:cNvPr id="4" name="Slide Number Placeholder 3">
            <a:extLst>
              <a:ext uri="{FF2B5EF4-FFF2-40B4-BE49-F238E27FC236}">
                <a16:creationId xmlns:a16="http://schemas.microsoft.com/office/drawing/2014/main" id="{53B16A9B-7432-A12E-575D-BA47CFCF1470}"/>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42</a:t>
            </a:fld>
            <a:endParaRPr lang="en-US"/>
          </a:p>
        </p:txBody>
      </p:sp>
    </p:spTree>
    <p:extLst>
      <p:ext uri="{BB962C8B-B14F-4D97-AF65-F5344CB8AC3E}">
        <p14:creationId xmlns:p14="http://schemas.microsoft.com/office/powerpoint/2010/main" val="3895603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7711F8BA-5D11-9703-F10C-0EBEFDC2674C}"/>
              </a:ext>
            </a:extLst>
          </p:cNvPr>
          <p:cNvGraphicFramePr>
            <a:graphicFrameLocks noGrp="1"/>
          </p:cNvGraphicFramePr>
          <p:nvPr>
            <p:ph idx="1"/>
          </p:nvPr>
        </p:nvGraphicFramePr>
        <p:xfrm>
          <a:off x="609600" y="1674392"/>
          <a:ext cx="4673600" cy="5183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A1BB4E2-6C5D-70F4-5A3E-ACB1100D023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Fan Events</a:t>
            </a:r>
          </a:p>
        </p:txBody>
      </p:sp>
      <p:sp>
        <p:nvSpPr>
          <p:cNvPr id="4" name="Slide Number Placeholder 3">
            <a:extLst>
              <a:ext uri="{FF2B5EF4-FFF2-40B4-BE49-F238E27FC236}">
                <a16:creationId xmlns:a16="http://schemas.microsoft.com/office/drawing/2014/main" id="{BED36FCC-0910-93AA-A50A-240F59562886}"/>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43</a:t>
            </a:fld>
            <a:endParaRPr lang="en-US"/>
          </a:p>
        </p:txBody>
      </p:sp>
      <p:pic>
        <p:nvPicPr>
          <p:cNvPr id="7" name="Picture 6">
            <a:extLst>
              <a:ext uri="{FF2B5EF4-FFF2-40B4-BE49-F238E27FC236}">
                <a16:creationId xmlns:a16="http://schemas.microsoft.com/office/drawing/2014/main" id="{DEA65472-AE87-04F5-6A40-E16570EA1995}"/>
              </a:ext>
            </a:extLst>
          </p:cNvPr>
          <p:cNvPicPr>
            <a:picLocks noChangeAspect="1"/>
          </p:cNvPicPr>
          <p:nvPr/>
        </p:nvPicPr>
        <p:blipFill>
          <a:blip r:embed="rId7"/>
          <a:stretch>
            <a:fillRect/>
          </a:stretch>
        </p:blipFill>
        <p:spPr>
          <a:xfrm>
            <a:off x="5470715" y="2128163"/>
            <a:ext cx="6502400" cy="1992075"/>
          </a:xfrm>
          <a:prstGeom prst="rect">
            <a:avLst/>
          </a:prstGeom>
          <a:ln>
            <a:solidFill>
              <a:schemeClr val="tx1"/>
            </a:solidFill>
          </a:ln>
        </p:spPr>
      </p:pic>
      <p:pic>
        <p:nvPicPr>
          <p:cNvPr id="13" name="Picture 12">
            <a:extLst>
              <a:ext uri="{FF2B5EF4-FFF2-40B4-BE49-F238E27FC236}">
                <a16:creationId xmlns:a16="http://schemas.microsoft.com/office/drawing/2014/main" id="{FA748F46-D504-DF5B-BFCD-FAF58BE95D45}"/>
              </a:ext>
            </a:extLst>
          </p:cNvPr>
          <p:cNvPicPr>
            <a:picLocks noChangeAspect="1"/>
          </p:cNvPicPr>
          <p:nvPr/>
        </p:nvPicPr>
        <p:blipFill>
          <a:blip r:embed="rId8"/>
          <a:stretch>
            <a:fillRect/>
          </a:stretch>
        </p:blipFill>
        <p:spPr>
          <a:xfrm>
            <a:off x="5470715" y="4451176"/>
            <a:ext cx="6502400" cy="1969809"/>
          </a:xfrm>
          <a:prstGeom prst="rect">
            <a:avLst/>
          </a:prstGeom>
          <a:ln>
            <a:solidFill>
              <a:schemeClr val="tx1"/>
            </a:solidFill>
          </a:ln>
        </p:spPr>
      </p:pic>
    </p:spTree>
    <p:extLst>
      <p:ext uri="{BB962C8B-B14F-4D97-AF65-F5344CB8AC3E}">
        <p14:creationId xmlns:p14="http://schemas.microsoft.com/office/powerpoint/2010/main" val="3444338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62AEB0-6267-582C-EE6D-0FA3F0A10701}"/>
              </a:ext>
            </a:extLst>
          </p:cNvPr>
          <p:cNvSpPr>
            <a:spLocks noGrp="1"/>
          </p:cNvSpPr>
          <p:nvPr>
            <p:ph type="sldNum" sz="quarter" idx="11"/>
          </p:nvPr>
        </p:nvSpPr>
        <p:spPr>
          <a:xfrm>
            <a:off x="0" y="304802"/>
            <a:ext cx="609600" cy="888999"/>
          </a:xfrm>
        </p:spPr>
        <p:txBody>
          <a:bodyPr anchor="ctr">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spcAft>
                <a:spcPts val="800"/>
              </a:spcAft>
            </a:pPr>
            <a:fld id="{0CFEC368-1D7A-4F81-ABF6-AE0E36BAF64C}" type="slidenum">
              <a:rPr lang="en-US" smtClean="0"/>
              <a:pPr>
                <a:spcAft>
                  <a:spcPts val="800"/>
                </a:spcAft>
              </a:pPr>
              <a:t>44</a:t>
            </a:fld>
            <a:endParaRPr lang="en-US"/>
          </a:p>
        </p:txBody>
      </p:sp>
      <p:sp>
        <p:nvSpPr>
          <p:cNvPr id="11" name="Title 2">
            <a:extLst>
              <a:ext uri="{FF2B5EF4-FFF2-40B4-BE49-F238E27FC236}">
                <a16:creationId xmlns:a16="http://schemas.microsoft.com/office/drawing/2014/main" id="{0F9A0FE8-A2E9-0B4F-6844-1218240EB16D}"/>
              </a:ext>
            </a:extLst>
          </p:cNvPr>
          <p:cNvSpPr>
            <a:spLocks noGrp="1"/>
          </p:cNvSpPr>
          <p:nvPr>
            <p:ph type="title"/>
          </p:nvPr>
        </p:nvSpPr>
        <p:spPr>
          <a:xfrm>
            <a:off x="609596" y="304801"/>
            <a:ext cx="9956803" cy="89755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Sail4th 250: 7 days, July 3rd to 9th</a:t>
            </a:r>
          </a:p>
        </p:txBody>
      </p:sp>
      <p:pic>
        <p:nvPicPr>
          <p:cNvPr id="6" name="Picture 5">
            <a:extLst>
              <a:ext uri="{FF2B5EF4-FFF2-40B4-BE49-F238E27FC236}">
                <a16:creationId xmlns:a16="http://schemas.microsoft.com/office/drawing/2014/main" id="{9999EE72-A03A-1ACD-348D-B44D8CCAB9C1}"/>
              </a:ext>
            </a:extLst>
          </p:cNvPr>
          <p:cNvPicPr>
            <a:picLocks noChangeAspect="1"/>
          </p:cNvPicPr>
          <p:nvPr/>
        </p:nvPicPr>
        <p:blipFill>
          <a:blip r:embed="rId2"/>
          <a:stretch>
            <a:fillRect/>
          </a:stretch>
        </p:blipFill>
        <p:spPr>
          <a:xfrm>
            <a:off x="936878" y="2211493"/>
            <a:ext cx="10238551" cy="4351383"/>
          </a:xfrm>
          <a:prstGeom prst="rect">
            <a:avLst/>
          </a:prstGeom>
          <a:noFill/>
        </p:spPr>
      </p:pic>
      <p:pic>
        <p:nvPicPr>
          <p:cNvPr id="3" name="Picture 2">
            <a:extLst>
              <a:ext uri="{FF2B5EF4-FFF2-40B4-BE49-F238E27FC236}">
                <a16:creationId xmlns:a16="http://schemas.microsoft.com/office/drawing/2014/main" id="{691452D5-2229-D274-0304-054F9C992722}"/>
              </a:ext>
            </a:extLst>
          </p:cNvPr>
          <p:cNvPicPr>
            <a:picLocks noChangeAspect="1"/>
          </p:cNvPicPr>
          <p:nvPr/>
        </p:nvPicPr>
        <p:blipFill>
          <a:blip r:embed="rId3"/>
          <a:stretch>
            <a:fillRect/>
          </a:stretch>
        </p:blipFill>
        <p:spPr>
          <a:xfrm>
            <a:off x="117639" y="1303762"/>
            <a:ext cx="1546667" cy="1185108"/>
          </a:xfrm>
          <a:prstGeom prst="rect">
            <a:avLst/>
          </a:prstGeom>
        </p:spPr>
      </p:pic>
      <p:pic>
        <p:nvPicPr>
          <p:cNvPr id="5" name="Picture 4">
            <a:extLst>
              <a:ext uri="{FF2B5EF4-FFF2-40B4-BE49-F238E27FC236}">
                <a16:creationId xmlns:a16="http://schemas.microsoft.com/office/drawing/2014/main" id="{8B266D59-7E29-995A-BE9B-AE083DB7436A}"/>
              </a:ext>
            </a:extLst>
          </p:cNvPr>
          <p:cNvPicPr>
            <a:picLocks noChangeAspect="1"/>
          </p:cNvPicPr>
          <p:nvPr/>
        </p:nvPicPr>
        <p:blipFill>
          <a:blip r:embed="rId4"/>
          <a:stretch>
            <a:fillRect/>
          </a:stretch>
        </p:blipFill>
        <p:spPr>
          <a:xfrm>
            <a:off x="10542357" y="1315959"/>
            <a:ext cx="1464793" cy="1103116"/>
          </a:xfrm>
          <a:prstGeom prst="rect">
            <a:avLst/>
          </a:prstGeom>
          <a:ln>
            <a:solidFill>
              <a:schemeClr val="tx1"/>
            </a:solidFill>
          </a:ln>
        </p:spPr>
      </p:pic>
    </p:spTree>
    <p:extLst>
      <p:ext uri="{BB962C8B-B14F-4D97-AF65-F5344CB8AC3E}">
        <p14:creationId xmlns:p14="http://schemas.microsoft.com/office/powerpoint/2010/main" val="2551620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9761C2-6D25-DB92-E507-7D390ECE29D2}"/>
              </a:ext>
            </a:extLst>
          </p:cNvPr>
          <p:cNvSpPr>
            <a:spLocks noGrp="1"/>
          </p:cNvSpPr>
          <p:nvPr>
            <p:ph type="body"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Participation</a:t>
            </a:r>
          </a:p>
        </p:txBody>
      </p:sp>
      <p:sp>
        <p:nvSpPr>
          <p:cNvPr id="2" name="Content Placeholder 1">
            <a:extLst>
              <a:ext uri="{FF2B5EF4-FFF2-40B4-BE49-F238E27FC236}">
                <a16:creationId xmlns:a16="http://schemas.microsoft.com/office/drawing/2014/main" id="{74DF5DEB-CD00-069E-01ED-931851095043}"/>
              </a:ext>
            </a:extLst>
          </p:cNvPr>
          <p:cNvSpPr>
            <a:spLocks noGrp="1"/>
          </p:cNvSpPr>
          <p:nvPr>
            <p:ph sz="half" idx="2"/>
          </p:nvPr>
        </p:nvSpPr>
        <p:spPr/>
        <p:txBody>
          <a:bodyPr>
            <a:normAutofit fontScale="925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12 US Naval ships</a:t>
            </a:r>
          </a:p>
          <a:p>
            <a:r>
              <a:rPr lang="en-US"/>
              <a:t>32 partner nation tall ships</a:t>
            </a:r>
          </a:p>
          <a:p>
            <a:r>
              <a:rPr lang="en-US"/>
              <a:t>~100 to 125 aircraft</a:t>
            </a:r>
          </a:p>
          <a:p>
            <a:r>
              <a:rPr lang="en-US"/>
              <a:t>~27,000 service personnel</a:t>
            </a:r>
          </a:p>
          <a:p>
            <a:r>
              <a:rPr lang="en-US"/>
              <a:t>50+ participating countries</a:t>
            </a:r>
          </a:p>
        </p:txBody>
      </p:sp>
      <p:sp>
        <p:nvSpPr>
          <p:cNvPr id="6" name="Text Placeholder 5">
            <a:extLst>
              <a:ext uri="{FF2B5EF4-FFF2-40B4-BE49-F238E27FC236}">
                <a16:creationId xmlns:a16="http://schemas.microsoft.com/office/drawing/2014/main" id="{D5C5EEA9-390B-369B-CCDB-8CAD77A5468F}"/>
              </a:ext>
            </a:extLst>
          </p:cNvPr>
          <p:cNvSpPr>
            <a:spLocks noGrp="1"/>
          </p:cNvSpPr>
          <p:nvPr>
            <p:ph type="body" sz="quarter" idx="3"/>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Command Center</a:t>
            </a:r>
          </a:p>
        </p:txBody>
      </p:sp>
      <p:sp>
        <p:nvSpPr>
          <p:cNvPr id="7" name="Content Placeholder 6">
            <a:extLst>
              <a:ext uri="{FF2B5EF4-FFF2-40B4-BE49-F238E27FC236}">
                <a16:creationId xmlns:a16="http://schemas.microsoft.com/office/drawing/2014/main" id="{21E8E76B-AA06-4C98-56A7-458F584FD6B0}"/>
              </a:ext>
            </a:extLst>
          </p:cNvPr>
          <p:cNvSpPr>
            <a:spLocks noGrp="1"/>
          </p:cNvSpPr>
          <p:nvPr>
            <p:ph sz="quarter" idx="4"/>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Javits Center</a:t>
            </a:r>
          </a:p>
          <a:p>
            <a:pPr lvl="1"/>
            <a:r>
              <a:rPr lang="en-US"/>
              <a:t>Dedicated Command Center</a:t>
            </a:r>
          </a:p>
          <a:p>
            <a:pPr lvl="1"/>
            <a:r>
              <a:rPr lang="en-US"/>
              <a:t>State and City representation</a:t>
            </a:r>
          </a:p>
          <a:p>
            <a:pPr lvl="1"/>
            <a:r>
              <a:rPr lang="en-US"/>
              <a:t>June 24 to July 9</a:t>
            </a:r>
          </a:p>
          <a:p>
            <a:r>
              <a:rPr lang="en-US"/>
              <a:t>Medical cell </a:t>
            </a:r>
          </a:p>
          <a:p>
            <a:pPr lvl="1"/>
            <a:r>
              <a:rPr lang="en-US"/>
              <a:t>24/7 staffing</a:t>
            </a:r>
          </a:p>
          <a:p>
            <a:pPr lvl="1"/>
            <a:r>
              <a:rPr lang="en-US"/>
              <a:t>Admin and clinical staff</a:t>
            </a:r>
          </a:p>
          <a:p>
            <a:endParaRPr lang="en-US"/>
          </a:p>
        </p:txBody>
      </p:sp>
      <p:sp>
        <p:nvSpPr>
          <p:cNvPr id="4" name="Slide Number Placeholder 3">
            <a:extLst>
              <a:ext uri="{FF2B5EF4-FFF2-40B4-BE49-F238E27FC236}">
                <a16:creationId xmlns:a16="http://schemas.microsoft.com/office/drawing/2014/main" id="{5DC4A12A-BB20-0FF7-DC99-058005CEC83C}"/>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45</a:t>
            </a:fld>
            <a:endParaRPr lang="en-US"/>
          </a:p>
        </p:txBody>
      </p:sp>
      <p:sp>
        <p:nvSpPr>
          <p:cNvPr id="3" name="Title 2">
            <a:extLst>
              <a:ext uri="{FF2B5EF4-FFF2-40B4-BE49-F238E27FC236}">
                <a16:creationId xmlns:a16="http://schemas.microsoft.com/office/drawing/2014/main" id="{9E2AA36F-480B-865E-82D3-A83B16C6261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International Naval Review / Sail 250</a:t>
            </a:r>
          </a:p>
        </p:txBody>
      </p:sp>
    </p:spTree>
    <p:extLst>
      <p:ext uri="{BB962C8B-B14F-4D97-AF65-F5344CB8AC3E}">
        <p14:creationId xmlns:p14="http://schemas.microsoft.com/office/powerpoint/2010/main" val="41885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050573-188C-E22A-3115-29D99F1CDEF8}"/>
              </a:ext>
            </a:extLst>
          </p:cNvPr>
          <p:cNvSpPr>
            <a:spLocks noGrp="1"/>
          </p:cNvSpPr>
          <p:nvPr>
            <p:ph type="title"/>
          </p:nvPr>
        </p:nvSpPr>
        <p:spPr>
          <a:xfrm>
            <a:off x="609599" y="304800"/>
            <a:ext cx="9956796" cy="968797"/>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Events for July 3</a:t>
            </a:r>
            <a:r>
              <a:rPr lang="en-US" baseline="30000"/>
              <a:t>rd</a:t>
            </a:r>
            <a:r>
              <a:rPr lang="en-US"/>
              <a:t> to 9</a:t>
            </a:r>
            <a:r>
              <a:rPr lang="en-US" baseline="30000"/>
              <a:t>th</a:t>
            </a:r>
            <a:r>
              <a:rPr lang="en-US"/>
              <a:t> </a:t>
            </a:r>
          </a:p>
        </p:txBody>
      </p:sp>
      <p:sp>
        <p:nvSpPr>
          <p:cNvPr id="4" name="Slide Number Placeholder 3">
            <a:extLst>
              <a:ext uri="{FF2B5EF4-FFF2-40B4-BE49-F238E27FC236}">
                <a16:creationId xmlns:a16="http://schemas.microsoft.com/office/drawing/2014/main" id="{E4E90D28-A5EC-57B8-A6C3-A511BF2416C3}"/>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46</a:t>
            </a:fld>
            <a:endParaRPr lang="en-US"/>
          </a:p>
        </p:txBody>
      </p:sp>
      <p:grpSp>
        <p:nvGrpSpPr>
          <p:cNvPr id="38" name="Group 37">
            <a:extLst>
              <a:ext uri="{FF2B5EF4-FFF2-40B4-BE49-F238E27FC236}">
                <a16:creationId xmlns:a16="http://schemas.microsoft.com/office/drawing/2014/main" id="{69D5B806-7851-8FB5-441A-BC32057C0DCD}"/>
              </a:ext>
            </a:extLst>
          </p:cNvPr>
          <p:cNvGrpSpPr/>
          <p:nvPr/>
        </p:nvGrpSpPr>
        <p:grpSpPr>
          <a:xfrm>
            <a:off x="-140607" y="1498601"/>
            <a:ext cx="12332605" cy="5670735"/>
            <a:chOff x="-105454" y="895350"/>
            <a:chExt cx="9249454" cy="4253051"/>
          </a:xfrm>
        </p:grpSpPr>
        <p:sp>
          <p:nvSpPr>
            <p:cNvPr id="39" name="Rectangle 38">
              <a:extLst>
                <a:ext uri="{FF2B5EF4-FFF2-40B4-BE49-F238E27FC236}">
                  <a16:creationId xmlns:a16="http://schemas.microsoft.com/office/drawing/2014/main" id="{239152B6-6091-ECD3-59AC-856FD5F161D5}"/>
                </a:ext>
              </a:extLst>
            </p:cNvPr>
            <p:cNvSpPr/>
            <p:nvPr/>
          </p:nvSpPr>
          <p:spPr>
            <a:xfrm>
              <a:off x="0" y="4329800"/>
              <a:ext cx="9144000" cy="81860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40" name="Rectangle 39">
              <a:extLst>
                <a:ext uri="{FF2B5EF4-FFF2-40B4-BE49-F238E27FC236}">
                  <a16:creationId xmlns:a16="http://schemas.microsoft.com/office/drawing/2014/main" id="{433AFD08-5029-5A42-2BB2-07ACAD8595B4}"/>
                </a:ext>
              </a:extLst>
            </p:cNvPr>
            <p:cNvSpPr/>
            <p:nvPr/>
          </p:nvSpPr>
          <p:spPr>
            <a:xfrm>
              <a:off x="0" y="895350"/>
              <a:ext cx="9144000" cy="940668"/>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41" name="Rectangle 40">
              <a:extLst>
                <a:ext uri="{FF2B5EF4-FFF2-40B4-BE49-F238E27FC236}">
                  <a16:creationId xmlns:a16="http://schemas.microsoft.com/office/drawing/2014/main" id="{9AA56F94-B197-2F5E-EDBC-D63C6ED8C1EF}"/>
                </a:ext>
              </a:extLst>
            </p:cNvPr>
            <p:cNvSpPr/>
            <p:nvPr/>
          </p:nvSpPr>
          <p:spPr>
            <a:xfrm>
              <a:off x="0" y="1852672"/>
              <a:ext cx="9144000" cy="25001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42" name="Rectangle 41">
              <a:extLst>
                <a:ext uri="{FF2B5EF4-FFF2-40B4-BE49-F238E27FC236}">
                  <a16:creationId xmlns:a16="http://schemas.microsoft.com/office/drawing/2014/main" id="{FABCE514-A0FF-F6BC-5BFA-81DF3E3EAE04}"/>
                </a:ext>
              </a:extLst>
            </p:cNvPr>
            <p:cNvSpPr/>
            <p:nvPr/>
          </p:nvSpPr>
          <p:spPr>
            <a:xfrm>
              <a:off x="870858" y="1208317"/>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dirty="0">
                  <a:solidFill>
                    <a:schemeClr val="tx1"/>
                  </a:solidFill>
                </a:rPr>
                <a:t>Fan Event: Brooklyn Bridge Park</a:t>
              </a:r>
            </a:p>
          </p:txBody>
        </p:sp>
        <p:sp>
          <p:nvSpPr>
            <p:cNvPr id="43" name="Rectangle 42">
              <a:extLst>
                <a:ext uri="{FF2B5EF4-FFF2-40B4-BE49-F238E27FC236}">
                  <a16:creationId xmlns:a16="http://schemas.microsoft.com/office/drawing/2014/main" id="{6BD53192-1C39-9C28-C485-4655643AF40B}"/>
                </a:ext>
              </a:extLst>
            </p:cNvPr>
            <p:cNvSpPr/>
            <p:nvPr/>
          </p:nvSpPr>
          <p:spPr>
            <a:xfrm>
              <a:off x="2601686" y="12012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dirty="0">
                  <a:solidFill>
                    <a:schemeClr val="tx1"/>
                  </a:solidFill>
                </a:rPr>
                <a:t>Fan Event: Brooklyn Bridge Park</a:t>
              </a:r>
            </a:p>
            <a:p>
              <a:pPr marL="78315" indent="-78315">
                <a:buFont typeface="Arial" panose="020B0604020202020204" pitchFamily="34" charset="0"/>
                <a:buChar char="•"/>
              </a:pPr>
              <a:r>
                <a:rPr lang="en-US" sz="1067" dirty="0">
                  <a:solidFill>
                    <a:srgbClr val="31434E"/>
                  </a:solidFill>
                </a:rPr>
                <a:t>Fan Village Rockefeller Center</a:t>
              </a:r>
            </a:p>
          </p:txBody>
        </p:sp>
        <p:sp>
          <p:nvSpPr>
            <p:cNvPr id="44" name="Rectangle 43">
              <a:extLst>
                <a:ext uri="{FF2B5EF4-FFF2-40B4-BE49-F238E27FC236}">
                  <a16:creationId xmlns:a16="http://schemas.microsoft.com/office/drawing/2014/main" id="{542D6C12-FA99-32E0-4DFE-8D7FF3E2C2D7}"/>
                </a:ext>
              </a:extLst>
            </p:cNvPr>
            <p:cNvSpPr/>
            <p:nvPr/>
          </p:nvSpPr>
          <p:spPr>
            <a:xfrm>
              <a:off x="4376056" y="1208317"/>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800" dirty="0">
                  <a:solidFill>
                    <a:schemeClr val="tx1"/>
                  </a:solidFill>
                </a:rPr>
                <a:t>Fan Event: Brooklyn Bridge Park</a:t>
              </a:r>
            </a:p>
            <a:p>
              <a:pPr marL="78315" indent="-78315">
                <a:buFont typeface="Arial" panose="020B0604020202020204" pitchFamily="34" charset="0"/>
                <a:buChar char="•"/>
              </a:pPr>
              <a:r>
                <a:rPr lang="en-US" sz="800" dirty="0">
                  <a:solidFill>
                    <a:srgbClr val="31434E"/>
                  </a:solidFill>
                </a:rPr>
                <a:t>Fan Village Rockefeller Center</a:t>
              </a:r>
            </a:p>
            <a:p>
              <a:pPr marL="78315" indent="-78315">
                <a:buFont typeface="Arial" panose="020B0604020202020204" pitchFamily="34" charset="0"/>
                <a:buChar char="•"/>
              </a:pPr>
              <a:r>
                <a:rPr lang="en-US" sz="800" dirty="0">
                  <a:solidFill>
                    <a:srgbClr val="31434E"/>
                  </a:solidFill>
                </a:rPr>
                <a:t>July 5 4:00 pm Round of 16</a:t>
              </a:r>
            </a:p>
          </p:txBody>
        </p:sp>
        <p:sp>
          <p:nvSpPr>
            <p:cNvPr id="45" name="Rectangle 44">
              <a:extLst>
                <a:ext uri="{FF2B5EF4-FFF2-40B4-BE49-F238E27FC236}">
                  <a16:creationId xmlns:a16="http://schemas.microsoft.com/office/drawing/2014/main" id="{2529E754-B292-50A5-BDB4-0FAB89C09ABF}"/>
                </a:ext>
              </a:extLst>
            </p:cNvPr>
            <p:cNvSpPr/>
            <p:nvPr/>
          </p:nvSpPr>
          <p:spPr>
            <a:xfrm>
              <a:off x="6077861" y="1184137"/>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dirty="0">
                  <a:solidFill>
                    <a:schemeClr val="tx1"/>
                  </a:solidFill>
                </a:rPr>
                <a:t>Fan Event: Brooklyn Bridge Park</a:t>
              </a:r>
            </a:p>
            <a:p>
              <a:pPr marL="78315" indent="-78315">
                <a:buFont typeface="Arial" panose="020B0604020202020204" pitchFamily="34" charset="0"/>
                <a:buChar char="•"/>
              </a:pPr>
              <a:r>
                <a:rPr lang="en-US" sz="1067" dirty="0">
                  <a:solidFill>
                    <a:srgbClr val="31434E"/>
                  </a:solidFill>
                </a:rPr>
                <a:t>Fan Village Rockefeller Center</a:t>
              </a:r>
            </a:p>
          </p:txBody>
        </p:sp>
        <p:sp>
          <p:nvSpPr>
            <p:cNvPr id="46" name="Oval 45">
              <a:extLst>
                <a:ext uri="{FF2B5EF4-FFF2-40B4-BE49-F238E27FC236}">
                  <a16:creationId xmlns:a16="http://schemas.microsoft.com/office/drawing/2014/main" id="{BCADABCA-3D7A-4D41-8EFF-CF7EDE267A1C}"/>
                </a:ext>
              </a:extLst>
            </p:cNvPr>
            <p:cNvSpPr/>
            <p:nvPr/>
          </p:nvSpPr>
          <p:spPr>
            <a:xfrm>
              <a:off x="446319" y="937115"/>
              <a:ext cx="526143" cy="493486"/>
            </a:xfrm>
            <a:prstGeom prst="ellipse">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a:solidFill>
                    <a:srgbClr val="000000"/>
                  </a:solidFill>
                </a:rPr>
                <a:t>July 3</a:t>
              </a:r>
            </a:p>
          </p:txBody>
        </p:sp>
        <p:sp>
          <p:nvSpPr>
            <p:cNvPr id="47" name="Oval 46">
              <a:extLst>
                <a:ext uri="{FF2B5EF4-FFF2-40B4-BE49-F238E27FC236}">
                  <a16:creationId xmlns:a16="http://schemas.microsoft.com/office/drawing/2014/main" id="{90EC85CA-44E9-88CF-0FDD-1E4944C107EB}"/>
                </a:ext>
              </a:extLst>
            </p:cNvPr>
            <p:cNvSpPr/>
            <p:nvPr/>
          </p:nvSpPr>
          <p:spPr>
            <a:xfrm>
              <a:off x="2189851" y="912935"/>
              <a:ext cx="526143" cy="493486"/>
            </a:xfrm>
            <a:prstGeom prst="ellipse">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a:solidFill>
                    <a:schemeClr val="tx1"/>
                  </a:solidFill>
                </a:rPr>
                <a:t>July 4</a:t>
              </a:r>
            </a:p>
          </p:txBody>
        </p:sp>
        <p:sp>
          <p:nvSpPr>
            <p:cNvPr id="48" name="Oval 47">
              <a:extLst>
                <a:ext uri="{FF2B5EF4-FFF2-40B4-BE49-F238E27FC236}">
                  <a16:creationId xmlns:a16="http://schemas.microsoft.com/office/drawing/2014/main" id="{0C971BA1-AAB5-4C83-E25C-622F9E95BA82}"/>
                </a:ext>
              </a:extLst>
            </p:cNvPr>
            <p:cNvSpPr/>
            <p:nvPr/>
          </p:nvSpPr>
          <p:spPr>
            <a:xfrm>
              <a:off x="3955145" y="937115"/>
              <a:ext cx="526143" cy="493486"/>
            </a:xfrm>
            <a:prstGeom prst="ellipse">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a:solidFill>
                    <a:schemeClr val="tx1"/>
                  </a:solidFill>
                </a:rPr>
                <a:t>July </a:t>
              </a:r>
              <a:r>
                <a:rPr lang="en-US" sz="800">
                  <a:solidFill>
                    <a:schemeClr val="tx1"/>
                  </a:solidFill>
                </a:rPr>
                <a:t>5 &amp; 6</a:t>
              </a:r>
            </a:p>
          </p:txBody>
        </p:sp>
        <p:sp>
          <p:nvSpPr>
            <p:cNvPr id="49" name="Oval 48">
              <a:extLst>
                <a:ext uri="{FF2B5EF4-FFF2-40B4-BE49-F238E27FC236}">
                  <a16:creationId xmlns:a16="http://schemas.microsoft.com/office/drawing/2014/main" id="{4F05A7E6-274F-7501-86A9-FD954C965CBA}"/>
                </a:ext>
              </a:extLst>
            </p:cNvPr>
            <p:cNvSpPr/>
            <p:nvPr/>
          </p:nvSpPr>
          <p:spPr>
            <a:xfrm>
              <a:off x="5655133" y="912935"/>
              <a:ext cx="526143" cy="493486"/>
            </a:xfrm>
            <a:prstGeom prst="ellipse">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a:solidFill>
                    <a:schemeClr val="tx1"/>
                  </a:solidFill>
                </a:rPr>
                <a:t>July</a:t>
              </a:r>
              <a:r>
                <a:rPr lang="en-US" sz="800">
                  <a:solidFill>
                    <a:schemeClr val="tx1"/>
                  </a:solidFill>
                </a:rPr>
                <a:t> 7 &amp; 8</a:t>
              </a:r>
            </a:p>
          </p:txBody>
        </p:sp>
        <p:sp>
          <p:nvSpPr>
            <p:cNvPr id="50" name="Rectangle 49">
              <a:extLst>
                <a:ext uri="{FF2B5EF4-FFF2-40B4-BE49-F238E27FC236}">
                  <a16:creationId xmlns:a16="http://schemas.microsoft.com/office/drawing/2014/main" id="{D4AFA0BB-C761-F49A-D413-206A8A57DA9D}"/>
                </a:ext>
              </a:extLst>
            </p:cNvPr>
            <p:cNvSpPr/>
            <p:nvPr/>
          </p:nvSpPr>
          <p:spPr>
            <a:xfrm>
              <a:off x="870858"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chemeClr val="tx1"/>
                  </a:solidFill>
                </a:rPr>
                <a:t>1:00 to 3:00 pm</a:t>
              </a:r>
            </a:p>
            <a:p>
              <a:pPr marL="78315" indent="-78315">
                <a:buFont typeface="Arial" panose="020B0604020202020204" pitchFamily="34" charset="0"/>
                <a:buChar char="•"/>
              </a:pPr>
              <a:r>
                <a:rPr lang="en-US" sz="1067">
                  <a:solidFill>
                    <a:schemeClr val="tx1"/>
                  </a:solidFill>
                </a:rPr>
                <a:t>Tall ships East River: Hell Gate Bridge to Graves End</a:t>
              </a:r>
            </a:p>
          </p:txBody>
        </p:sp>
        <p:sp>
          <p:nvSpPr>
            <p:cNvPr id="51" name="Rectangle 50">
              <a:extLst>
                <a:ext uri="{FF2B5EF4-FFF2-40B4-BE49-F238E27FC236}">
                  <a16:creationId xmlns:a16="http://schemas.microsoft.com/office/drawing/2014/main" id="{250613AC-B0C3-5ED3-47AC-552C17EBEC03}"/>
                </a:ext>
              </a:extLst>
            </p:cNvPr>
            <p:cNvSpPr/>
            <p:nvPr/>
          </p:nvSpPr>
          <p:spPr>
            <a:xfrm>
              <a:off x="4376056"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11:30 am to 4:00 pm</a:t>
              </a:r>
            </a:p>
            <a:p>
              <a:pPr marL="76198" indent="-76198">
                <a:buFont typeface="Arial" panose="020B0604020202020204" pitchFamily="34" charset="0"/>
                <a:buChar char="•"/>
              </a:pPr>
              <a:r>
                <a:rPr lang="en-US" sz="1067">
                  <a:solidFill>
                    <a:schemeClr val="tx1"/>
                  </a:solidFill>
                </a:rPr>
                <a:t>Public viewing of ships docked on NYC waterfront</a:t>
              </a:r>
            </a:p>
          </p:txBody>
        </p:sp>
        <p:sp>
          <p:nvSpPr>
            <p:cNvPr id="52" name="Rectangle 51">
              <a:extLst>
                <a:ext uri="{FF2B5EF4-FFF2-40B4-BE49-F238E27FC236}">
                  <a16:creationId xmlns:a16="http://schemas.microsoft.com/office/drawing/2014/main" id="{20E91A29-1491-8288-928B-513AC6185D11}"/>
                </a:ext>
              </a:extLst>
            </p:cNvPr>
            <p:cNvSpPr/>
            <p:nvPr/>
          </p:nvSpPr>
          <p:spPr>
            <a:xfrm>
              <a:off x="2601686"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7:30 to 9:30 am</a:t>
              </a:r>
            </a:p>
            <a:p>
              <a:pPr marL="76198" indent="-76198">
                <a:buFont typeface="Arial" panose="020B0604020202020204" pitchFamily="34" charset="0"/>
                <a:buChar char="•"/>
              </a:pPr>
              <a:r>
                <a:rPr lang="en-US" sz="1067">
                  <a:solidFill>
                    <a:schemeClr val="tx1"/>
                  </a:solidFill>
                </a:rPr>
                <a:t>International Naval Review: ships docked on Hudson River</a:t>
              </a:r>
            </a:p>
          </p:txBody>
        </p:sp>
        <p:sp>
          <p:nvSpPr>
            <p:cNvPr id="53" name="Rectangle 52">
              <a:extLst>
                <a:ext uri="{FF2B5EF4-FFF2-40B4-BE49-F238E27FC236}">
                  <a16:creationId xmlns:a16="http://schemas.microsoft.com/office/drawing/2014/main" id="{E9D7B177-9FFF-9580-A79A-B194A6EB5598}"/>
                </a:ext>
              </a:extLst>
            </p:cNvPr>
            <p:cNvSpPr/>
            <p:nvPr/>
          </p:nvSpPr>
          <p:spPr>
            <a:xfrm>
              <a:off x="6096004"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3200"/>
                <a:t>waterfront</a:t>
              </a:r>
            </a:p>
          </p:txBody>
        </p:sp>
        <p:sp>
          <p:nvSpPr>
            <p:cNvPr id="54" name="Rectangle 53">
              <a:extLst>
                <a:ext uri="{FF2B5EF4-FFF2-40B4-BE49-F238E27FC236}">
                  <a16:creationId xmlns:a16="http://schemas.microsoft.com/office/drawing/2014/main" id="{CA359839-71A0-1D27-1E1D-F220B357B9B0}"/>
                </a:ext>
              </a:extLst>
            </p:cNvPr>
            <p:cNvSpPr/>
            <p:nvPr/>
          </p:nvSpPr>
          <p:spPr>
            <a:xfrm>
              <a:off x="758146" y="44019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rgbClr val="31434E"/>
                  </a:solidFill>
                </a:rPr>
                <a:t>Times Square Ball Drop</a:t>
              </a:r>
            </a:p>
          </p:txBody>
        </p:sp>
        <p:sp>
          <p:nvSpPr>
            <p:cNvPr id="55" name="Rectangle 54">
              <a:extLst>
                <a:ext uri="{FF2B5EF4-FFF2-40B4-BE49-F238E27FC236}">
                  <a16:creationId xmlns:a16="http://schemas.microsoft.com/office/drawing/2014/main" id="{44E1004F-6F62-84CE-B5E2-4FCF44316922}"/>
                </a:ext>
              </a:extLst>
            </p:cNvPr>
            <p:cNvSpPr/>
            <p:nvPr/>
          </p:nvSpPr>
          <p:spPr>
            <a:xfrm>
              <a:off x="2601686" y="44019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rgbClr val="31434E"/>
                  </a:solidFill>
                </a:rPr>
                <a:t>Macy’s Fireworks</a:t>
              </a:r>
            </a:p>
          </p:txBody>
        </p:sp>
        <p:sp>
          <p:nvSpPr>
            <p:cNvPr id="56" name="TextBox 25">
              <a:extLst>
                <a:ext uri="{FF2B5EF4-FFF2-40B4-BE49-F238E27FC236}">
                  <a16:creationId xmlns:a16="http://schemas.microsoft.com/office/drawing/2014/main" id="{B668D260-1356-FD48-BBEB-3FF2BE9BEC26}"/>
                </a:ext>
              </a:extLst>
            </p:cNvPr>
            <p:cNvSpPr txBox="1"/>
            <p:nvPr/>
          </p:nvSpPr>
          <p:spPr>
            <a:xfrm>
              <a:off x="-96154" y="2695277"/>
              <a:ext cx="863600" cy="654900"/>
            </a:xfrm>
            <a:prstGeom prst="rect">
              <a:avLst/>
            </a:prstGeom>
            <a:noFill/>
          </p:spPr>
          <p:txBody>
            <a:bodyPr vert="horz" wrap="none" lIns="243840" tIns="60960" rIns="24384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1867" b="1" i="1">
                  <a:solidFill>
                    <a:srgbClr val="31434E"/>
                  </a:solidFill>
                </a:rPr>
                <a:t>Sail4th /</a:t>
              </a:r>
            </a:p>
            <a:p>
              <a:pPr algn="l"/>
              <a:r>
                <a:rPr lang="en-US" sz="1867" b="1" i="1">
                  <a:solidFill>
                    <a:srgbClr val="31434E"/>
                  </a:solidFill>
                </a:rPr>
                <a:t>International</a:t>
              </a:r>
            </a:p>
            <a:p>
              <a:pPr algn="l"/>
              <a:r>
                <a:rPr lang="en-US" sz="1867" b="1" i="1">
                  <a:solidFill>
                    <a:srgbClr val="31434E"/>
                  </a:solidFill>
                </a:rPr>
                <a:t>Naval Review</a:t>
              </a:r>
            </a:p>
          </p:txBody>
        </p:sp>
        <p:sp>
          <p:nvSpPr>
            <p:cNvPr id="57" name="Rectangle 56">
              <a:extLst>
                <a:ext uri="{FF2B5EF4-FFF2-40B4-BE49-F238E27FC236}">
                  <a16:creationId xmlns:a16="http://schemas.microsoft.com/office/drawing/2014/main" id="{76A8945E-89CB-7119-9F42-CAF304679392}"/>
                </a:ext>
              </a:extLst>
            </p:cNvPr>
            <p:cNvSpPr/>
            <p:nvPr/>
          </p:nvSpPr>
          <p:spPr>
            <a:xfrm>
              <a:off x="2601686" y="2474975"/>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9:30 to 11:30 am</a:t>
              </a:r>
            </a:p>
            <a:p>
              <a:pPr marL="76198" indent="-76198">
                <a:buFont typeface="Arial" panose="020B0604020202020204" pitchFamily="34" charset="0"/>
                <a:buChar char="•"/>
              </a:pPr>
              <a:r>
                <a:rPr lang="en-US" sz="1067">
                  <a:solidFill>
                    <a:schemeClr val="tx1"/>
                  </a:solidFill>
                </a:rPr>
                <a:t>Tall ships Hudson River: Verrazzano Bridge to GW Bridge</a:t>
              </a:r>
            </a:p>
          </p:txBody>
        </p:sp>
        <p:sp>
          <p:nvSpPr>
            <p:cNvPr id="58" name="Rectangle 57">
              <a:extLst>
                <a:ext uri="{FF2B5EF4-FFF2-40B4-BE49-F238E27FC236}">
                  <a16:creationId xmlns:a16="http://schemas.microsoft.com/office/drawing/2014/main" id="{3B712869-B333-01E8-3671-8910ED969F40}"/>
                </a:ext>
              </a:extLst>
            </p:cNvPr>
            <p:cNvSpPr/>
            <p:nvPr/>
          </p:nvSpPr>
          <p:spPr>
            <a:xfrm>
              <a:off x="2601686" y="3097278"/>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Morning</a:t>
              </a:r>
            </a:p>
            <a:p>
              <a:pPr marL="76198" indent="-76198">
                <a:buFont typeface="Arial" panose="020B0604020202020204" pitchFamily="34" charset="0"/>
                <a:buChar char="•"/>
              </a:pPr>
              <a:r>
                <a:rPr lang="en-US" sz="1067">
                  <a:solidFill>
                    <a:schemeClr val="tx1"/>
                  </a:solidFill>
                </a:rPr>
                <a:t>International Aerial Review: Hudson River</a:t>
              </a:r>
            </a:p>
          </p:txBody>
        </p:sp>
        <p:sp>
          <p:nvSpPr>
            <p:cNvPr id="59" name="Rectangle 58">
              <a:extLst>
                <a:ext uri="{FF2B5EF4-FFF2-40B4-BE49-F238E27FC236}">
                  <a16:creationId xmlns:a16="http://schemas.microsoft.com/office/drawing/2014/main" id="{75DB47F2-0437-9D79-738D-EBB89D06606F}"/>
                </a:ext>
              </a:extLst>
            </p:cNvPr>
            <p:cNvSpPr/>
            <p:nvPr/>
          </p:nvSpPr>
          <p:spPr>
            <a:xfrm>
              <a:off x="2601686" y="3715963"/>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933">
                  <a:solidFill>
                    <a:schemeClr val="tx1"/>
                  </a:solidFill>
                </a:rPr>
                <a:t>Queen Mary 2</a:t>
              </a:r>
            </a:p>
            <a:p>
              <a:pPr marL="78315" indent="-78315">
                <a:buFont typeface="Arial" panose="020B0604020202020204" pitchFamily="34" charset="0"/>
                <a:buChar char="•"/>
              </a:pPr>
              <a:r>
                <a:rPr lang="en-US" sz="933">
                  <a:solidFill>
                    <a:schemeClr val="tx1"/>
                  </a:solidFill>
                </a:rPr>
                <a:t>British Aircraft Carrier</a:t>
              </a:r>
            </a:p>
            <a:p>
              <a:pPr marL="78315" indent="-78315">
                <a:buFont typeface="Arial" panose="020B0604020202020204" pitchFamily="34" charset="0"/>
                <a:buChar char="•"/>
              </a:pPr>
              <a:r>
                <a:rPr lang="en-US" sz="933">
                  <a:solidFill>
                    <a:schemeClr val="tx1"/>
                  </a:solidFill>
                </a:rPr>
                <a:t>National / International Naval Ships</a:t>
              </a:r>
            </a:p>
          </p:txBody>
        </p:sp>
        <p:sp>
          <p:nvSpPr>
            <p:cNvPr id="60" name="TextBox 32">
              <a:extLst>
                <a:ext uri="{FF2B5EF4-FFF2-40B4-BE49-F238E27FC236}">
                  <a16:creationId xmlns:a16="http://schemas.microsoft.com/office/drawing/2014/main" id="{7657A209-E1C0-A3C6-5AB7-E19DF55AA776}"/>
                </a:ext>
              </a:extLst>
            </p:cNvPr>
            <p:cNvSpPr txBox="1"/>
            <p:nvPr/>
          </p:nvSpPr>
          <p:spPr>
            <a:xfrm>
              <a:off x="-54654" y="1470794"/>
              <a:ext cx="863600" cy="244860"/>
            </a:xfrm>
            <a:prstGeom prst="rect">
              <a:avLst/>
            </a:prstGeom>
            <a:noFill/>
          </p:spPr>
          <p:txBody>
            <a:bodyPr vert="horz" wrap="none" lIns="243840" tIns="60960" rIns="24384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1867" b="1" i="1">
                  <a:solidFill>
                    <a:srgbClr val="31434E"/>
                  </a:solidFill>
                </a:rPr>
                <a:t>FIFA</a:t>
              </a:r>
            </a:p>
          </p:txBody>
        </p:sp>
        <p:sp>
          <p:nvSpPr>
            <p:cNvPr id="61" name="TextBox 33">
              <a:extLst>
                <a:ext uri="{FF2B5EF4-FFF2-40B4-BE49-F238E27FC236}">
                  <a16:creationId xmlns:a16="http://schemas.microsoft.com/office/drawing/2014/main" id="{79FAF456-EAC6-3B5D-A2CE-FC0DA4A23F22}"/>
                </a:ext>
              </a:extLst>
            </p:cNvPr>
            <p:cNvSpPr txBox="1"/>
            <p:nvPr/>
          </p:nvSpPr>
          <p:spPr>
            <a:xfrm>
              <a:off x="-105454" y="4538283"/>
              <a:ext cx="1233714" cy="400634"/>
            </a:xfrm>
            <a:prstGeom prst="rect">
              <a:avLst/>
            </a:prstGeom>
            <a:noFill/>
          </p:spPr>
          <p:txBody>
            <a:bodyPr vert="horz" wrap="none" lIns="243840" tIns="60960" rIns="24384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1867" b="1" i="1">
                  <a:solidFill>
                    <a:srgbClr val="31434E"/>
                  </a:solidFill>
                </a:rPr>
                <a:t>Other</a:t>
              </a:r>
            </a:p>
            <a:p>
              <a:pPr algn="l"/>
              <a:r>
                <a:rPr lang="en-US" sz="1867" b="1" i="1">
                  <a:solidFill>
                    <a:srgbClr val="31434E"/>
                  </a:solidFill>
                </a:rPr>
                <a:t>Events</a:t>
              </a:r>
            </a:p>
          </p:txBody>
        </p:sp>
        <p:sp>
          <p:nvSpPr>
            <p:cNvPr id="62" name="Rectangle 61">
              <a:extLst>
                <a:ext uri="{FF2B5EF4-FFF2-40B4-BE49-F238E27FC236}">
                  <a16:creationId xmlns:a16="http://schemas.microsoft.com/office/drawing/2014/main" id="{C32B319C-44E3-9897-C9C5-13C8F6405E5F}"/>
                </a:ext>
              </a:extLst>
            </p:cNvPr>
            <p:cNvSpPr/>
            <p:nvPr/>
          </p:nvSpPr>
          <p:spPr>
            <a:xfrm>
              <a:off x="7785101" y="1184137"/>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dirty="0">
                  <a:solidFill>
                    <a:schemeClr val="tx1"/>
                  </a:solidFill>
                </a:rPr>
                <a:t>Fan Event: Brooklyn Bridge Park</a:t>
              </a:r>
            </a:p>
            <a:p>
              <a:pPr marL="78315" indent="-78315">
                <a:buFont typeface="Arial" panose="020B0604020202020204" pitchFamily="34" charset="0"/>
                <a:buChar char="•"/>
              </a:pPr>
              <a:r>
                <a:rPr lang="en-US" sz="1067" dirty="0">
                  <a:solidFill>
                    <a:srgbClr val="31434E"/>
                  </a:solidFill>
                </a:rPr>
                <a:t>Fan Village Rockefeller Center</a:t>
              </a:r>
            </a:p>
          </p:txBody>
        </p:sp>
        <p:sp>
          <p:nvSpPr>
            <p:cNvPr id="63" name="Oval 62">
              <a:extLst>
                <a:ext uri="{FF2B5EF4-FFF2-40B4-BE49-F238E27FC236}">
                  <a16:creationId xmlns:a16="http://schemas.microsoft.com/office/drawing/2014/main" id="{838DAD42-4BC1-3193-58E2-13FEF7593126}"/>
                </a:ext>
              </a:extLst>
            </p:cNvPr>
            <p:cNvSpPr/>
            <p:nvPr/>
          </p:nvSpPr>
          <p:spPr>
            <a:xfrm>
              <a:off x="7362373" y="912935"/>
              <a:ext cx="526143" cy="493486"/>
            </a:xfrm>
            <a:prstGeom prst="ellipse">
              <a:avLst/>
            </a:prstGeom>
            <a:solidFill>
              <a:schemeClr val="accent4">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067">
                  <a:solidFill>
                    <a:schemeClr val="tx1"/>
                  </a:solidFill>
                </a:rPr>
                <a:t>July 9</a:t>
              </a:r>
            </a:p>
          </p:txBody>
        </p:sp>
        <p:sp>
          <p:nvSpPr>
            <p:cNvPr id="64" name="Rectangle 63">
              <a:extLst>
                <a:ext uri="{FF2B5EF4-FFF2-40B4-BE49-F238E27FC236}">
                  <a16:creationId xmlns:a16="http://schemas.microsoft.com/office/drawing/2014/main" id="{2F558B12-42DD-0671-EE7C-6137A6A028D5}"/>
                </a:ext>
              </a:extLst>
            </p:cNvPr>
            <p:cNvSpPr/>
            <p:nvPr/>
          </p:nvSpPr>
          <p:spPr>
            <a:xfrm>
              <a:off x="7803244"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endParaRPr lang="en-US" sz="3200"/>
            </a:p>
          </p:txBody>
        </p:sp>
        <p:sp>
          <p:nvSpPr>
            <p:cNvPr id="65" name="Rectangle 64">
              <a:extLst>
                <a:ext uri="{FF2B5EF4-FFF2-40B4-BE49-F238E27FC236}">
                  <a16:creationId xmlns:a16="http://schemas.microsoft.com/office/drawing/2014/main" id="{B6686927-2E12-744A-69D5-DBC4436CD9B5}"/>
                </a:ext>
              </a:extLst>
            </p:cNvPr>
            <p:cNvSpPr/>
            <p:nvPr/>
          </p:nvSpPr>
          <p:spPr>
            <a:xfrm>
              <a:off x="6077861"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11:30 am to 4:00 pm</a:t>
              </a:r>
            </a:p>
            <a:p>
              <a:pPr marL="76198" indent="-76198">
                <a:buFont typeface="Arial" panose="020B0604020202020204" pitchFamily="34" charset="0"/>
                <a:buChar char="•"/>
              </a:pPr>
              <a:r>
                <a:rPr lang="en-US" sz="1067">
                  <a:solidFill>
                    <a:schemeClr val="tx1"/>
                  </a:solidFill>
                </a:rPr>
                <a:t>Public viewing of ships docked on NYC waterfront</a:t>
              </a:r>
            </a:p>
          </p:txBody>
        </p:sp>
        <p:sp>
          <p:nvSpPr>
            <p:cNvPr id="66" name="Rectangle 65">
              <a:extLst>
                <a:ext uri="{FF2B5EF4-FFF2-40B4-BE49-F238E27FC236}">
                  <a16:creationId xmlns:a16="http://schemas.microsoft.com/office/drawing/2014/main" id="{E2521B2B-D1FD-F97D-3141-8D1A6E0DC40C}"/>
                </a:ext>
              </a:extLst>
            </p:cNvPr>
            <p:cNvSpPr/>
            <p:nvPr/>
          </p:nvSpPr>
          <p:spPr>
            <a:xfrm>
              <a:off x="7785101" y="1852672"/>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9:00 am to 4:00 pm</a:t>
              </a:r>
            </a:p>
            <a:p>
              <a:pPr marL="76198" indent="-76198">
                <a:buFont typeface="Arial" panose="020B0604020202020204" pitchFamily="34" charset="0"/>
                <a:buChar char="•"/>
              </a:pPr>
              <a:r>
                <a:rPr lang="en-US" sz="1067">
                  <a:solidFill>
                    <a:schemeClr val="tx1"/>
                  </a:solidFill>
                </a:rPr>
                <a:t>Tall Ships Five Sisters Cup Race to Boston</a:t>
              </a:r>
            </a:p>
          </p:txBody>
        </p:sp>
        <p:sp>
          <p:nvSpPr>
            <p:cNvPr id="67" name="Rectangle 66">
              <a:extLst>
                <a:ext uri="{FF2B5EF4-FFF2-40B4-BE49-F238E27FC236}">
                  <a16:creationId xmlns:a16="http://schemas.microsoft.com/office/drawing/2014/main" id="{2EF12B1B-CED9-2C16-15B8-608C580AEFEE}"/>
                </a:ext>
              </a:extLst>
            </p:cNvPr>
            <p:cNvSpPr/>
            <p:nvPr/>
          </p:nvSpPr>
          <p:spPr>
            <a:xfrm>
              <a:off x="4376056" y="44019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rgbClr val="31434E"/>
                  </a:solidFill>
                </a:rPr>
                <a:t>Fleet Week</a:t>
              </a:r>
            </a:p>
          </p:txBody>
        </p:sp>
        <p:sp>
          <p:nvSpPr>
            <p:cNvPr id="68" name="Rectangle 67">
              <a:extLst>
                <a:ext uri="{FF2B5EF4-FFF2-40B4-BE49-F238E27FC236}">
                  <a16:creationId xmlns:a16="http://schemas.microsoft.com/office/drawing/2014/main" id="{0851AA04-649F-FD00-AE70-D3B0DF9B32D7}"/>
                </a:ext>
              </a:extLst>
            </p:cNvPr>
            <p:cNvSpPr/>
            <p:nvPr/>
          </p:nvSpPr>
          <p:spPr>
            <a:xfrm>
              <a:off x="7785101" y="44019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rgbClr val="31434E"/>
                  </a:solidFill>
                </a:rPr>
                <a:t>Fleet Week</a:t>
              </a:r>
            </a:p>
          </p:txBody>
        </p:sp>
        <p:sp>
          <p:nvSpPr>
            <p:cNvPr id="69" name="Rectangle 68">
              <a:extLst>
                <a:ext uri="{FF2B5EF4-FFF2-40B4-BE49-F238E27FC236}">
                  <a16:creationId xmlns:a16="http://schemas.microsoft.com/office/drawing/2014/main" id="{9EEC1335-3833-408C-6C59-9C386DF7A3DC}"/>
                </a:ext>
              </a:extLst>
            </p:cNvPr>
            <p:cNvSpPr/>
            <p:nvPr/>
          </p:nvSpPr>
          <p:spPr>
            <a:xfrm>
              <a:off x="6077861" y="4401950"/>
              <a:ext cx="1233714" cy="5733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8315" indent="-78315">
                <a:buFont typeface="Arial" panose="020B0604020202020204" pitchFamily="34" charset="0"/>
                <a:buChar char="•"/>
              </a:pPr>
              <a:r>
                <a:rPr lang="en-US" sz="1067">
                  <a:solidFill>
                    <a:srgbClr val="31434E"/>
                  </a:solidFill>
                </a:rPr>
                <a:t>Fleet Week</a:t>
              </a:r>
            </a:p>
          </p:txBody>
        </p:sp>
        <p:sp>
          <p:nvSpPr>
            <p:cNvPr id="70" name="Rectangle 69">
              <a:extLst>
                <a:ext uri="{FF2B5EF4-FFF2-40B4-BE49-F238E27FC236}">
                  <a16:creationId xmlns:a16="http://schemas.microsoft.com/office/drawing/2014/main" id="{D74FAB53-428F-6C50-39CA-00A34DE184D3}"/>
                </a:ext>
              </a:extLst>
            </p:cNvPr>
            <p:cNvSpPr/>
            <p:nvPr/>
          </p:nvSpPr>
          <p:spPr>
            <a:xfrm>
              <a:off x="4376056" y="2474975"/>
              <a:ext cx="1233714" cy="57331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6198" indent="-76198">
                <a:buFont typeface="Arial" panose="020B0604020202020204" pitchFamily="34" charset="0"/>
                <a:buChar char="•"/>
              </a:pPr>
              <a:r>
                <a:rPr lang="en-US" sz="1067">
                  <a:solidFill>
                    <a:schemeClr val="tx1"/>
                  </a:solidFill>
                </a:rPr>
                <a:t>July 6: Tickertape parade</a:t>
              </a:r>
            </a:p>
          </p:txBody>
        </p:sp>
      </p:grpSp>
    </p:spTree>
    <p:extLst>
      <p:ext uri="{BB962C8B-B14F-4D97-AF65-F5344CB8AC3E}">
        <p14:creationId xmlns:p14="http://schemas.microsoft.com/office/powerpoint/2010/main" val="1660810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EAECB-DA4C-2AE9-48ED-3BDCFEF5CD8D}"/>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Regional Events</a:t>
            </a:r>
          </a:p>
        </p:txBody>
      </p:sp>
      <p:sp>
        <p:nvSpPr>
          <p:cNvPr id="4" name="Slide Number Placeholder 3">
            <a:extLst>
              <a:ext uri="{FF2B5EF4-FFF2-40B4-BE49-F238E27FC236}">
                <a16:creationId xmlns:a16="http://schemas.microsoft.com/office/drawing/2014/main" id="{921AFDAB-3B14-00D5-019F-CE758EAC8C86}"/>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47</a:t>
            </a:fld>
            <a:endParaRPr lang="en-US"/>
          </a:p>
        </p:txBody>
      </p:sp>
      <p:pic>
        <p:nvPicPr>
          <p:cNvPr id="6" name="Picture 5">
            <a:extLst>
              <a:ext uri="{FF2B5EF4-FFF2-40B4-BE49-F238E27FC236}">
                <a16:creationId xmlns:a16="http://schemas.microsoft.com/office/drawing/2014/main" id="{64340624-41F8-CEC9-8897-ED9E8FB90B1E}"/>
              </a:ext>
            </a:extLst>
          </p:cNvPr>
          <p:cNvPicPr>
            <a:picLocks noChangeAspect="1"/>
          </p:cNvPicPr>
          <p:nvPr/>
        </p:nvPicPr>
        <p:blipFill>
          <a:blip r:embed="rId2"/>
          <a:stretch>
            <a:fillRect/>
          </a:stretch>
        </p:blipFill>
        <p:spPr>
          <a:xfrm>
            <a:off x="4581997" y="3436522"/>
            <a:ext cx="7305204" cy="3116679"/>
          </a:xfrm>
          <a:prstGeom prst="rect">
            <a:avLst/>
          </a:prstGeom>
          <a:ln>
            <a:solidFill>
              <a:schemeClr val="tx1"/>
            </a:solidFill>
          </a:ln>
        </p:spPr>
      </p:pic>
      <p:pic>
        <p:nvPicPr>
          <p:cNvPr id="8" name="Picture 7">
            <a:extLst>
              <a:ext uri="{FF2B5EF4-FFF2-40B4-BE49-F238E27FC236}">
                <a16:creationId xmlns:a16="http://schemas.microsoft.com/office/drawing/2014/main" id="{E1D2493E-AA7B-D0A2-9767-0201F68B14E2}"/>
              </a:ext>
            </a:extLst>
          </p:cNvPr>
          <p:cNvPicPr>
            <a:picLocks noChangeAspect="1"/>
          </p:cNvPicPr>
          <p:nvPr/>
        </p:nvPicPr>
        <p:blipFill>
          <a:blip r:embed="rId3"/>
          <a:stretch>
            <a:fillRect/>
          </a:stretch>
        </p:blipFill>
        <p:spPr>
          <a:xfrm>
            <a:off x="304800" y="2102433"/>
            <a:ext cx="5345312" cy="2428299"/>
          </a:xfrm>
          <a:prstGeom prst="rect">
            <a:avLst/>
          </a:prstGeom>
          <a:ln>
            <a:solidFill>
              <a:schemeClr val="tx1"/>
            </a:solidFill>
          </a:ln>
        </p:spPr>
      </p:pic>
      <p:sp>
        <p:nvSpPr>
          <p:cNvPr id="9" name="TextBox 8">
            <a:extLst>
              <a:ext uri="{FF2B5EF4-FFF2-40B4-BE49-F238E27FC236}">
                <a16:creationId xmlns:a16="http://schemas.microsoft.com/office/drawing/2014/main" id="{5B05493A-4595-108F-DB39-D858629461D8}"/>
              </a:ext>
            </a:extLst>
          </p:cNvPr>
          <p:cNvSpPr txBox="1"/>
          <p:nvPr/>
        </p:nvSpPr>
        <p:spPr>
          <a:xfrm>
            <a:off x="125789" y="4385260"/>
            <a:ext cx="1219200" cy="1219200"/>
          </a:xfrm>
          <a:prstGeom prst="rect">
            <a:avLst/>
          </a:prstGeom>
          <a:noFill/>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1867" dirty="0">
                <a:solidFill>
                  <a:schemeClr val="accent1"/>
                </a:solidFill>
              </a:rPr>
              <a:t>Airshow </a:t>
            </a:r>
          </a:p>
          <a:p>
            <a:pPr algn="l"/>
            <a:r>
              <a:rPr lang="en-US" sz="1867" dirty="0">
                <a:solidFill>
                  <a:schemeClr val="accent1"/>
                </a:solidFill>
              </a:rPr>
              <a:t>Jones Beach: July 5 and 6</a:t>
            </a:r>
          </a:p>
        </p:txBody>
      </p:sp>
      <p:sp>
        <p:nvSpPr>
          <p:cNvPr id="10" name="TextBox 9">
            <a:extLst>
              <a:ext uri="{FF2B5EF4-FFF2-40B4-BE49-F238E27FC236}">
                <a16:creationId xmlns:a16="http://schemas.microsoft.com/office/drawing/2014/main" id="{9BCEA1D1-E466-1542-860D-27D97D7246FB}"/>
              </a:ext>
            </a:extLst>
          </p:cNvPr>
          <p:cNvSpPr txBox="1"/>
          <p:nvPr/>
        </p:nvSpPr>
        <p:spPr>
          <a:xfrm>
            <a:off x="6357575" y="2217321"/>
            <a:ext cx="1219200" cy="1219200"/>
          </a:xfrm>
          <a:prstGeom prst="rect">
            <a:avLst/>
          </a:prstGeom>
          <a:noFill/>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sz="1867" dirty="0">
                <a:solidFill>
                  <a:schemeClr val="accent1"/>
                </a:solidFill>
              </a:rPr>
              <a:t>Watch Parties</a:t>
            </a:r>
          </a:p>
          <a:p>
            <a:pPr algn="l"/>
            <a:r>
              <a:rPr lang="en-US" sz="1867" dirty="0">
                <a:solidFill>
                  <a:schemeClr val="accent1"/>
                </a:solidFill>
              </a:rPr>
              <a:t>Stony Brook: June 12</a:t>
            </a:r>
          </a:p>
          <a:p>
            <a:pPr algn="l"/>
            <a:r>
              <a:rPr lang="en-US" sz="1867" dirty="0">
                <a:solidFill>
                  <a:schemeClr val="accent1"/>
                </a:solidFill>
              </a:rPr>
              <a:t>Hudson Valley: July 19 (final match)</a:t>
            </a:r>
          </a:p>
        </p:txBody>
      </p:sp>
    </p:spTree>
    <p:extLst>
      <p:ext uri="{BB962C8B-B14F-4D97-AF65-F5344CB8AC3E}">
        <p14:creationId xmlns:p14="http://schemas.microsoft.com/office/powerpoint/2010/main" val="2263268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C8D3A-701D-410C-55C6-B1F60B172F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00A4E7-69D8-DA56-E9F3-543073767051}"/>
              </a:ext>
            </a:extLst>
          </p:cNvPr>
          <p:cNvSpPr>
            <a:spLocks noGrp="1"/>
          </p:cNvSpPr>
          <p:nvPr>
            <p:ph type="body"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a:t>Risks</a:t>
            </a:r>
          </a:p>
        </p:txBody>
      </p:sp>
      <p:graphicFrame>
        <p:nvGraphicFramePr>
          <p:cNvPr id="5" name="Content Placeholder 4">
            <a:extLst>
              <a:ext uri="{FF2B5EF4-FFF2-40B4-BE49-F238E27FC236}">
                <a16:creationId xmlns:a16="http://schemas.microsoft.com/office/drawing/2014/main" id="{7F538B80-8CDC-4263-5839-CB5E34AD5A65}"/>
              </a:ext>
            </a:extLst>
          </p:cNvPr>
          <p:cNvGraphicFramePr>
            <a:graphicFrameLocks noGrp="1"/>
          </p:cNvGraphicFramePr>
          <p:nvPr>
            <p:ph sz="half" idx="2"/>
          </p:nvPr>
        </p:nvGraphicFramePr>
        <p:xfrm>
          <a:off x="609600" y="2741388"/>
          <a:ext cx="5242984" cy="3687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ECA44D48-C383-F908-6FAF-B3C8809B2A33}"/>
              </a:ext>
            </a:extLst>
          </p:cNvPr>
          <p:cNvSpPr>
            <a:spLocks noGrp="1"/>
          </p:cNvSpPr>
          <p:nvPr>
            <p:ph type="body" sz="quarter" idx="3"/>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a:t>Hospital Impacts</a:t>
            </a:r>
          </a:p>
        </p:txBody>
      </p:sp>
      <p:graphicFrame>
        <p:nvGraphicFramePr>
          <p:cNvPr id="8" name="Content Placeholder 7">
            <a:extLst>
              <a:ext uri="{FF2B5EF4-FFF2-40B4-BE49-F238E27FC236}">
                <a16:creationId xmlns:a16="http://schemas.microsoft.com/office/drawing/2014/main" id="{3B38C715-D1AC-4BA6-733C-57C4A314F6DB}"/>
              </a:ext>
            </a:extLst>
          </p:cNvPr>
          <p:cNvGraphicFramePr>
            <a:graphicFrameLocks noGrp="1"/>
          </p:cNvGraphicFramePr>
          <p:nvPr>
            <p:ph sz="quarter" idx="4"/>
          </p:nvPr>
        </p:nvGraphicFramePr>
        <p:xfrm>
          <a:off x="6339840" y="2740540"/>
          <a:ext cx="5242560" cy="36880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a:extLst>
              <a:ext uri="{FF2B5EF4-FFF2-40B4-BE49-F238E27FC236}">
                <a16:creationId xmlns:a16="http://schemas.microsoft.com/office/drawing/2014/main" id="{7FBA5811-8E8E-963B-CEBA-9DD9DF88C5C7}"/>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48</a:t>
            </a:fld>
            <a:endParaRPr lang="en-US"/>
          </a:p>
        </p:txBody>
      </p:sp>
      <p:sp>
        <p:nvSpPr>
          <p:cNvPr id="3" name="Title 2">
            <a:extLst>
              <a:ext uri="{FF2B5EF4-FFF2-40B4-BE49-F238E27FC236}">
                <a16:creationId xmlns:a16="http://schemas.microsoft.com/office/drawing/2014/main" id="{D7C51C3B-3EF0-9D0A-F860-7C644817EA29}"/>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Risks and Hospital Impacts</a:t>
            </a:r>
          </a:p>
        </p:txBody>
      </p:sp>
      <p:sp>
        <p:nvSpPr>
          <p:cNvPr id="7" name="Arrow: Right 6">
            <a:extLst>
              <a:ext uri="{FF2B5EF4-FFF2-40B4-BE49-F238E27FC236}">
                <a16:creationId xmlns:a16="http://schemas.microsoft.com/office/drawing/2014/main" id="{1DE02FE0-AB11-017F-D216-99B5F9D32FC3}"/>
              </a:ext>
            </a:extLst>
          </p:cNvPr>
          <p:cNvSpPr/>
          <p:nvPr/>
        </p:nvSpPr>
        <p:spPr>
          <a:xfrm>
            <a:off x="5852160" y="3077030"/>
            <a:ext cx="487259" cy="67733"/>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9" name="Arrow: Right 8">
            <a:extLst>
              <a:ext uri="{FF2B5EF4-FFF2-40B4-BE49-F238E27FC236}">
                <a16:creationId xmlns:a16="http://schemas.microsoft.com/office/drawing/2014/main" id="{8574D5C7-3AB2-CB9B-AA85-4A6176E7272E}"/>
              </a:ext>
            </a:extLst>
          </p:cNvPr>
          <p:cNvSpPr/>
          <p:nvPr/>
        </p:nvSpPr>
        <p:spPr>
          <a:xfrm>
            <a:off x="5852160" y="4607224"/>
            <a:ext cx="487259" cy="67733"/>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0" name="Arrow: Right 9">
            <a:extLst>
              <a:ext uri="{FF2B5EF4-FFF2-40B4-BE49-F238E27FC236}">
                <a16:creationId xmlns:a16="http://schemas.microsoft.com/office/drawing/2014/main" id="{7D79487D-1D8D-8364-1CAE-685A95D48F56}"/>
              </a:ext>
            </a:extLst>
          </p:cNvPr>
          <p:cNvSpPr/>
          <p:nvPr/>
        </p:nvSpPr>
        <p:spPr>
          <a:xfrm>
            <a:off x="5852160" y="3853618"/>
            <a:ext cx="487259" cy="67733"/>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1" name="Arrow: Right 10">
            <a:extLst>
              <a:ext uri="{FF2B5EF4-FFF2-40B4-BE49-F238E27FC236}">
                <a16:creationId xmlns:a16="http://schemas.microsoft.com/office/drawing/2014/main" id="{C85D765F-9BE8-62C7-255B-404F02996D3D}"/>
              </a:ext>
            </a:extLst>
          </p:cNvPr>
          <p:cNvSpPr/>
          <p:nvPr/>
        </p:nvSpPr>
        <p:spPr>
          <a:xfrm>
            <a:off x="5851949" y="5331802"/>
            <a:ext cx="487259" cy="67733"/>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12" name="Arrow: Right 11">
            <a:extLst>
              <a:ext uri="{FF2B5EF4-FFF2-40B4-BE49-F238E27FC236}">
                <a16:creationId xmlns:a16="http://schemas.microsoft.com/office/drawing/2014/main" id="{D824C9FA-0CDF-1815-44A2-86006CD4E886}"/>
              </a:ext>
            </a:extLst>
          </p:cNvPr>
          <p:cNvSpPr/>
          <p:nvPr/>
        </p:nvSpPr>
        <p:spPr>
          <a:xfrm>
            <a:off x="5851949" y="6075732"/>
            <a:ext cx="487259" cy="67733"/>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641232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3AC3-079D-DAF7-00BF-E62E13B88701}"/>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2342459-26FB-A60A-82A4-A45131039A6D}"/>
              </a:ext>
            </a:extLst>
          </p:cNvPr>
          <p:cNvGraphicFramePr>
            <a:graphicFrameLocks noGrp="1"/>
          </p:cNvGraphicFramePr>
          <p:nvPr>
            <p:ph idx="1"/>
          </p:nvPr>
        </p:nvGraphicFramePr>
        <p:xfrm>
          <a:off x="535259" y="1908717"/>
          <a:ext cx="10972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D7E8414-140B-2D55-9084-DFDF8119DDF8}"/>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FIFA Additional Considerations</a:t>
            </a:r>
          </a:p>
        </p:txBody>
      </p:sp>
      <p:sp>
        <p:nvSpPr>
          <p:cNvPr id="4" name="Slide Number Placeholder 3">
            <a:extLst>
              <a:ext uri="{FF2B5EF4-FFF2-40B4-BE49-F238E27FC236}">
                <a16:creationId xmlns:a16="http://schemas.microsoft.com/office/drawing/2014/main" id="{059684D6-DA46-26B2-B4DA-19B6E29623D7}"/>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49</a:t>
            </a:fld>
            <a:endParaRPr lang="en-US"/>
          </a:p>
        </p:txBody>
      </p:sp>
    </p:spTree>
    <p:extLst>
      <p:ext uri="{BB962C8B-B14F-4D97-AF65-F5344CB8AC3E}">
        <p14:creationId xmlns:p14="http://schemas.microsoft.com/office/powerpoint/2010/main" val="324503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u="sng" dirty="0"/>
              <a:t>Key Takeaways</a:t>
            </a:r>
          </a:p>
          <a:p>
            <a:pPr marL="0" indent="0" algn="ctr">
              <a:buNone/>
            </a:pPr>
            <a:endParaRPr lang="en-US" u="sng" dirty="0"/>
          </a:p>
          <a:p>
            <a:r>
              <a:rPr lang="en-US" dirty="0"/>
              <a:t>The NHCPC conducts a great event.</a:t>
            </a:r>
          </a:p>
          <a:p>
            <a:pPr marL="0" indent="0">
              <a:buNone/>
            </a:pPr>
            <a:endParaRPr lang="en-US" dirty="0"/>
          </a:p>
          <a:p>
            <a:r>
              <a:rPr lang="en-US" dirty="0"/>
              <a:t>Exhibitors were very engaged (Grainger, AHEPP)</a:t>
            </a:r>
          </a:p>
          <a:p>
            <a:pPr marL="0" indent="0">
              <a:buNone/>
            </a:pPr>
            <a:endParaRPr lang="en-US" dirty="0"/>
          </a:p>
          <a:p>
            <a:r>
              <a:rPr lang="en-US" dirty="0"/>
              <a:t>Networking opportunities</a:t>
            </a:r>
          </a:p>
          <a:p>
            <a:endParaRPr lang="en-US" dirty="0"/>
          </a:p>
          <a:p>
            <a:endParaRPr lang="en-US" dirty="0"/>
          </a:p>
        </p:txBody>
      </p:sp>
    </p:spTree>
    <p:extLst>
      <p:ext uri="{BB962C8B-B14F-4D97-AF65-F5344CB8AC3E}">
        <p14:creationId xmlns:p14="http://schemas.microsoft.com/office/powerpoint/2010/main" val="565953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FF2AA6A-343F-A076-B946-1006CDDAE583}"/>
              </a:ext>
            </a:extLst>
          </p:cNvPr>
          <p:cNvGraphicFramePr>
            <a:graphicFrameLocks noGrp="1"/>
          </p:cNvGraphicFramePr>
          <p:nvPr>
            <p:ph idx="1"/>
          </p:nvPr>
        </p:nvGraphicFramePr>
        <p:xfrm>
          <a:off x="609600" y="2057400"/>
          <a:ext cx="10972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4417D47-5CA6-B0BB-3D79-5B000A04C099}"/>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FYI: Previous World Cups</a:t>
            </a:r>
            <a:endParaRPr lang="en-US">
              <a:highlight>
                <a:srgbClr val="FFFF00"/>
              </a:highlight>
            </a:endParaRPr>
          </a:p>
        </p:txBody>
      </p:sp>
      <p:sp>
        <p:nvSpPr>
          <p:cNvPr id="4" name="Slide Number Placeholder 3">
            <a:extLst>
              <a:ext uri="{FF2B5EF4-FFF2-40B4-BE49-F238E27FC236}">
                <a16:creationId xmlns:a16="http://schemas.microsoft.com/office/drawing/2014/main" id="{1D971CA5-A246-2B10-316D-900F6244235C}"/>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50</a:t>
            </a:fld>
            <a:endParaRPr lang="en-US"/>
          </a:p>
        </p:txBody>
      </p:sp>
    </p:spTree>
    <p:extLst>
      <p:ext uri="{BB962C8B-B14F-4D97-AF65-F5344CB8AC3E}">
        <p14:creationId xmlns:p14="http://schemas.microsoft.com/office/powerpoint/2010/main" val="1515826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24967A6-2816-8537-7621-521FA0E75002}"/>
              </a:ext>
            </a:extLst>
          </p:cNvPr>
          <p:cNvGraphicFramePr>
            <a:graphicFrameLocks noGrp="1"/>
          </p:cNvGraphicFramePr>
          <p:nvPr>
            <p:ph idx="1"/>
          </p:nvPr>
        </p:nvGraphicFramePr>
        <p:xfrm>
          <a:off x="474133" y="1892905"/>
          <a:ext cx="109728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82C0089-44A0-C09E-976A-A138D594D587}"/>
              </a:ext>
            </a:extLst>
          </p:cNvPr>
          <p:cNvSpPr>
            <a:spLocks noGrp="1"/>
          </p:cNvSpPr>
          <p:nvPr>
            <p:ph type="title"/>
          </p:nvPr>
        </p:nvSpPr>
        <p:spPr/>
        <p:txBody>
          <a:bodyPr>
            <a:normAutofit fontScale="9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International Naval Review Additional Considerations</a:t>
            </a:r>
          </a:p>
        </p:txBody>
      </p:sp>
      <p:sp>
        <p:nvSpPr>
          <p:cNvPr id="4" name="Slide Number Placeholder 3">
            <a:extLst>
              <a:ext uri="{FF2B5EF4-FFF2-40B4-BE49-F238E27FC236}">
                <a16:creationId xmlns:a16="http://schemas.microsoft.com/office/drawing/2014/main" id="{EDB16A68-BAC5-3073-444D-FD3714E31E39}"/>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51</a:t>
            </a:fld>
            <a:endParaRPr lang="en-US"/>
          </a:p>
        </p:txBody>
      </p:sp>
    </p:spTree>
    <p:extLst>
      <p:ext uri="{BB962C8B-B14F-4D97-AF65-F5344CB8AC3E}">
        <p14:creationId xmlns:p14="http://schemas.microsoft.com/office/powerpoint/2010/main" val="154236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0319F1-0FBC-168C-097D-8768EA6CF56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Lines of Effort</a:t>
            </a:r>
          </a:p>
        </p:txBody>
      </p:sp>
      <p:sp>
        <p:nvSpPr>
          <p:cNvPr id="4" name="Slide Number Placeholder 3">
            <a:extLst>
              <a:ext uri="{FF2B5EF4-FFF2-40B4-BE49-F238E27FC236}">
                <a16:creationId xmlns:a16="http://schemas.microsoft.com/office/drawing/2014/main" id="{0F72B274-9F0D-B9B6-1D8B-D980AA40166E}"/>
              </a:ext>
            </a:extLst>
          </p:cNvPr>
          <p:cNvSpPr>
            <a:spLocks noGrp="1"/>
          </p:cNvSpPr>
          <p:nvPr>
            <p:ph type="sldNum" sz="quarter" idx="4294967295"/>
          </p:nvPr>
        </p:nvSpPr>
        <p:spPr>
          <a:xfrm>
            <a:off x="0" y="304800"/>
            <a:ext cx="609600" cy="1397000"/>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52</a:t>
            </a:fld>
            <a:endParaRPr lang="en-US"/>
          </a:p>
        </p:txBody>
      </p:sp>
    </p:spTree>
    <p:extLst>
      <p:ext uri="{BB962C8B-B14F-4D97-AF65-F5344CB8AC3E}">
        <p14:creationId xmlns:p14="http://schemas.microsoft.com/office/powerpoint/2010/main" val="52538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E18DCC-E369-F593-0110-D17C8061C4F1}"/>
              </a:ext>
            </a:extLst>
          </p:cNvPr>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EPCCs</a:t>
            </a:r>
          </a:p>
          <a:p>
            <a:r>
              <a:rPr lang="en-US" dirty="0"/>
              <a:t>Future health care coalition meetings</a:t>
            </a:r>
          </a:p>
          <a:p>
            <a:r>
              <a:rPr lang="en-US" dirty="0"/>
              <a:t>CMO / CNO forums</a:t>
            </a:r>
          </a:p>
          <a:p>
            <a:r>
              <a:rPr lang="en-US" dirty="0"/>
              <a:t>Others?</a:t>
            </a:r>
          </a:p>
        </p:txBody>
      </p:sp>
      <p:sp>
        <p:nvSpPr>
          <p:cNvPr id="3" name="Title 2">
            <a:extLst>
              <a:ext uri="{FF2B5EF4-FFF2-40B4-BE49-F238E27FC236}">
                <a16:creationId xmlns:a16="http://schemas.microsoft.com/office/drawing/2014/main" id="{176C98E4-A78E-6CB8-6CE8-5B3D5C4CF938}"/>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Briefings</a:t>
            </a:r>
          </a:p>
        </p:txBody>
      </p:sp>
      <p:sp>
        <p:nvSpPr>
          <p:cNvPr id="4" name="Slide Number Placeholder 3">
            <a:extLst>
              <a:ext uri="{FF2B5EF4-FFF2-40B4-BE49-F238E27FC236}">
                <a16:creationId xmlns:a16="http://schemas.microsoft.com/office/drawing/2014/main" id="{9663E003-43A2-B8C3-9E7E-F1F76CC6380D}"/>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53</a:t>
            </a:fld>
            <a:endParaRPr lang="en-US"/>
          </a:p>
        </p:txBody>
      </p:sp>
    </p:spTree>
    <p:extLst>
      <p:ext uri="{BB962C8B-B14F-4D97-AF65-F5344CB8AC3E}">
        <p14:creationId xmlns:p14="http://schemas.microsoft.com/office/powerpoint/2010/main" val="3300080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32D63-5084-3B59-3C9D-C7E4D08CA4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BFEA7A-4273-9215-251D-AD182A4DC854}"/>
              </a:ext>
            </a:extLst>
          </p:cNvPr>
          <p:cNvSpPr>
            <a:spLocks noGrp="1"/>
          </p:cNvSpPr>
          <p:nvPr>
            <p:ph idx="1"/>
          </p:nvPr>
        </p:nvSpPr>
        <p:spPr>
          <a:xfrm>
            <a:off x="217715" y="1848152"/>
            <a:ext cx="5556755" cy="4699000"/>
          </a:xfr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Series focusing on FIFA World Cup Preparation</a:t>
            </a:r>
          </a:p>
          <a:p>
            <a:r>
              <a:rPr lang="en-US" dirty="0"/>
              <a:t>Topics</a:t>
            </a:r>
          </a:p>
          <a:p>
            <a:pPr lvl="1"/>
            <a:r>
              <a:rPr lang="en-US" dirty="0"/>
              <a:t>Mass Casualty</a:t>
            </a:r>
          </a:p>
          <a:p>
            <a:pPr lvl="1"/>
            <a:r>
              <a:rPr lang="en-US" dirty="0"/>
              <a:t>Environmental Threats</a:t>
            </a:r>
          </a:p>
          <a:p>
            <a:pPr lvl="1"/>
            <a:r>
              <a:rPr lang="en-US" dirty="0"/>
              <a:t>Bioterrorism</a:t>
            </a:r>
          </a:p>
          <a:p>
            <a:pPr lvl="1"/>
            <a:r>
              <a:rPr lang="en-US" dirty="0"/>
              <a:t>Travel Associated Infections</a:t>
            </a:r>
          </a:p>
          <a:p>
            <a:pPr lvl="1"/>
            <a:endParaRPr lang="en-US" sz="2000" dirty="0"/>
          </a:p>
        </p:txBody>
      </p:sp>
      <p:sp>
        <p:nvSpPr>
          <p:cNvPr id="3" name="Title 2">
            <a:extLst>
              <a:ext uri="{FF2B5EF4-FFF2-40B4-BE49-F238E27FC236}">
                <a16:creationId xmlns:a16="http://schemas.microsoft.com/office/drawing/2014/main" id="{48B4E3D2-0A27-C006-2F9B-D8FC04ED047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Bellevue: Project ECHO Trainings</a:t>
            </a:r>
          </a:p>
        </p:txBody>
      </p:sp>
      <p:sp>
        <p:nvSpPr>
          <p:cNvPr id="4" name="Slide Number Placeholder 3">
            <a:extLst>
              <a:ext uri="{FF2B5EF4-FFF2-40B4-BE49-F238E27FC236}">
                <a16:creationId xmlns:a16="http://schemas.microsoft.com/office/drawing/2014/main" id="{3BA792D1-A341-77A1-24C9-5405855F69A0}"/>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54</a:t>
            </a:fld>
            <a:endParaRPr lang="en-US"/>
          </a:p>
        </p:txBody>
      </p:sp>
      <p:pic>
        <p:nvPicPr>
          <p:cNvPr id="6" name="Picture 5">
            <a:extLst>
              <a:ext uri="{FF2B5EF4-FFF2-40B4-BE49-F238E27FC236}">
                <a16:creationId xmlns:a16="http://schemas.microsoft.com/office/drawing/2014/main" id="{66678A62-BB0A-8310-33D2-CD3585D5556D}"/>
              </a:ext>
            </a:extLst>
          </p:cNvPr>
          <p:cNvPicPr>
            <a:picLocks noChangeAspect="1"/>
          </p:cNvPicPr>
          <p:nvPr/>
        </p:nvPicPr>
        <p:blipFill>
          <a:blip r:embed="rId3"/>
          <a:stretch>
            <a:fillRect/>
          </a:stretch>
        </p:blipFill>
        <p:spPr>
          <a:xfrm>
            <a:off x="6489975" y="1848153"/>
            <a:ext cx="4951988" cy="4924553"/>
          </a:xfrm>
          <a:prstGeom prst="rect">
            <a:avLst/>
          </a:prstGeom>
        </p:spPr>
      </p:pic>
      <p:sp>
        <p:nvSpPr>
          <p:cNvPr id="5" name="TextBox 4">
            <a:extLst>
              <a:ext uri="{FF2B5EF4-FFF2-40B4-BE49-F238E27FC236}">
                <a16:creationId xmlns:a16="http://schemas.microsoft.com/office/drawing/2014/main" id="{E965AE01-9FF2-337F-507F-AD22D1E3344B}"/>
              </a:ext>
            </a:extLst>
          </p:cNvPr>
          <p:cNvSpPr txBox="1"/>
          <p:nvPr/>
        </p:nvSpPr>
        <p:spPr>
          <a:xfrm>
            <a:off x="750038" y="5708951"/>
            <a:ext cx="4697657" cy="994228"/>
          </a:xfrm>
          <a:prstGeom prst="rect">
            <a:avLst/>
          </a:prstGeom>
          <a:solidFill>
            <a:schemeClr val="bg2"/>
          </a:solidFill>
          <a:ln>
            <a:solidFill>
              <a:schemeClr val="accent1">
                <a:lumMod val="20000"/>
                <a:lumOff val="80000"/>
              </a:schemeClr>
            </a:solidFill>
          </a:ln>
        </p:spPr>
        <p:txBody>
          <a:bodyPr vert="horz" wrap="none" lIns="243840" tIns="60960" rIns="24384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67" dirty="0">
                <a:solidFill>
                  <a:schemeClr val="accent1"/>
                </a:solidFill>
              </a:rPr>
              <a:t>For more information contact:</a:t>
            </a:r>
          </a:p>
          <a:p>
            <a:pPr algn="ctr"/>
            <a:r>
              <a:rPr lang="en-US" sz="1867" dirty="0">
                <a:solidFill>
                  <a:schemeClr val="accent1"/>
                </a:solidFill>
              </a:rPr>
              <a:t>Amanda Chang</a:t>
            </a:r>
          </a:p>
          <a:p>
            <a:pPr algn="ctr"/>
            <a:r>
              <a:rPr lang="en-US" sz="1867" dirty="0">
                <a:solidFill>
                  <a:schemeClr val="accent1"/>
                </a:solidFill>
              </a:rPr>
              <a:t>amanda.chang@nyulangone.org</a:t>
            </a:r>
          </a:p>
        </p:txBody>
      </p:sp>
    </p:spTree>
    <p:extLst>
      <p:ext uri="{BB962C8B-B14F-4D97-AF65-F5344CB8AC3E}">
        <p14:creationId xmlns:p14="http://schemas.microsoft.com/office/powerpoint/2010/main" val="3907959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9B7A0-F6C6-EE06-82DD-0824D123BA34}"/>
              </a:ext>
            </a:extLst>
          </p:cNvPr>
          <p:cNvSpPr>
            <a:spLocks noGrp="1"/>
          </p:cNvSpPr>
          <p:nvPr>
            <p:ph idx="1"/>
          </p:nvPr>
        </p:nvSpPr>
        <p:spPr>
          <a:xfrm>
            <a:off x="6347583" y="2438400"/>
            <a:ext cx="4925179" cy="3202819"/>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dirty="0"/>
              <a:t>Next Steps</a:t>
            </a:r>
          </a:p>
          <a:p>
            <a:r>
              <a:rPr lang="en-US" dirty="0"/>
              <a:t>Gathering information</a:t>
            </a:r>
          </a:p>
          <a:p>
            <a:r>
              <a:rPr lang="en-US" dirty="0"/>
              <a:t>Deconflict topics</a:t>
            </a:r>
          </a:p>
          <a:p>
            <a:r>
              <a:rPr lang="en-US" dirty="0"/>
              <a:t>Socialize widely</a:t>
            </a:r>
          </a:p>
        </p:txBody>
      </p:sp>
      <p:sp>
        <p:nvSpPr>
          <p:cNvPr id="3" name="Title 2">
            <a:extLst>
              <a:ext uri="{FF2B5EF4-FFF2-40B4-BE49-F238E27FC236}">
                <a16:creationId xmlns:a16="http://schemas.microsoft.com/office/drawing/2014/main" id="{35E1A05E-77E2-D82F-7982-9E74C1FE746F}"/>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Additional Trainings</a:t>
            </a:r>
          </a:p>
        </p:txBody>
      </p:sp>
      <p:sp>
        <p:nvSpPr>
          <p:cNvPr id="4" name="Slide Number Placeholder 3">
            <a:extLst>
              <a:ext uri="{FF2B5EF4-FFF2-40B4-BE49-F238E27FC236}">
                <a16:creationId xmlns:a16="http://schemas.microsoft.com/office/drawing/2014/main" id="{EEEE4C98-5147-CD95-B427-89B51BDD23EB}"/>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55</a:t>
            </a:fld>
            <a:endParaRPr lang="en-US"/>
          </a:p>
        </p:txBody>
      </p:sp>
      <p:graphicFrame>
        <p:nvGraphicFramePr>
          <p:cNvPr id="8" name="Content Placeholder 6">
            <a:extLst>
              <a:ext uri="{FF2B5EF4-FFF2-40B4-BE49-F238E27FC236}">
                <a16:creationId xmlns:a16="http://schemas.microsoft.com/office/drawing/2014/main" id="{2DCBC737-7008-08C8-DF40-23994C9D9F1F}"/>
              </a:ext>
            </a:extLst>
          </p:cNvPr>
          <p:cNvGraphicFramePr>
            <a:graphicFrameLocks/>
          </p:cNvGraphicFramePr>
          <p:nvPr/>
        </p:nvGraphicFramePr>
        <p:xfrm>
          <a:off x="-2133600" y="2108200"/>
          <a:ext cx="10972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353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7F876C1-85B7-FA94-2B31-5DD836DE57A7}"/>
              </a:ext>
            </a:extLst>
          </p:cNvPr>
          <p:cNvGraphicFramePr>
            <a:graphicFrameLocks noGrp="1"/>
          </p:cNvGraphicFramePr>
          <p:nvPr>
            <p:ph idx="1"/>
          </p:nvPr>
        </p:nvGraphicFramePr>
        <p:xfrm>
          <a:off x="938591" y="2434773"/>
          <a:ext cx="9956795" cy="3370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3387E13-8A0A-D5B1-4A9F-F7B0719E2B10}"/>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cs typeface="Calibri"/>
              </a:rPr>
              <a:t>FIFA Summits</a:t>
            </a:r>
            <a:endParaRPr lang="en-US"/>
          </a:p>
        </p:txBody>
      </p:sp>
      <p:sp>
        <p:nvSpPr>
          <p:cNvPr id="4" name="Slide Number Placeholder 3">
            <a:extLst>
              <a:ext uri="{FF2B5EF4-FFF2-40B4-BE49-F238E27FC236}">
                <a16:creationId xmlns:a16="http://schemas.microsoft.com/office/drawing/2014/main" id="{0045B817-57E9-90C1-1BFF-C8341559A8A6}"/>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56</a:t>
            </a:fld>
            <a:endParaRPr lang="en-US"/>
          </a:p>
        </p:txBody>
      </p:sp>
    </p:spTree>
    <p:extLst>
      <p:ext uri="{BB962C8B-B14F-4D97-AF65-F5344CB8AC3E}">
        <p14:creationId xmlns:p14="http://schemas.microsoft.com/office/powerpoint/2010/main" val="967996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7E2A8-2759-D05D-E84D-A37CF23665A8}"/>
              </a:ext>
            </a:extLst>
          </p:cNvPr>
          <p:cNvSpPr>
            <a:spLocks noGrp="1"/>
          </p:cNvSpPr>
          <p:nvPr>
            <p:ph idx="1"/>
          </p:nvPr>
        </p:nvSpPr>
        <p:spPr>
          <a:xfrm>
            <a:off x="284039" y="1967184"/>
            <a:ext cx="4395368" cy="44196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400" dirty="0"/>
              <a:t>Track activities around FIFA and July 4 event locations</a:t>
            </a:r>
          </a:p>
          <a:p>
            <a:pPr marL="0" indent="0">
              <a:buNone/>
            </a:pPr>
            <a:endParaRPr lang="en-US" sz="2400" dirty="0"/>
          </a:p>
          <a:p>
            <a:r>
              <a:rPr lang="en-US" sz="2400" dirty="0"/>
              <a:t>Sign up for automatic push notices regarding risk events near selected locations</a:t>
            </a:r>
          </a:p>
          <a:p>
            <a:pPr marL="0" indent="0">
              <a:buNone/>
            </a:pPr>
            <a:r>
              <a:rPr lang="en-US" sz="2400" i="1" dirty="0"/>
              <a:t>      </a:t>
            </a:r>
          </a:p>
          <a:p>
            <a:pPr marL="0" indent="0">
              <a:buNone/>
            </a:pPr>
            <a:endParaRPr lang="en-US" sz="2400" i="1" dirty="0"/>
          </a:p>
          <a:p>
            <a:pPr marL="0" indent="0">
              <a:buNone/>
            </a:pPr>
            <a:endParaRPr lang="en-US" sz="2400" i="1" dirty="0"/>
          </a:p>
          <a:p>
            <a:pPr marL="0" indent="0">
              <a:buNone/>
            </a:pPr>
            <a:r>
              <a:rPr lang="en-US" sz="2400" i="1" dirty="0"/>
              <a:t>       </a:t>
            </a:r>
            <a:r>
              <a:rPr lang="en-US" i="1" dirty="0"/>
              <a:t>In development</a:t>
            </a:r>
          </a:p>
        </p:txBody>
      </p:sp>
      <p:sp>
        <p:nvSpPr>
          <p:cNvPr id="3" name="Title 2">
            <a:extLst>
              <a:ext uri="{FF2B5EF4-FFF2-40B4-BE49-F238E27FC236}">
                <a16:creationId xmlns:a16="http://schemas.microsoft.com/office/drawing/2014/main" id="{A8D8EA3B-B042-0D89-4EF4-3A91C5486BD7}"/>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Sit Stat Risk Notifications</a:t>
            </a:r>
          </a:p>
        </p:txBody>
      </p:sp>
      <p:sp>
        <p:nvSpPr>
          <p:cNvPr id="4" name="Slide Number Placeholder 3">
            <a:extLst>
              <a:ext uri="{FF2B5EF4-FFF2-40B4-BE49-F238E27FC236}">
                <a16:creationId xmlns:a16="http://schemas.microsoft.com/office/drawing/2014/main" id="{3CD42C4B-C22A-FE1B-D365-2EDFEE8486A7}"/>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57</a:t>
            </a:fld>
            <a:endParaRPr lang="en-US"/>
          </a:p>
        </p:txBody>
      </p:sp>
      <p:pic>
        <p:nvPicPr>
          <p:cNvPr id="6" name="Picture 5">
            <a:extLst>
              <a:ext uri="{FF2B5EF4-FFF2-40B4-BE49-F238E27FC236}">
                <a16:creationId xmlns:a16="http://schemas.microsoft.com/office/drawing/2014/main" id="{1FC1F472-2000-32AF-1D0D-2D12FCE644A2}"/>
              </a:ext>
            </a:extLst>
          </p:cNvPr>
          <p:cNvPicPr>
            <a:picLocks noChangeAspect="1"/>
          </p:cNvPicPr>
          <p:nvPr/>
        </p:nvPicPr>
        <p:blipFill>
          <a:blip r:embed="rId3"/>
          <a:stretch>
            <a:fillRect/>
          </a:stretch>
        </p:blipFill>
        <p:spPr>
          <a:xfrm>
            <a:off x="5123540" y="1874791"/>
            <a:ext cx="6650449" cy="4581011"/>
          </a:xfrm>
          <a:prstGeom prst="rect">
            <a:avLst/>
          </a:prstGeom>
        </p:spPr>
      </p:pic>
    </p:spTree>
    <p:extLst>
      <p:ext uri="{BB962C8B-B14F-4D97-AF65-F5344CB8AC3E}">
        <p14:creationId xmlns:p14="http://schemas.microsoft.com/office/powerpoint/2010/main" val="1000100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343C-E988-5894-0831-D66A44C9168B}"/>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Questions?</a:t>
            </a:r>
          </a:p>
        </p:txBody>
      </p:sp>
    </p:spTree>
    <p:extLst>
      <p:ext uri="{BB962C8B-B14F-4D97-AF65-F5344CB8AC3E}">
        <p14:creationId xmlns:p14="http://schemas.microsoft.com/office/powerpoint/2010/main" val="2970688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F0306-0CD4-DAEC-5364-0B7463F489CE}"/>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Thank you</a:t>
            </a:r>
          </a:p>
        </p:txBody>
      </p:sp>
      <p:sp>
        <p:nvSpPr>
          <p:cNvPr id="4" name="Slide Number Placeholder 3">
            <a:extLst>
              <a:ext uri="{FF2B5EF4-FFF2-40B4-BE49-F238E27FC236}">
                <a16:creationId xmlns:a16="http://schemas.microsoft.com/office/drawing/2014/main" id="{4B81C158-2FD4-3DB6-FA12-07125721C140}"/>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59</a:t>
            </a:fld>
            <a:endParaRPr lang="en-US"/>
          </a:p>
        </p:txBody>
      </p:sp>
      <p:sp>
        <p:nvSpPr>
          <p:cNvPr id="5" name="Content Placeholder 1">
            <a:extLst>
              <a:ext uri="{FF2B5EF4-FFF2-40B4-BE49-F238E27FC236}">
                <a16:creationId xmlns:a16="http://schemas.microsoft.com/office/drawing/2014/main" id="{5BC0CCE6-2742-BA45-B28D-D75D7C847885}"/>
              </a:ext>
            </a:extLst>
          </p:cNvPr>
          <p:cNvSpPr>
            <a:spLocks noGrp="1"/>
          </p:cNvSpPr>
          <p:nvPr>
            <p:ph idx="1"/>
          </p:nvPr>
        </p:nvSpPr>
        <p:spPr>
          <a:prstGeom prst="rect">
            <a:avLst/>
          </a:prstGeom>
        </p:spPr>
        <p:txBody>
          <a:bodyPr vert="horz" lIns="121920" tIns="60960" rIns="121920" bIns="60960" rtlCol="0">
            <a:normAutofit fontScale="925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dirty="0"/>
              <a:t>Andrew Dahl</a:t>
            </a:r>
            <a:endParaRPr lang="en-US" sz="1867" dirty="0"/>
          </a:p>
          <a:p>
            <a:pPr marL="0" indent="0">
              <a:buNone/>
            </a:pPr>
            <a:r>
              <a:rPr lang="en-US" sz="1867" dirty="0"/>
              <a:t>Vice President, Emergency Preparedness and Response</a:t>
            </a:r>
          </a:p>
          <a:p>
            <a:pPr marL="0" indent="0">
              <a:buNone/>
            </a:pPr>
            <a:r>
              <a:rPr lang="tr-TR" sz="1867" dirty="0"/>
              <a:t>Phone: 212-258</a:t>
            </a:r>
            <a:r>
              <a:rPr lang="en-US" sz="1867" dirty="0"/>
              <a:t>-</a:t>
            </a:r>
            <a:r>
              <a:rPr lang="tr-TR" sz="1867" dirty="0"/>
              <a:t>5314</a:t>
            </a:r>
            <a:endParaRPr lang="en-US" sz="1867" dirty="0"/>
          </a:p>
          <a:p>
            <a:pPr marL="0" indent="0">
              <a:buNone/>
            </a:pPr>
            <a:r>
              <a:rPr lang="tr-TR" sz="1867" dirty="0"/>
              <a:t>Email: </a:t>
            </a:r>
            <a:r>
              <a:rPr lang="en-US" sz="1867" u="sng" dirty="0">
                <a:hlinkClick r:id="rId2"/>
              </a:rPr>
              <a:t>adahl@gnyha.org</a:t>
            </a:r>
            <a:endParaRPr lang="en-US" sz="1867" u="sng" dirty="0"/>
          </a:p>
          <a:p>
            <a:pPr marL="0" indent="0">
              <a:buNone/>
            </a:pPr>
            <a:endParaRPr lang="en-US" sz="1867" b="1" dirty="0"/>
          </a:p>
          <a:p>
            <a:pPr marL="0" indent="0">
              <a:buNone/>
            </a:pPr>
            <a:r>
              <a:rPr lang="en-US" sz="1867" b="1" dirty="0"/>
              <a:t>Lisa Fenger</a:t>
            </a:r>
            <a:endParaRPr lang="en-US" sz="1867" dirty="0"/>
          </a:p>
          <a:p>
            <a:pPr marL="0" indent="0">
              <a:buNone/>
            </a:pPr>
            <a:r>
              <a:rPr lang="en-US" sz="1867" dirty="0"/>
              <a:t>Assistant Director, Emergency Preparedness and Response</a:t>
            </a:r>
          </a:p>
          <a:p>
            <a:pPr marL="0" indent="0">
              <a:buNone/>
            </a:pPr>
            <a:r>
              <a:rPr lang="tr-TR" sz="1867" dirty="0"/>
              <a:t>Phone: 212-</a:t>
            </a:r>
            <a:r>
              <a:rPr lang="en-US" sz="1867" dirty="0"/>
              <a:t>506-5432</a:t>
            </a:r>
          </a:p>
          <a:p>
            <a:pPr marL="0" indent="0">
              <a:buNone/>
            </a:pPr>
            <a:r>
              <a:rPr lang="tr-TR" sz="1867" dirty="0"/>
              <a:t>Email: </a:t>
            </a:r>
            <a:r>
              <a:rPr lang="en-US" sz="1867" u="sng" dirty="0">
                <a:hlinkClick r:id="rId3"/>
              </a:rPr>
              <a:t>lfenger@gnyha.org</a:t>
            </a:r>
            <a:endParaRPr lang="en-US" sz="1867" u="sng" dirty="0"/>
          </a:p>
          <a:p>
            <a:pPr marL="0" indent="0">
              <a:buNone/>
            </a:pPr>
            <a:endParaRPr lang="en-US" sz="1867" u="sng" dirty="0"/>
          </a:p>
          <a:p>
            <a:pPr marL="0" indent="0">
              <a:buNone/>
            </a:pPr>
            <a:r>
              <a:rPr lang="en-US" sz="1867" b="1" dirty="0"/>
              <a:t>Nicole Ziogas</a:t>
            </a:r>
            <a:endParaRPr lang="en-US" sz="1867" dirty="0"/>
          </a:p>
          <a:p>
            <a:pPr marL="0" indent="0">
              <a:buNone/>
            </a:pPr>
            <a:r>
              <a:rPr lang="en-US" sz="1867" dirty="0"/>
              <a:t>Assistant Director, Emergency Preparedness and Response</a:t>
            </a:r>
          </a:p>
          <a:p>
            <a:pPr marL="0" indent="0">
              <a:buNone/>
            </a:pPr>
            <a:r>
              <a:rPr lang="tr-TR" sz="1867" dirty="0"/>
              <a:t>Phone: 212-</a:t>
            </a:r>
            <a:r>
              <a:rPr lang="en-US" sz="1867" dirty="0"/>
              <a:t>554-7728</a:t>
            </a:r>
          </a:p>
          <a:p>
            <a:pPr marL="0" indent="0">
              <a:buNone/>
            </a:pPr>
            <a:r>
              <a:rPr lang="tr-TR" sz="1867" dirty="0"/>
              <a:t>Email: </a:t>
            </a:r>
            <a:r>
              <a:rPr lang="en-US" sz="1867" u="sng" dirty="0">
                <a:hlinkClick r:id="rId4"/>
              </a:rPr>
              <a:t>nziogas@gnyha.org</a:t>
            </a:r>
            <a:endParaRPr lang="en-US" sz="1867" u="sng" dirty="0"/>
          </a:p>
          <a:p>
            <a:pPr marL="0" indent="0">
              <a:buNone/>
            </a:pPr>
            <a:endParaRPr lang="en-US" sz="1867" u="sng" dirty="0"/>
          </a:p>
          <a:p>
            <a:pPr marL="0" indent="0">
              <a:buNone/>
            </a:pPr>
            <a:endParaRPr lang="en-US" sz="1867" u="sng" dirty="0"/>
          </a:p>
          <a:p>
            <a:pPr marL="0" indent="0">
              <a:buNone/>
            </a:pPr>
            <a:endParaRPr lang="en-US" sz="1867" u="sng" dirty="0"/>
          </a:p>
        </p:txBody>
      </p:sp>
    </p:spTree>
    <p:extLst>
      <p:ext uri="{BB962C8B-B14F-4D97-AF65-F5344CB8AC3E}">
        <p14:creationId xmlns:p14="http://schemas.microsoft.com/office/powerpoint/2010/main" val="65535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b="1" i="0" dirty="0">
                <a:solidFill>
                  <a:srgbClr val="002C5D"/>
                </a:solidFill>
                <a:effectLst/>
                <a:latin typeface="Roboto" panose="02000000000000000000" pitchFamily="2" charset="0"/>
              </a:rPr>
              <a:t>SAVE THE DATE FOR #NHCPC26</a:t>
            </a:r>
            <a:endParaRPr lang="en-US" u="sng" dirty="0"/>
          </a:p>
        </p:txBody>
      </p:sp>
      <p:pic>
        <p:nvPicPr>
          <p:cNvPr id="5" name="Picture 4">
            <a:extLst>
              <a:ext uri="{FF2B5EF4-FFF2-40B4-BE49-F238E27FC236}">
                <a16:creationId xmlns:a16="http://schemas.microsoft.com/office/drawing/2014/main" id="{7F61B0BE-B956-4CF0-CF28-A678E59098B4}"/>
              </a:ext>
            </a:extLst>
          </p:cNvPr>
          <p:cNvPicPr>
            <a:picLocks noChangeAspect="1"/>
          </p:cNvPicPr>
          <p:nvPr/>
        </p:nvPicPr>
        <p:blipFill>
          <a:blip r:embed="rId2"/>
          <a:stretch>
            <a:fillRect/>
          </a:stretch>
        </p:blipFill>
        <p:spPr>
          <a:xfrm>
            <a:off x="0" y="2476821"/>
            <a:ext cx="12192000" cy="1904357"/>
          </a:xfrm>
          <a:prstGeom prst="rect">
            <a:avLst/>
          </a:prstGeom>
        </p:spPr>
      </p:pic>
    </p:spTree>
    <p:extLst>
      <p:ext uri="{BB962C8B-B14F-4D97-AF65-F5344CB8AC3E}">
        <p14:creationId xmlns:p14="http://schemas.microsoft.com/office/powerpoint/2010/main" val="3237911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75C6F2-0A96-5F53-B54D-8B8F35EFF0D7}"/>
              </a:ext>
            </a:extLst>
          </p:cNvPr>
          <p:cNvSpPr>
            <a:spLocks noGrp="1"/>
          </p:cNvSpPr>
          <p:nvPr>
            <p:ph idx="1"/>
          </p:nvPr>
        </p:nvSpPr>
        <p:spPr/>
        <p:txBody>
          <a:bodyPr>
            <a:normAutofit fontScale="775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50000"/>
              </a:lnSpc>
            </a:pPr>
            <a:r>
              <a:rPr lang="en-US" sz="2133" dirty="0"/>
              <a:t>FIFA Schedule: </a:t>
            </a:r>
            <a:r>
              <a:rPr lang="en-US" sz="2133" dirty="0">
                <a:hlinkClick r:id="rId2"/>
              </a:rPr>
              <a:t>https://nynjfwc26.com/schedule/</a:t>
            </a:r>
            <a:r>
              <a:rPr lang="en-US" sz="2133" dirty="0"/>
              <a:t> </a:t>
            </a:r>
          </a:p>
          <a:p>
            <a:pPr>
              <a:lnSpc>
                <a:spcPct val="150000"/>
              </a:lnSpc>
            </a:pPr>
            <a:r>
              <a:rPr lang="en-US" sz="2133" dirty="0"/>
              <a:t>FIFA Venues: </a:t>
            </a:r>
            <a:r>
              <a:rPr lang="en-US" sz="2133" dirty="0">
                <a:solidFill>
                  <a:schemeClr val="accent1"/>
                </a:solidFill>
                <a:hlinkClick r:id="rId3"/>
              </a:rPr>
              <a:t>https://nynjfwc26.com/fan-festival/</a:t>
            </a:r>
            <a:r>
              <a:rPr lang="en-US" sz="2133" dirty="0">
                <a:solidFill>
                  <a:schemeClr val="accent1"/>
                </a:solidFill>
              </a:rPr>
              <a:t> </a:t>
            </a:r>
          </a:p>
          <a:p>
            <a:pPr>
              <a:lnSpc>
                <a:spcPct val="150000"/>
              </a:lnSpc>
            </a:pPr>
            <a:r>
              <a:rPr lang="en-US" sz="2000" dirty="0"/>
              <a:t>Rockefeller Center Event: </a:t>
            </a:r>
            <a:r>
              <a:rPr lang="en-US" sz="2133" dirty="0">
                <a:solidFill>
                  <a:schemeClr val="accent1"/>
                </a:solidFill>
                <a:hlinkClick r:id="rId4"/>
              </a:rPr>
              <a:t>https://www.rockefellercenter.com/events/world-cup-2026/</a:t>
            </a:r>
            <a:endParaRPr lang="en-US" sz="2133" dirty="0"/>
          </a:p>
          <a:p>
            <a:pPr>
              <a:lnSpc>
                <a:spcPct val="150000"/>
              </a:lnSpc>
            </a:pPr>
            <a:r>
              <a:rPr lang="en-US" sz="2133" dirty="0"/>
              <a:t>FIFA FAQs: </a:t>
            </a:r>
            <a:r>
              <a:rPr lang="en-US" sz="2133" dirty="0">
                <a:hlinkClick r:id="rId5"/>
              </a:rPr>
              <a:t>https://nynjfwc26.com/faq/</a:t>
            </a:r>
            <a:endParaRPr lang="en-US" sz="2133" dirty="0"/>
          </a:p>
          <a:p>
            <a:pPr>
              <a:lnSpc>
                <a:spcPct val="150000"/>
              </a:lnSpc>
            </a:pPr>
            <a:r>
              <a:rPr lang="en-US" sz="2133" dirty="0"/>
              <a:t>Sail4th 250: </a:t>
            </a:r>
            <a:r>
              <a:rPr lang="en-US" sz="2133" dirty="0">
                <a:solidFill>
                  <a:schemeClr val="accent1"/>
                </a:solidFill>
                <a:hlinkClick r:id="rId6"/>
              </a:rPr>
              <a:t>https://sail4th.org/schedule</a:t>
            </a:r>
            <a:r>
              <a:rPr lang="en-US" sz="2133" dirty="0">
                <a:solidFill>
                  <a:schemeClr val="accent1"/>
                </a:solidFill>
              </a:rPr>
              <a:t> </a:t>
            </a:r>
          </a:p>
          <a:p>
            <a:pPr>
              <a:lnSpc>
                <a:spcPct val="150000"/>
              </a:lnSpc>
            </a:pPr>
            <a:r>
              <a:rPr lang="en-US" sz="2133" dirty="0"/>
              <a:t>Department of the Navy: </a:t>
            </a:r>
            <a:r>
              <a:rPr lang="en-US" sz="2133" dirty="0">
                <a:solidFill>
                  <a:schemeClr val="accent1"/>
                </a:solidFill>
                <a:hlinkClick r:id="rId7"/>
              </a:rPr>
              <a:t>https://www.navy.mil/Press-Office/Press-Releases/display-pressreleases/Article/4380385/save-the-date-july-4-2026/</a:t>
            </a:r>
            <a:r>
              <a:rPr lang="en-US" sz="2133" dirty="0">
                <a:solidFill>
                  <a:schemeClr val="accent1"/>
                </a:solidFill>
              </a:rPr>
              <a:t> </a:t>
            </a:r>
          </a:p>
          <a:p>
            <a:pPr>
              <a:lnSpc>
                <a:spcPct val="150000"/>
              </a:lnSpc>
            </a:pPr>
            <a:r>
              <a:rPr lang="en-US" sz="2133" dirty="0"/>
              <a:t>July 3 Times Square Ball Drop: </a:t>
            </a:r>
            <a:r>
              <a:rPr lang="en-US" sz="2133" dirty="0">
                <a:hlinkClick r:id="rId8"/>
              </a:rPr>
              <a:t>https://america250.org/news/america250-announces-celebration-of-america-turning-250-on-new-years-eve-in-times-square/</a:t>
            </a:r>
            <a:r>
              <a:rPr lang="en-US" sz="2133" dirty="0"/>
              <a:t> </a:t>
            </a:r>
          </a:p>
          <a:p>
            <a:pPr>
              <a:lnSpc>
                <a:spcPct val="150000"/>
              </a:lnSpc>
            </a:pPr>
            <a:r>
              <a:rPr lang="en-US" sz="2133" dirty="0"/>
              <a:t>Fleet Week (Intrepid Museum): </a:t>
            </a:r>
            <a:r>
              <a:rPr lang="en-US" sz="2133" dirty="0">
                <a:hlinkClick r:id="rId9"/>
              </a:rPr>
              <a:t>https://intrepidmuseum.org/save-date-fleet-week-july-4-8-2026</a:t>
            </a:r>
            <a:r>
              <a:rPr lang="en-US" sz="2133" dirty="0"/>
              <a:t> </a:t>
            </a:r>
          </a:p>
          <a:p>
            <a:pPr>
              <a:lnSpc>
                <a:spcPct val="150000"/>
              </a:lnSpc>
            </a:pPr>
            <a:r>
              <a:rPr lang="en-US" sz="2133" dirty="0" err="1"/>
              <a:t>FourLeaf</a:t>
            </a:r>
            <a:r>
              <a:rPr lang="en-US" sz="2133" dirty="0"/>
              <a:t> Air Show </a:t>
            </a:r>
            <a:r>
              <a:rPr lang="en-US" sz="2133" dirty="0">
                <a:hlinkClick r:id="rId10"/>
              </a:rPr>
              <a:t>https://www.fourleafairshow.com/</a:t>
            </a:r>
            <a:endParaRPr lang="en-US" sz="2133" dirty="0"/>
          </a:p>
          <a:p>
            <a:pPr>
              <a:lnSpc>
                <a:spcPct val="150000"/>
              </a:lnSpc>
            </a:pPr>
            <a:r>
              <a:rPr lang="en-US" sz="2133" dirty="0"/>
              <a:t>New York State Events: </a:t>
            </a:r>
            <a:r>
              <a:rPr lang="en-US" sz="2133" dirty="0">
                <a:hlinkClick r:id="rId11"/>
              </a:rPr>
              <a:t>https://www.iloveny.com/fifa-world-cup/community-viewing-events/</a:t>
            </a:r>
            <a:endParaRPr lang="en-US" sz="2133" dirty="0"/>
          </a:p>
          <a:p>
            <a:pPr>
              <a:lnSpc>
                <a:spcPct val="150000"/>
              </a:lnSpc>
            </a:pPr>
            <a:endParaRPr lang="en-US" sz="2133" dirty="0"/>
          </a:p>
          <a:p>
            <a:pPr>
              <a:lnSpc>
                <a:spcPct val="150000"/>
              </a:lnSpc>
            </a:pPr>
            <a:endParaRPr lang="en-US" sz="2133" dirty="0"/>
          </a:p>
          <a:p>
            <a:endParaRPr lang="en-US" sz="2400" dirty="0"/>
          </a:p>
          <a:p>
            <a:endParaRPr lang="en-US" dirty="0"/>
          </a:p>
        </p:txBody>
      </p:sp>
      <p:sp>
        <p:nvSpPr>
          <p:cNvPr id="3" name="Title 2">
            <a:extLst>
              <a:ext uri="{FF2B5EF4-FFF2-40B4-BE49-F238E27FC236}">
                <a16:creationId xmlns:a16="http://schemas.microsoft.com/office/drawing/2014/main" id="{9EDF4DC6-5C8C-EBEF-F2CF-F870FC6DA6A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Resources</a:t>
            </a:r>
          </a:p>
        </p:txBody>
      </p:sp>
      <p:sp>
        <p:nvSpPr>
          <p:cNvPr id="4" name="Slide Number Placeholder 3">
            <a:extLst>
              <a:ext uri="{FF2B5EF4-FFF2-40B4-BE49-F238E27FC236}">
                <a16:creationId xmlns:a16="http://schemas.microsoft.com/office/drawing/2014/main" id="{028B24B7-B8DB-83DB-6B30-B3E166114DE3}"/>
              </a:ext>
            </a:extLst>
          </p:cNvPr>
          <p:cNvSpPr>
            <a:spLocks noGrp="1"/>
          </p:cNvSpPr>
          <p:nvPr>
            <p:ph type="sldNum" sz="quarter" idx="4"/>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CFEC368-1D7A-4F81-ABF6-AE0E36BAF64C}" type="slidenum">
              <a:rPr lang="en-US" smtClean="0"/>
              <a:pPr/>
              <a:t>60</a:t>
            </a:fld>
            <a:endParaRPr lang="en-US"/>
          </a:p>
        </p:txBody>
      </p:sp>
    </p:spTree>
    <p:extLst>
      <p:ext uri="{BB962C8B-B14F-4D97-AF65-F5344CB8AC3E}">
        <p14:creationId xmlns:p14="http://schemas.microsoft.com/office/powerpoint/2010/main" val="3186337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4E3238-2E72-CECD-5E99-8B32625F450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930AD99-DFB7-795B-9467-3DB0FF173B1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5B951DD-5DBE-6D34-3A60-C2F4559CF4EE}"/>
              </a:ext>
            </a:extLst>
          </p:cNvPr>
          <p:cNvSpPr>
            <a:spLocks noGrp="1"/>
          </p:cNvSpPr>
          <p:nvPr>
            <p:ph type="sldNum" sz="quarter" idx="4"/>
          </p:nvPr>
        </p:nvSpPr>
        <p:spPr/>
        <p:txBody>
          <a:bodyPr/>
          <a:lstStyle/>
          <a:p>
            <a:fld id="{0CFEC368-1D7A-4F81-ABF6-AE0E36BAF64C}" type="slidenum">
              <a:rPr lang="en-US" smtClean="0"/>
              <a:pPr/>
              <a:t>61</a:t>
            </a:fld>
            <a:endParaRPr lang="en-US"/>
          </a:p>
        </p:txBody>
      </p:sp>
    </p:spTree>
    <p:extLst>
      <p:ext uri="{BB962C8B-B14F-4D97-AF65-F5344CB8AC3E}">
        <p14:creationId xmlns:p14="http://schemas.microsoft.com/office/powerpoint/2010/main" val="913225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9F9408-B88C-6076-697B-B6FF89DF9EC0}"/>
              </a:ext>
            </a:extLst>
          </p:cNvPr>
          <p:cNvSpPr>
            <a:spLocks noGrp="1"/>
          </p:cNvSpPr>
          <p:nvPr>
            <p:ph type="sldNum" sz="quarter" idx="12"/>
          </p:nvPr>
        </p:nvSpPr>
        <p:spPr/>
        <p:txBody>
          <a:bodyPr/>
          <a:lstStyle/>
          <a:p>
            <a:fld id="{383A4B26-F65E-4771-8FFD-84ABE4FCD18A}" type="slidenum">
              <a:rPr lang="en-US"/>
              <a:pPr/>
              <a:t>62</a:t>
            </a:fld>
            <a:endParaRPr lang="en-US"/>
          </a:p>
        </p:txBody>
      </p:sp>
      <p:sp>
        <p:nvSpPr>
          <p:cNvPr id="2" name="Title 1">
            <a:extLst>
              <a:ext uri="{FF2B5EF4-FFF2-40B4-BE49-F238E27FC236}">
                <a16:creationId xmlns:a16="http://schemas.microsoft.com/office/drawing/2014/main" id="{AED8390A-81B9-DAA7-2FD4-1A6FA0CA5A10}"/>
              </a:ext>
            </a:extLst>
          </p:cNvPr>
          <p:cNvSpPr>
            <a:spLocks noGrp="1"/>
          </p:cNvSpPr>
          <p:nvPr>
            <p:ph type="title"/>
          </p:nvPr>
        </p:nvSpPr>
        <p:spPr/>
        <p:txBody>
          <a:bodyPr/>
          <a:lstStyle/>
          <a:p>
            <a:r>
              <a:rPr lang="en-US">
                <a:solidFill>
                  <a:schemeClr val="bg1"/>
                </a:solidFill>
                <a:cs typeface="Segoe UI Semibold"/>
              </a:rPr>
              <a:t>Medical Surge and Response Exercise</a:t>
            </a:r>
          </a:p>
        </p:txBody>
      </p:sp>
      <p:sp>
        <p:nvSpPr>
          <p:cNvPr id="3" name="Content Placeholder 2">
            <a:extLst>
              <a:ext uri="{FF2B5EF4-FFF2-40B4-BE49-F238E27FC236}">
                <a16:creationId xmlns:a16="http://schemas.microsoft.com/office/drawing/2014/main" id="{AEF351E2-4AF0-D6F8-ADF4-718203138806}"/>
              </a:ext>
            </a:extLst>
          </p:cNvPr>
          <p:cNvSpPr>
            <a:spLocks noGrp="1"/>
          </p:cNvSpPr>
          <p:nvPr>
            <p:ph type="body" sz="quarter" idx="13"/>
          </p:nvPr>
        </p:nvSpPr>
        <p:spPr/>
        <p:txBody>
          <a:bodyPr vert="horz" lIns="91440" tIns="45720" rIns="91440" bIns="45720" rtlCol="0" anchor="t">
            <a:noAutofit/>
          </a:bodyPr>
          <a:lstStyle/>
          <a:p>
            <a:r>
              <a:rPr lang="en-US" sz="3200">
                <a:solidFill>
                  <a:schemeClr val="bg1"/>
                </a:solidFill>
                <a:latin typeface="Calibri"/>
                <a:ea typeface="Calibri"/>
                <a:cs typeface="Segoe UI"/>
              </a:rPr>
              <a:t>Healthcare Coalition Meeting #2 </a:t>
            </a:r>
          </a:p>
          <a:p>
            <a:r>
              <a:rPr lang="en-US" sz="3200">
                <a:solidFill>
                  <a:schemeClr val="bg1"/>
                </a:solidFill>
                <a:latin typeface="Calibri"/>
                <a:ea typeface="Calibri"/>
                <a:cs typeface="Segoe UI"/>
              </a:rPr>
              <a:t>March 10, 2026</a:t>
            </a:r>
            <a:endParaRPr lang="en-US" sz="3200">
              <a:solidFill>
                <a:schemeClr val="bg1"/>
              </a:solidFill>
            </a:endParaRPr>
          </a:p>
          <a:p>
            <a:endParaRPr lang="en-US" sz="3200">
              <a:solidFill>
                <a:schemeClr val="bg1"/>
              </a:solidFill>
              <a:latin typeface="Calibri"/>
              <a:ea typeface="Calibri"/>
              <a:cs typeface="Segoe UI"/>
            </a:endParaRPr>
          </a:p>
          <a:p>
            <a:endParaRPr lang="en-US" sz="3200">
              <a:solidFill>
                <a:schemeClr val="bg1"/>
              </a:solidFill>
              <a:latin typeface="Calibri"/>
              <a:ea typeface="Calibri"/>
              <a:cs typeface="Segoe UI"/>
            </a:endParaRPr>
          </a:p>
        </p:txBody>
      </p:sp>
    </p:spTree>
    <p:extLst>
      <p:ext uri="{BB962C8B-B14F-4D97-AF65-F5344CB8AC3E}">
        <p14:creationId xmlns:p14="http://schemas.microsoft.com/office/powerpoint/2010/main" val="2415883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1AAC-8137-A39F-9BC0-A00983C88E31}"/>
              </a:ext>
            </a:extLst>
          </p:cNvPr>
          <p:cNvSpPr>
            <a:spLocks noGrp="1"/>
          </p:cNvSpPr>
          <p:nvPr>
            <p:ph type="title"/>
          </p:nvPr>
        </p:nvSpPr>
        <p:spPr/>
        <p:txBody>
          <a:bodyPr/>
          <a:lstStyle/>
          <a:p>
            <a:r>
              <a:rPr lang="en-US"/>
              <a:t>Overview: </a:t>
            </a:r>
            <a:r>
              <a:rPr lang="en-US">
                <a:cs typeface="Segoe UI Semibold"/>
              </a:rPr>
              <a:t>MRSE Exercise Details</a:t>
            </a:r>
            <a:endParaRPr lang="en-US"/>
          </a:p>
        </p:txBody>
      </p:sp>
      <p:sp>
        <p:nvSpPr>
          <p:cNvPr id="3" name="Content Placeholder 2">
            <a:extLst>
              <a:ext uri="{FF2B5EF4-FFF2-40B4-BE49-F238E27FC236}">
                <a16:creationId xmlns:a16="http://schemas.microsoft.com/office/drawing/2014/main" id="{31C98684-63AD-BA68-BD0D-8778BA223449}"/>
              </a:ext>
            </a:extLst>
          </p:cNvPr>
          <p:cNvSpPr>
            <a:spLocks noGrp="1"/>
          </p:cNvSpPr>
          <p:nvPr>
            <p:ph idx="1"/>
          </p:nvPr>
        </p:nvSpPr>
        <p:spPr/>
        <p:txBody>
          <a:bodyPr vert="horz" lIns="91440" tIns="45720" rIns="91440" bIns="45720" rtlCol="0" anchor="t">
            <a:normAutofit/>
          </a:bodyPr>
          <a:lstStyle/>
          <a:p>
            <a:r>
              <a:rPr lang="en-US" sz="2800">
                <a:solidFill>
                  <a:schemeClr val="accent1"/>
                </a:solidFill>
                <a:latin typeface="Calibri"/>
                <a:ea typeface="Calibri"/>
                <a:cs typeface="Segoe UI"/>
              </a:rPr>
              <a:t>Functional Exercise testing a required 10% of licensed beds for surge of patients into our collective healthcare system</a:t>
            </a:r>
          </a:p>
          <a:p>
            <a:pPr marL="600710" lvl="1" indent="-257810">
              <a:buClr>
                <a:schemeClr val="accent1"/>
              </a:buClr>
            </a:pPr>
            <a:r>
              <a:rPr lang="en-US" sz="2400">
                <a:solidFill>
                  <a:schemeClr val="accent1"/>
                </a:solidFill>
                <a:latin typeface="Calibri"/>
                <a:ea typeface="Calibri"/>
                <a:cs typeface="Segoe UI"/>
              </a:rPr>
              <a:t>Last year’s number was 1500 patients</a:t>
            </a:r>
          </a:p>
          <a:p>
            <a:pPr marL="600710" lvl="1" indent="-257810">
              <a:buClr>
                <a:schemeClr val="accent1"/>
              </a:buClr>
            </a:pPr>
            <a:r>
              <a:rPr lang="en-US" sz="2400">
                <a:solidFill>
                  <a:schemeClr val="accent1"/>
                </a:solidFill>
                <a:latin typeface="Calibri"/>
                <a:ea typeface="Calibri"/>
                <a:cs typeface="Segoe UI"/>
              </a:rPr>
              <a:t>This year we will aim for </a:t>
            </a:r>
            <a:r>
              <a:rPr lang="en-US" sz="2400" b="1">
                <a:solidFill>
                  <a:schemeClr val="accent1"/>
                </a:solidFill>
                <a:latin typeface="Calibri"/>
                <a:ea typeface="Calibri"/>
                <a:cs typeface="Segoe UI"/>
              </a:rPr>
              <a:t>2500 to 3000 patients </a:t>
            </a:r>
            <a:r>
              <a:rPr lang="en-US" sz="2400">
                <a:solidFill>
                  <a:schemeClr val="accent1"/>
                </a:solidFill>
                <a:latin typeface="Calibri"/>
                <a:ea typeface="Calibri"/>
                <a:cs typeface="Segoe UI"/>
              </a:rPr>
              <a:t>to better test to failure</a:t>
            </a:r>
            <a:endParaRPr lang="en-US" sz="2400" b="1">
              <a:solidFill>
                <a:schemeClr val="accent1"/>
              </a:solidFill>
              <a:latin typeface="Calibri"/>
              <a:ea typeface="Calibri"/>
              <a:cs typeface="Segoe UI"/>
            </a:endParaRPr>
          </a:p>
          <a:p>
            <a:r>
              <a:rPr lang="en-US" sz="2800">
                <a:solidFill>
                  <a:schemeClr val="accent1"/>
                </a:solidFill>
                <a:latin typeface="Calibri"/>
                <a:ea typeface="Calibri"/>
                <a:cs typeface="Segoe UI"/>
              </a:rPr>
              <a:t>ASPR requires key objectives:</a:t>
            </a:r>
          </a:p>
          <a:p>
            <a:pPr marL="600710" lvl="1" indent="-257810">
              <a:buClr>
                <a:schemeClr val="accent1"/>
              </a:buClr>
            </a:pPr>
            <a:r>
              <a:rPr lang="en-US" sz="2400">
                <a:solidFill>
                  <a:schemeClr val="accent1"/>
                </a:solidFill>
                <a:latin typeface="Calibri"/>
                <a:ea typeface="Calibri"/>
                <a:cs typeface="Segoe UI"/>
              </a:rPr>
              <a:t>Information Sharing &amp; Communication</a:t>
            </a:r>
          </a:p>
          <a:p>
            <a:pPr marL="600710" lvl="1" indent="-257810">
              <a:buClr>
                <a:schemeClr val="accent1"/>
              </a:buClr>
            </a:pPr>
            <a:r>
              <a:rPr lang="en-US" sz="2400">
                <a:solidFill>
                  <a:schemeClr val="accent1"/>
                </a:solidFill>
                <a:latin typeface="Calibri"/>
                <a:ea typeface="Calibri"/>
                <a:cs typeface="Segoe UI"/>
              </a:rPr>
              <a:t>Resource Needs (supplies, equipment, EMS)</a:t>
            </a:r>
          </a:p>
          <a:p>
            <a:pPr marL="600710" lvl="1" indent="-257810">
              <a:buClr>
                <a:schemeClr val="accent1"/>
              </a:buClr>
            </a:pPr>
            <a:r>
              <a:rPr lang="en-US" sz="2400">
                <a:solidFill>
                  <a:schemeClr val="accent1"/>
                </a:solidFill>
                <a:latin typeface="Calibri"/>
                <a:ea typeface="Calibri"/>
                <a:cs typeface="Segoe UI"/>
              </a:rPr>
              <a:t>Patient Distribution/Bed Types</a:t>
            </a:r>
          </a:p>
          <a:p>
            <a:pPr marL="600710" lvl="1" indent="-257810">
              <a:buClr>
                <a:schemeClr val="accent1"/>
              </a:buClr>
            </a:pPr>
            <a:r>
              <a:rPr lang="en-US" sz="2400">
                <a:solidFill>
                  <a:schemeClr val="accent1"/>
                </a:solidFill>
                <a:latin typeface="Calibri"/>
                <a:ea typeface="Calibri"/>
                <a:cs typeface="Segoe UI"/>
              </a:rPr>
              <a:t>Successful Coordination</a:t>
            </a:r>
          </a:p>
          <a:p>
            <a:pPr marL="600710" lvl="1" indent="-257810"/>
            <a:endParaRPr lang="en-US">
              <a:solidFill>
                <a:schemeClr val="accent1"/>
              </a:solidFill>
              <a:cs typeface="Segoe UI"/>
            </a:endParaRPr>
          </a:p>
          <a:p>
            <a:pPr marL="600710" lvl="1" indent="-257810"/>
            <a:endParaRPr lang="en-US">
              <a:solidFill>
                <a:schemeClr val="accent1"/>
              </a:solidFill>
              <a:cs typeface="Segoe UI"/>
            </a:endParaRPr>
          </a:p>
        </p:txBody>
      </p:sp>
      <p:sp>
        <p:nvSpPr>
          <p:cNvPr id="4" name="Slide Number Placeholder 3">
            <a:extLst>
              <a:ext uri="{FF2B5EF4-FFF2-40B4-BE49-F238E27FC236}">
                <a16:creationId xmlns:a16="http://schemas.microsoft.com/office/drawing/2014/main" id="{6E7526FE-02A2-3A9D-7D2C-A5BA20FF5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42890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9FA9-0876-C312-2934-63A9CC80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5F6B6-4026-712B-4F64-4BE0803946EA}"/>
              </a:ext>
            </a:extLst>
          </p:cNvPr>
          <p:cNvSpPr>
            <a:spLocks noGrp="1"/>
          </p:cNvSpPr>
          <p:nvPr>
            <p:ph type="title"/>
          </p:nvPr>
        </p:nvSpPr>
        <p:spPr/>
        <p:txBody>
          <a:bodyPr>
            <a:normAutofit/>
          </a:bodyPr>
          <a:lstStyle/>
          <a:p>
            <a:r>
              <a:rPr lang="en-US"/>
              <a:t>Coalition Objectives</a:t>
            </a:r>
          </a:p>
        </p:txBody>
      </p:sp>
      <p:sp>
        <p:nvSpPr>
          <p:cNvPr id="3" name="Content Placeholder 2">
            <a:extLst>
              <a:ext uri="{FF2B5EF4-FFF2-40B4-BE49-F238E27FC236}">
                <a16:creationId xmlns:a16="http://schemas.microsoft.com/office/drawing/2014/main" id="{F993BD65-EFB5-5C1B-96EC-59E0803218AF}"/>
              </a:ext>
            </a:extLst>
          </p:cNvPr>
          <p:cNvSpPr>
            <a:spLocks noGrp="1"/>
          </p:cNvSpPr>
          <p:nvPr>
            <p:ph idx="1"/>
          </p:nvPr>
        </p:nvSpPr>
        <p:spPr>
          <a:xfrm>
            <a:off x="609600" y="1304364"/>
            <a:ext cx="10998511" cy="4831484"/>
          </a:xfrm>
        </p:spPr>
        <p:txBody>
          <a:bodyPr vert="horz" lIns="91440" tIns="45720" rIns="91440" bIns="45720" rtlCol="0" anchor="t">
            <a:noAutofit/>
          </a:bodyPr>
          <a:lstStyle/>
          <a:p>
            <a:r>
              <a:rPr lang="en-US" sz="1800" b="1">
                <a:solidFill>
                  <a:schemeClr val="accent1"/>
                </a:solidFill>
                <a:latin typeface="Calibri"/>
                <a:ea typeface="Calibri"/>
                <a:cs typeface="Calibri"/>
              </a:rPr>
              <a:t>Objective #1: Demonstrate and educate hospitals and partners on the initial response for ESF-8 and hospital notification.</a:t>
            </a:r>
            <a:endParaRPr lang="en-US" sz="1800">
              <a:solidFill>
                <a:schemeClr val="accent1"/>
              </a:solidFill>
              <a:latin typeface="Segoe UI"/>
              <a:ea typeface="Calibri"/>
              <a:cs typeface="Segoe UI"/>
            </a:endParaRPr>
          </a:p>
          <a:p>
            <a:pPr marL="600710" lvl="1" indent="-257810">
              <a:buClr>
                <a:schemeClr val="accent1"/>
              </a:buClr>
            </a:pPr>
            <a:r>
              <a:rPr lang="en-US" sz="1600">
                <a:solidFill>
                  <a:srgbClr val="000000"/>
                </a:solidFill>
                <a:latin typeface="Calibri"/>
                <a:ea typeface="Calibri"/>
                <a:cs typeface="Segoe UI"/>
              </a:rPr>
              <a:t>How we intend to achieve this:</a:t>
            </a:r>
            <a:endParaRPr lang="en-US" sz="1600">
              <a:latin typeface="Calibri"/>
              <a:ea typeface="Calibri"/>
              <a:cs typeface="Calibri"/>
            </a:endParaRPr>
          </a:p>
          <a:p>
            <a:pPr lvl="2"/>
            <a:r>
              <a:rPr lang="en-US" sz="1600">
                <a:solidFill>
                  <a:srgbClr val="000000"/>
                </a:solidFill>
                <a:latin typeface="Calibri"/>
                <a:ea typeface="Calibri"/>
                <a:cs typeface="Segoe UI"/>
              </a:rPr>
              <a:t>Mock NYCEM led ESF-8 call </a:t>
            </a:r>
            <a:endParaRPr lang="en-US" sz="1600">
              <a:latin typeface="Calibri"/>
              <a:ea typeface="Calibri"/>
              <a:cs typeface="Segoe UI"/>
            </a:endParaRPr>
          </a:p>
          <a:p>
            <a:pPr marL="600710" lvl="1" indent="-257810">
              <a:buClr>
                <a:schemeClr val="accent1"/>
              </a:buClr>
            </a:pPr>
            <a:r>
              <a:rPr lang="en-US" sz="1600">
                <a:solidFill>
                  <a:srgbClr val="000000"/>
                </a:solidFill>
                <a:latin typeface="Calibri"/>
                <a:ea typeface="Calibri"/>
                <a:cs typeface="Segoe UI"/>
              </a:rPr>
              <a:t>Hospital Ask</a:t>
            </a:r>
            <a:endParaRPr lang="en-US" sz="1600">
              <a:latin typeface="Calibri"/>
              <a:ea typeface="Calibri"/>
              <a:cs typeface="Calibri"/>
            </a:endParaRPr>
          </a:p>
          <a:p>
            <a:pPr lvl="2"/>
            <a:r>
              <a:rPr lang="en-US" sz="1600">
                <a:solidFill>
                  <a:srgbClr val="000000"/>
                </a:solidFill>
                <a:latin typeface="Calibri"/>
                <a:ea typeface="Calibri"/>
                <a:cs typeface="Segoe UI"/>
              </a:rPr>
              <a:t>Attend and observe call for situational awareness and learning</a:t>
            </a:r>
          </a:p>
          <a:p>
            <a:r>
              <a:rPr lang="en-US" sz="1800" b="1">
                <a:solidFill>
                  <a:schemeClr val="accent1"/>
                </a:solidFill>
                <a:latin typeface="Calibri"/>
                <a:ea typeface="Calibri"/>
                <a:cs typeface="Calibri"/>
              </a:rPr>
              <a:t>Objective #2: Test the NYC HCC response to mass casualty incident in accordance with facility mass casualty plans and in coordination with OCME.</a:t>
            </a:r>
            <a:endParaRPr lang="en-US" sz="1800" b="1">
              <a:solidFill>
                <a:schemeClr val="accent1"/>
              </a:solidFill>
              <a:cs typeface="Segoe UI"/>
            </a:endParaRPr>
          </a:p>
          <a:p>
            <a:pPr marL="600710" lvl="1" indent="-257810">
              <a:buClr>
                <a:schemeClr val="accent1"/>
              </a:buClr>
            </a:pPr>
            <a:r>
              <a:rPr lang="en-US" sz="1600">
                <a:solidFill>
                  <a:srgbClr val="000000"/>
                </a:solidFill>
                <a:latin typeface="Calibri"/>
                <a:ea typeface="Calibri"/>
                <a:cs typeface="Segoe UI"/>
              </a:rPr>
              <a:t>How we intend to achieve this:</a:t>
            </a:r>
            <a:endParaRPr lang="en-US" sz="1600">
              <a:latin typeface="Calibri"/>
              <a:ea typeface="Calibri"/>
              <a:cs typeface="Segoe UI"/>
            </a:endParaRPr>
          </a:p>
          <a:p>
            <a:pPr lvl="2"/>
            <a:r>
              <a:rPr lang="en-US" sz="1600">
                <a:solidFill>
                  <a:srgbClr val="000000"/>
                </a:solidFill>
                <a:latin typeface="Calibri"/>
                <a:ea typeface="Calibri"/>
                <a:cs typeface="Segoe UI"/>
              </a:rPr>
              <a:t>Scenario Complexities</a:t>
            </a:r>
            <a:endParaRPr lang="en-US" sz="1600">
              <a:latin typeface="Calibri"/>
              <a:ea typeface="Calibri"/>
              <a:cs typeface="Segoe UI"/>
            </a:endParaRPr>
          </a:p>
          <a:p>
            <a:pPr lvl="3">
              <a:buClr>
                <a:schemeClr val="accent1"/>
              </a:buClr>
            </a:pPr>
            <a:r>
              <a:rPr lang="en-US" sz="1600">
                <a:solidFill>
                  <a:srgbClr val="000000"/>
                </a:solidFill>
                <a:latin typeface="Calibri"/>
                <a:ea typeface="Calibri"/>
                <a:cs typeface="Segoe UI"/>
              </a:rPr>
              <a:t>6 incidents, coordinated attacks</a:t>
            </a:r>
            <a:endParaRPr lang="en-US" sz="1600">
              <a:latin typeface="Calibri"/>
              <a:ea typeface="Calibri"/>
              <a:cs typeface="Segoe UI"/>
            </a:endParaRPr>
          </a:p>
          <a:p>
            <a:pPr lvl="3">
              <a:buClr>
                <a:schemeClr val="accent1"/>
              </a:buClr>
              <a:buFont typeface="Arial" panose="05000000000000000000" pitchFamily="2" charset="2"/>
              <a:buChar char="–"/>
            </a:pPr>
            <a:r>
              <a:rPr lang="en-US" sz="1600">
                <a:solidFill>
                  <a:srgbClr val="000000"/>
                </a:solidFill>
                <a:latin typeface="Calibri"/>
                <a:ea typeface="Calibri"/>
                <a:cs typeface="Segoe UI"/>
              </a:rPr>
              <a:t>Incidents across all 5 boroughs</a:t>
            </a:r>
            <a:endParaRPr lang="en-US" sz="1600">
              <a:latin typeface="Calibri"/>
              <a:ea typeface="Calibri"/>
              <a:cs typeface="Segoe UI"/>
            </a:endParaRPr>
          </a:p>
          <a:p>
            <a:pPr lvl="3">
              <a:buClr>
                <a:schemeClr val="accent1"/>
              </a:buClr>
            </a:pPr>
            <a:r>
              <a:rPr lang="en-US" sz="1600">
                <a:solidFill>
                  <a:srgbClr val="000000"/>
                </a:solidFill>
                <a:latin typeface="Calibri"/>
                <a:ea typeface="Calibri"/>
                <a:cs typeface="Segoe UI"/>
              </a:rPr>
              <a:t>Greater patient counts than last year</a:t>
            </a:r>
            <a:endParaRPr lang="en-US" sz="1600">
              <a:latin typeface="Calibri"/>
              <a:ea typeface="Calibri"/>
              <a:cs typeface="Segoe UI"/>
            </a:endParaRPr>
          </a:p>
          <a:p>
            <a:pPr marL="600710" lvl="1" indent="-257810">
              <a:buClr>
                <a:schemeClr val="accent1"/>
              </a:buClr>
              <a:buFont typeface="Arial" panose="05000000000000000000" pitchFamily="2" charset="2"/>
              <a:buChar char="–"/>
            </a:pPr>
            <a:r>
              <a:rPr lang="en-US" sz="1600">
                <a:solidFill>
                  <a:srgbClr val="000000"/>
                </a:solidFill>
                <a:latin typeface="Calibri"/>
                <a:ea typeface="Calibri"/>
                <a:cs typeface="Segoe UI"/>
              </a:rPr>
              <a:t>Hospital Ask:</a:t>
            </a:r>
            <a:endParaRPr lang="en-US" sz="1600">
              <a:latin typeface="Calibri"/>
              <a:ea typeface="Calibri"/>
              <a:cs typeface="Segoe UI"/>
            </a:endParaRPr>
          </a:p>
          <a:p>
            <a:pPr lvl="2">
              <a:buFont typeface="Arial" panose="05000000000000000000" pitchFamily="2" charset="2"/>
              <a:buChar char="•"/>
            </a:pPr>
            <a:r>
              <a:rPr lang="en-US" sz="1600">
                <a:solidFill>
                  <a:srgbClr val="000000"/>
                </a:solidFill>
                <a:latin typeface="Calibri"/>
                <a:ea typeface="Calibri"/>
                <a:cs typeface="Segoe UI"/>
              </a:rPr>
              <a:t>Play as realistically as possible after the April 20th call</a:t>
            </a:r>
            <a:endParaRPr lang="en-US" sz="1600">
              <a:latin typeface="Calibri"/>
              <a:ea typeface="Calibri"/>
              <a:cs typeface="Segoe UI"/>
            </a:endParaRPr>
          </a:p>
          <a:p>
            <a:pPr lvl="2"/>
            <a:r>
              <a:rPr lang="en-US" sz="1600">
                <a:solidFill>
                  <a:srgbClr val="000000"/>
                </a:solidFill>
                <a:latin typeface="Calibri"/>
                <a:ea typeface="Calibri"/>
                <a:cs typeface="Segoe UI"/>
              </a:rPr>
              <a:t>Use patient manifests to test internal mass casualty plans and other necessary protocols</a:t>
            </a:r>
          </a:p>
          <a:p>
            <a:endParaRPr lang="en-US" sz="1500" b="1">
              <a:solidFill>
                <a:schemeClr val="accent1"/>
              </a:solidFill>
              <a:latin typeface="Calibri"/>
              <a:ea typeface="Calibri"/>
              <a:cs typeface="Calibri"/>
            </a:endParaRPr>
          </a:p>
        </p:txBody>
      </p:sp>
      <p:sp>
        <p:nvSpPr>
          <p:cNvPr id="7" name="Slide Number Placeholder 6">
            <a:extLst>
              <a:ext uri="{FF2B5EF4-FFF2-40B4-BE49-F238E27FC236}">
                <a16:creationId xmlns:a16="http://schemas.microsoft.com/office/drawing/2014/main" id="{7D8AB568-15DC-CDF1-F417-E6BA2532C7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699752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03F2E-761D-56BC-2373-5B005D7B1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F2CEA-EB7B-F690-BB9F-7A920B810FD0}"/>
              </a:ext>
            </a:extLst>
          </p:cNvPr>
          <p:cNvSpPr>
            <a:spLocks noGrp="1"/>
          </p:cNvSpPr>
          <p:nvPr>
            <p:ph type="title"/>
          </p:nvPr>
        </p:nvSpPr>
        <p:spPr/>
        <p:txBody>
          <a:bodyPr>
            <a:normAutofit/>
          </a:bodyPr>
          <a:lstStyle/>
          <a:p>
            <a:r>
              <a:rPr lang="en-US"/>
              <a:t>Coalition Objectives</a:t>
            </a:r>
          </a:p>
        </p:txBody>
      </p:sp>
      <p:sp>
        <p:nvSpPr>
          <p:cNvPr id="3" name="Content Placeholder 2">
            <a:extLst>
              <a:ext uri="{FF2B5EF4-FFF2-40B4-BE49-F238E27FC236}">
                <a16:creationId xmlns:a16="http://schemas.microsoft.com/office/drawing/2014/main" id="{F93B5DBC-02A7-77F1-1625-7443D395A418}"/>
              </a:ext>
            </a:extLst>
          </p:cNvPr>
          <p:cNvSpPr>
            <a:spLocks noGrp="1"/>
          </p:cNvSpPr>
          <p:nvPr>
            <p:ph idx="1"/>
          </p:nvPr>
        </p:nvSpPr>
        <p:spPr>
          <a:xfrm>
            <a:off x="609600" y="1304364"/>
            <a:ext cx="10998511" cy="4831484"/>
          </a:xfrm>
        </p:spPr>
        <p:txBody>
          <a:bodyPr vert="horz" lIns="91440" tIns="45720" rIns="91440" bIns="45720" rtlCol="0" anchor="t">
            <a:noAutofit/>
          </a:bodyPr>
          <a:lstStyle/>
          <a:p>
            <a:pPr marL="342900" indent="-342900"/>
            <a:r>
              <a:rPr lang="en-US" sz="1800" b="1">
                <a:solidFill>
                  <a:schemeClr val="accent1"/>
                </a:solidFill>
                <a:latin typeface="Calibri"/>
                <a:cs typeface="Calibri"/>
              </a:rPr>
              <a:t>Objective #3: Assess</a:t>
            </a:r>
            <a:r>
              <a:rPr lang="en-US" sz="1800" b="1">
                <a:solidFill>
                  <a:schemeClr val="accent1"/>
                </a:solidFill>
                <a:latin typeface="Calibri"/>
                <a:ea typeface="Calibri"/>
                <a:cs typeface="Calibri"/>
              </a:rPr>
              <a:t> transportation capacity through engaging vendors and internal resources to understand gaps. </a:t>
            </a:r>
          </a:p>
          <a:p>
            <a:pPr marL="600710" lvl="1" indent="-257810">
              <a:buClr>
                <a:schemeClr val="accent1"/>
              </a:buClr>
            </a:pPr>
            <a:r>
              <a:rPr lang="en-US" sz="1600" b="1">
                <a:solidFill>
                  <a:srgbClr val="000000"/>
                </a:solidFill>
                <a:latin typeface="Calibri"/>
                <a:ea typeface="Calibri"/>
                <a:cs typeface="Segoe UI"/>
              </a:rPr>
              <a:t>How we intend to achieve this:</a:t>
            </a:r>
          </a:p>
          <a:p>
            <a:pPr lvl="2"/>
            <a:r>
              <a:rPr lang="en-US" sz="1600">
                <a:solidFill>
                  <a:srgbClr val="000000"/>
                </a:solidFill>
                <a:latin typeface="Calibri"/>
                <a:ea typeface="Calibri"/>
                <a:cs typeface="Segoe UI"/>
              </a:rPr>
              <a:t>Transport questions to be included in the patient intake and load balancing portion between parts 1 and 2</a:t>
            </a:r>
          </a:p>
          <a:p>
            <a:pPr marL="600710" lvl="1" indent="-257810">
              <a:buClr>
                <a:schemeClr val="accent1"/>
              </a:buClr>
            </a:pPr>
            <a:r>
              <a:rPr lang="en-US" sz="1600" b="1">
                <a:solidFill>
                  <a:srgbClr val="000000"/>
                </a:solidFill>
                <a:latin typeface="Calibri"/>
                <a:ea typeface="Calibri"/>
                <a:cs typeface="Segoe UI"/>
              </a:rPr>
              <a:t>Hospital Ask:</a:t>
            </a:r>
          </a:p>
          <a:p>
            <a:pPr lvl="2"/>
            <a:r>
              <a:rPr lang="en-US" sz="1600">
                <a:solidFill>
                  <a:srgbClr val="000000"/>
                </a:solidFill>
                <a:latin typeface="Calibri"/>
                <a:ea typeface="Calibri"/>
                <a:cs typeface="Segoe UI"/>
              </a:rPr>
              <a:t>Hospitals should contact contracted vendors with their patient transfer needs and establish a delta of resources still needed to share for evaluation purposes</a:t>
            </a:r>
          </a:p>
          <a:p>
            <a:pPr lvl="2"/>
            <a:r>
              <a:rPr lang="en-US" sz="1600">
                <a:solidFill>
                  <a:srgbClr val="000000"/>
                </a:solidFill>
                <a:latin typeface="Calibri"/>
                <a:ea typeface="Calibri"/>
                <a:cs typeface="Segoe UI"/>
              </a:rPr>
              <a:t>Hospitals should ask vendors to project availability for July 5th, 2026 specifically given some resources may be deployed for other large-scale events at this time</a:t>
            </a:r>
            <a:endParaRPr lang="en-US" sz="1600">
              <a:latin typeface="Calibri"/>
              <a:ea typeface="Calibri"/>
              <a:cs typeface="Segoe UI"/>
            </a:endParaRPr>
          </a:p>
          <a:p>
            <a:r>
              <a:rPr lang="en-US" sz="1800" b="1">
                <a:solidFill>
                  <a:schemeClr val="accent1"/>
                </a:solidFill>
                <a:latin typeface="Calibri"/>
                <a:cs typeface="Calibri"/>
              </a:rPr>
              <a:t>Objective #4: </a:t>
            </a:r>
            <a:r>
              <a:rPr lang="en-US" sz="1800" b="1">
                <a:solidFill>
                  <a:schemeClr val="accent1"/>
                </a:solidFill>
                <a:latin typeface="Calibri"/>
                <a:ea typeface="Calibri"/>
                <a:cs typeface="Segoe UI"/>
              </a:rPr>
              <a:t>Examine</a:t>
            </a:r>
            <a:r>
              <a:rPr lang="en-US" sz="1800" b="1">
                <a:solidFill>
                  <a:schemeClr val="accent1"/>
                </a:solidFill>
                <a:latin typeface="Calibri"/>
                <a:ea typeface="Calibri"/>
                <a:cs typeface="Calibri"/>
              </a:rPr>
              <a:t> effectiveness of inter-hospital coordination, including transfer needs and load-balancing strategies through the Hospital Coordination Call</a:t>
            </a:r>
          </a:p>
          <a:p>
            <a:pPr marL="600710" lvl="1" indent="-257810">
              <a:buClr>
                <a:schemeClr val="accent1"/>
              </a:buClr>
              <a:buFont typeface="Arial" panose="05000000000000000000" pitchFamily="2" charset="2"/>
              <a:buChar char="–"/>
            </a:pPr>
            <a:r>
              <a:rPr lang="en-US" sz="1600">
                <a:solidFill>
                  <a:srgbClr val="000000"/>
                </a:solidFill>
                <a:latin typeface="Calibri"/>
                <a:ea typeface="Calibri"/>
                <a:cs typeface="Segoe UI"/>
              </a:rPr>
              <a:t>How we intend on achieving this:</a:t>
            </a:r>
          </a:p>
          <a:p>
            <a:pPr lvl="2"/>
            <a:r>
              <a:rPr lang="en-US" sz="1600">
                <a:solidFill>
                  <a:srgbClr val="000000"/>
                </a:solidFill>
                <a:latin typeface="Calibri"/>
                <a:ea typeface="Calibri"/>
                <a:cs typeface="Segoe UI"/>
              </a:rPr>
              <a:t>Coordination via the Hospital Coordination Call</a:t>
            </a:r>
          </a:p>
          <a:p>
            <a:pPr lvl="2">
              <a:buFont typeface="Arial" panose="05000000000000000000" pitchFamily="2" charset="2"/>
              <a:buChar char="•"/>
            </a:pPr>
            <a:r>
              <a:rPr lang="en-US" sz="1600">
                <a:solidFill>
                  <a:srgbClr val="000000"/>
                </a:solidFill>
                <a:latin typeface="Calibri"/>
                <a:ea typeface="Calibri"/>
                <a:cs typeface="Segoe UI"/>
              </a:rPr>
              <a:t>Visual Dashboard of reported census and patient intake information due April 23rd EOD</a:t>
            </a:r>
          </a:p>
          <a:p>
            <a:pPr marL="600710" lvl="1" indent="-257810">
              <a:buClr>
                <a:schemeClr val="accent1"/>
              </a:buClr>
            </a:pPr>
            <a:r>
              <a:rPr lang="en-US" sz="1600">
                <a:solidFill>
                  <a:srgbClr val="000000"/>
                </a:solidFill>
                <a:latin typeface="Calibri"/>
                <a:ea typeface="Calibri"/>
                <a:cs typeface="Segoe UI"/>
              </a:rPr>
              <a:t>Hospital Ask:</a:t>
            </a:r>
            <a:r>
              <a:rPr lang="en-US" sz="1600" b="1">
                <a:solidFill>
                  <a:srgbClr val="000000"/>
                </a:solidFill>
                <a:latin typeface="Calibri"/>
                <a:ea typeface="Calibri"/>
                <a:cs typeface="Segoe UI"/>
              </a:rPr>
              <a:t> </a:t>
            </a:r>
            <a:endParaRPr lang="en-US" sz="1600">
              <a:solidFill>
                <a:srgbClr val="000000"/>
              </a:solidFill>
              <a:latin typeface="Calibri"/>
              <a:ea typeface="Calibri"/>
              <a:cs typeface="Segoe UI"/>
            </a:endParaRPr>
          </a:p>
          <a:p>
            <a:pPr lvl="2"/>
            <a:r>
              <a:rPr lang="en-US" sz="1600">
                <a:solidFill>
                  <a:srgbClr val="000000"/>
                </a:solidFill>
                <a:latin typeface="Calibri"/>
                <a:ea typeface="Calibri"/>
                <a:cs typeface="Segoe UI"/>
              </a:rPr>
              <a:t>Load balancing and transfer needs to be determined prior to Hospital Coordination Call (April 24th)</a:t>
            </a:r>
            <a:endParaRPr lang="en-US" sz="1600">
              <a:latin typeface="Calibri"/>
              <a:cs typeface="Segoe UI"/>
            </a:endParaRPr>
          </a:p>
          <a:p>
            <a:endParaRPr lang="en-US" sz="1600" b="1">
              <a:solidFill>
                <a:schemeClr val="accent1"/>
              </a:solidFill>
              <a:latin typeface="Calibri"/>
              <a:ea typeface="Calibri"/>
              <a:cs typeface="Calibri"/>
            </a:endParaRPr>
          </a:p>
          <a:p>
            <a:pPr marL="600710" lvl="1" indent="-257810"/>
            <a:endParaRPr lang="en-US" sz="1500" b="1">
              <a:solidFill>
                <a:schemeClr val="accent1"/>
              </a:solidFill>
              <a:latin typeface="Calibri"/>
              <a:ea typeface="Calibri"/>
              <a:cs typeface="Calibri"/>
            </a:endParaRPr>
          </a:p>
        </p:txBody>
      </p:sp>
      <p:sp>
        <p:nvSpPr>
          <p:cNvPr id="7" name="Slide Number Placeholder 6">
            <a:extLst>
              <a:ext uri="{FF2B5EF4-FFF2-40B4-BE49-F238E27FC236}">
                <a16:creationId xmlns:a16="http://schemas.microsoft.com/office/drawing/2014/main" id="{6579169F-6C9E-64E2-E380-05E4141FF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9091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51DE-B07A-84A8-4DAD-B5EE2378726E}"/>
              </a:ext>
            </a:extLst>
          </p:cNvPr>
          <p:cNvSpPr>
            <a:spLocks noGrp="1"/>
          </p:cNvSpPr>
          <p:nvPr>
            <p:ph type="title"/>
          </p:nvPr>
        </p:nvSpPr>
        <p:spPr>
          <a:xfrm>
            <a:off x="609600" y="274641"/>
            <a:ext cx="10972800" cy="872907"/>
          </a:xfrm>
        </p:spPr>
        <p:txBody>
          <a:bodyPr anchor="ctr">
            <a:normAutofit/>
          </a:bodyPr>
          <a:lstStyle/>
          <a:p>
            <a:r>
              <a:rPr lang="en-US"/>
              <a:t>Scenario</a:t>
            </a:r>
          </a:p>
        </p:txBody>
      </p:sp>
      <p:sp>
        <p:nvSpPr>
          <p:cNvPr id="14" name="Content Placeholder 2">
            <a:extLst>
              <a:ext uri="{FF2B5EF4-FFF2-40B4-BE49-F238E27FC236}">
                <a16:creationId xmlns:a16="http://schemas.microsoft.com/office/drawing/2014/main" id="{D853DED8-576D-FED1-B4EE-DB721F151A21}"/>
              </a:ext>
            </a:extLst>
          </p:cNvPr>
          <p:cNvSpPr>
            <a:spLocks noGrp="1"/>
          </p:cNvSpPr>
          <p:nvPr>
            <p:ph sz="half" idx="1"/>
          </p:nvPr>
        </p:nvSpPr>
        <p:spPr>
          <a:xfrm>
            <a:off x="609600" y="1394015"/>
            <a:ext cx="5465482" cy="4723186"/>
          </a:xfrm>
        </p:spPr>
        <p:txBody>
          <a:bodyPr vert="horz" lIns="91440" tIns="45720" rIns="91440" bIns="45720" rtlCol="0" anchor="t">
            <a:normAutofit/>
          </a:bodyPr>
          <a:lstStyle/>
          <a:p>
            <a:r>
              <a:rPr lang="en-US" sz="1600" dirty="0"/>
              <a:t>July 5</a:t>
            </a:r>
            <a:r>
              <a:rPr lang="en-US" sz="1600" baseline="30000" dirty="0"/>
              <a:t>th</a:t>
            </a:r>
            <a:r>
              <a:rPr lang="en-US" sz="1600" dirty="0"/>
              <a:t>, FIFA World Cup, Sail 250, International Naval Review, post 4</a:t>
            </a:r>
            <a:r>
              <a:rPr lang="en-US" sz="1600" baseline="30000" dirty="0"/>
              <a:t>th</a:t>
            </a:r>
            <a:r>
              <a:rPr lang="en-US" sz="1600" dirty="0"/>
              <a:t> of July madness, Yankees home game</a:t>
            </a:r>
            <a:endParaRPr lang="en-US" sz="1600">
              <a:cs typeface="Segoe UI"/>
            </a:endParaRPr>
          </a:p>
          <a:p>
            <a:pPr marL="600710" lvl="1" indent="-257810">
              <a:buClr>
                <a:schemeClr val="accent1"/>
              </a:buClr>
            </a:pPr>
            <a:r>
              <a:rPr lang="en-US" sz="1400" dirty="0"/>
              <a:t>Incident 1: Rockefeller Center Fan Village</a:t>
            </a:r>
            <a:endParaRPr lang="en-US" sz="1400" dirty="0">
              <a:cs typeface="Segoe UI"/>
            </a:endParaRPr>
          </a:p>
          <a:p>
            <a:pPr marL="600710" lvl="1" indent="-257810">
              <a:buClr>
                <a:schemeClr val="accent1"/>
              </a:buClr>
            </a:pPr>
            <a:r>
              <a:rPr lang="en-US" sz="1400" dirty="0"/>
              <a:t>Incident 2: Brooklyn Bridge Park/DUMBO </a:t>
            </a:r>
            <a:endParaRPr lang="en-US" sz="1400">
              <a:cs typeface="Segoe UI"/>
            </a:endParaRPr>
          </a:p>
          <a:p>
            <a:pPr marL="600710" lvl="1" indent="-257810">
              <a:buClr>
                <a:schemeClr val="accent1"/>
              </a:buClr>
            </a:pPr>
            <a:r>
              <a:rPr lang="en-US" sz="1400" dirty="0"/>
              <a:t>Incident 3: Billy Jean King National Tennis Center </a:t>
            </a:r>
            <a:endParaRPr lang="en-US" sz="1400">
              <a:cs typeface="Segoe UI"/>
            </a:endParaRPr>
          </a:p>
          <a:p>
            <a:pPr marL="600710" lvl="1" indent="-257810">
              <a:buClr>
                <a:schemeClr val="accent1"/>
              </a:buClr>
            </a:pPr>
            <a:r>
              <a:rPr lang="en-US" sz="1400" dirty="0"/>
              <a:t>Incident 4: Yankee Stadium</a:t>
            </a:r>
            <a:endParaRPr lang="en-US" sz="1400">
              <a:cs typeface="Segoe UI"/>
            </a:endParaRPr>
          </a:p>
          <a:p>
            <a:pPr marL="600710" lvl="1" indent="-257810">
              <a:buClr>
                <a:schemeClr val="accent1"/>
              </a:buClr>
            </a:pPr>
            <a:r>
              <a:rPr lang="en-US" sz="1400" dirty="0"/>
              <a:t>Incident 5: </a:t>
            </a:r>
            <a:r>
              <a:rPr lang="en-US" sz="1400" dirty="0" err="1"/>
              <a:t>Ferryhawks</a:t>
            </a:r>
            <a:r>
              <a:rPr lang="en-US" sz="1400" dirty="0"/>
              <a:t> Stadium </a:t>
            </a:r>
            <a:endParaRPr lang="en-US" sz="1400">
              <a:cs typeface="Segoe UI"/>
            </a:endParaRPr>
          </a:p>
          <a:p>
            <a:pPr marL="600710" lvl="1" indent="-257810">
              <a:buClr>
                <a:schemeClr val="accent1"/>
              </a:buClr>
            </a:pPr>
            <a:r>
              <a:rPr lang="en-US" sz="1400" dirty="0"/>
              <a:t>Incident 6: Knockdown Center </a:t>
            </a:r>
            <a:endParaRPr lang="en-US" sz="1400">
              <a:cs typeface="Segoe UI"/>
            </a:endParaRPr>
          </a:p>
          <a:p>
            <a:r>
              <a:rPr lang="en-US" sz="1400" dirty="0"/>
              <a:t>O</a:t>
            </a:r>
            <a:r>
              <a:rPr lang="en-US" sz="1600" dirty="0"/>
              <a:t>ther scenario details</a:t>
            </a:r>
            <a:endParaRPr lang="en-US" sz="1600">
              <a:cs typeface="Segoe UI"/>
            </a:endParaRPr>
          </a:p>
          <a:p>
            <a:pPr marL="600710" lvl="1" indent="-257810">
              <a:buClr>
                <a:schemeClr val="accent1"/>
              </a:buClr>
            </a:pPr>
            <a:r>
              <a:rPr lang="en-US" sz="1400" dirty="0"/>
              <a:t>Heat</a:t>
            </a:r>
            <a:r>
              <a:rPr lang="en-US" sz="1400" dirty="0">
                <a:cs typeface="Segoe UI"/>
              </a:rPr>
              <a:t> Advisory </a:t>
            </a:r>
            <a:r>
              <a:rPr lang="en-US" sz="1400" dirty="0">
                <a:ea typeface="+mn-lt"/>
                <a:cs typeface="+mn-lt"/>
              </a:rPr>
              <a:t>issued through the 2000 HRS today.</a:t>
            </a:r>
            <a:endParaRPr lang="en-US" sz="1400">
              <a:cs typeface="Segoe UI"/>
            </a:endParaRPr>
          </a:p>
          <a:p>
            <a:pPr lvl="2"/>
            <a:r>
              <a:rPr lang="en-US" sz="1200" dirty="0">
                <a:ea typeface="+mn-lt"/>
                <a:cs typeface="+mn-lt"/>
              </a:rPr>
              <a:t>Max Heat Index: 96</a:t>
            </a:r>
            <a:endParaRPr lang="en-US" sz="1200">
              <a:cs typeface="Segoe UI"/>
            </a:endParaRPr>
          </a:p>
          <a:p>
            <a:pPr lvl="2"/>
            <a:r>
              <a:rPr lang="en-US" sz="1200" dirty="0">
                <a:ea typeface="+mn-lt"/>
                <a:cs typeface="+mn-lt"/>
              </a:rPr>
              <a:t>Max Temp: 92</a:t>
            </a:r>
            <a:endParaRPr lang="en-US" sz="1200">
              <a:cs typeface="Segoe UI"/>
            </a:endParaRPr>
          </a:p>
          <a:p>
            <a:pPr marL="600710" lvl="1" indent="-257810">
              <a:buClr>
                <a:schemeClr val="accent1"/>
              </a:buClr>
            </a:pPr>
            <a:r>
              <a:rPr lang="en-US" sz="1400" dirty="0">
                <a:ea typeface="+mn-lt"/>
                <a:cs typeface="+mn-lt"/>
              </a:rPr>
              <a:t>42nd Street closure river to river</a:t>
            </a:r>
            <a:endParaRPr lang="en-US" sz="1400">
              <a:cs typeface="Segoe UI"/>
            </a:endParaRPr>
          </a:p>
          <a:p>
            <a:pPr marL="600710" lvl="1" indent="-257810">
              <a:buClr>
                <a:schemeClr val="accent1"/>
              </a:buClr>
            </a:pPr>
            <a:r>
              <a:rPr lang="en-US" sz="1400" dirty="0">
                <a:ea typeface="+mn-lt"/>
                <a:cs typeface="+mn-lt"/>
              </a:rPr>
              <a:t>5th and 6th Avenue closure</a:t>
            </a:r>
            <a:endParaRPr lang="en-US" sz="1400">
              <a:cs typeface="Segoe UI"/>
            </a:endParaRPr>
          </a:p>
          <a:p>
            <a:pPr marL="600710" lvl="1" indent="-257810">
              <a:buClr>
                <a:schemeClr val="accent1"/>
              </a:buClr>
            </a:pPr>
            <a:r>
              <a:rPr lang="en-US" sz="1400" dirty="0">
                <a:cs typeface="Segoe UI"/>
              </a:rPr>
              <a:t>Lincoln tunnel potential closure </a:t>
            </a:r>
          </a:p>
        </p:txBody>
      </p:sp>
      <p:pic>
        <p:nvPicPr>
          <p:cNvPr id="9" name="Content Placeholder 8">
            <a:extLst>
              <a:ext uri="{FF2B5EF4-FFF2-40B4-BE49-F238E27FC236}">
                <a16:creationId xmlns:a16="http://schemas.microsoft.com/office/drawing/2014/main" id="{05F87E9A-2C02-211C-6DAA-A17E5EF49394}"/>
              </a:ext>
            </a:extLst>
          </p:cNvPr>
          <p:cNvPicPr>
            <a:picLocks noGrp="1" noChangeAspect="1"/>
          </p:cNvPicPr>
          <p:nvPr>
            <p:ph sz="half" idx="2"/>
          </p:nvPr>
        </p:nvPicPr>
        <p:blipFill>
          <a:blip r:embed="rId3"/>
          <a:stretch>
            <a:fillRect/>
          </a:stretch>
        </p:blipFill>
        <p:spPr>
          <a:xfrm>
            <a:off x="6325716" y="1447803"/>
            <a:ext cx="5128568" cy="4525963"/>
          </a:xfrm>
          <a:prstGeom prst="rect">
            <a:avLst/>
          </a:prstGeom>
          <a:noFill/>
          <a:ln w="25400">
            <a:solidFill>
              <a:schemeClr val="accent1"/>
            </a:solidFill>
          </a:ln>
        </p:spPr>
      </p:pic>
      <p:sp>
        <p:nvSpPr>
          <p:cNvPr id="4" name="Slide Number Placeholder 3">
            <a:extLst>
              <a:ext uri="{FF2B5EF4-FFF2-40B4-BE49-F238E27FC236}">
                <a16:creationId xmlns:a16="http://schemas.microsoft.com/office/drawing/2014/main" id="{35D0EF03-515B-43E8-3941-C4B6094DAE34}"/>
              </a:ext>
            </a:extLst>
          </p:cNvPr>
          <p:cNvSpPr>
            <a:spLocks noGrp="1"/>
          </p:cNvSpPr>
          <p:nvPr>
            <p:ph type="sldNum" sz="quarter" idx="12"/>
          </p:nvPr>
        </p:nvSpPr>
        <p:spPr>
          <a:xfrm>
            <a:off x="11242619" y="6448427"/>
            <a:ext cx="739515" cy="27305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66</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634258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4654-554D-620C-559F-5EDF2C62D28B}"/>
              </a:ext>
            </a:extLst>
          </p:cNvPr>
          <p:cNvSpPr>
            <a:spLocks noGrp="1"/>
          </p:cNvSpPr>
          <p:nvPr>
            <p:ph type="title"/>
          </p:nvPr>
        </p:nvSpPr>
        <p:spPr/>
        <p:txBody>
          <a:bodyPr/>
          <a:lstStyle/>
          <a:p>
            <a:r>
              <a:rPr lang="en-US"/>
              <a:t>Patient Count and Breakdown</a:t>
            </a:r>
          </a:p>
        </p:txBody>
      </p:sp>
      <p:sp>
        <p:nvSpPr>
          <p:cNvPr id="3" name="Content Placeholder 2">
            <a:extLst>
              <a:ext uri="{FF2B5EF4-FFF2-40B4-BE49-F238E27FC236}">
                <a16:creationId xmlns:a16="http://schemas.microsoft.com/office/drawing/2014/main" id="{4EFCE3BF-5527-F757-FADA-91A311CE0ADF}"/>
              </a:ext>
            </a:extLst>
          </p:cNvPr>
          <p:cNvSpPr>
            <a:spLocks noGrp="1"/>
          </p:cNvSpPr>
          <p:nvPr>
            <p:ph idx="1"/>
          </p:nvPr>
        </p:nvSpPr>
        <p:spPr/>
        <p:txBody>
          <a:bodyPr vert="horz" lIns="91440" tIns="45720" rIns="91440" bIns="45720" rtlCol="0" anchor="t">
            <a:normAutofit/>
          </a:bodyPr>
          <a:lstStyle/>
          <a:p>
            <a:pPr fontAlgn="base"/>
            <a:r>
              <a:rPr lang="en-US" sz="2800" b="1" dirty="0"/>
              <a:t>Target Number from Guidance: 2500-3000 patients</a:t>
            </a:r>
            <a:r>
              <a:rPr lang="en-US" sz="2800" dirty="0"/>
              <a:t>​</a:t>
            </a:r>
            <a:endParaRPr lang="en-US" sz="2800" dirty="0">
              <a:cs typeface="Segoe UI"/>
            </a:endParaRPr>
          </a:p>
          <a:p>
            <a:pPr marL="600710" lvl="1" indent="-257810" fontAlgn="base">
              <a:buClr>
                <a:schemeClr val="accent1"/>
              </a:buClr>
            </a:pPr>
            <a:r>
              <a:rPr lang="en-US" sz="2500" dirty="0"/>
              <a:t>Distributed from six target sites​</a:t>
            </a:r>
            <a:endParaRPr lang="en-US" sz="2500" dirty="0">
              <a:cs typeface="Segoe UI"/>
            </a:endParaRPr>
          </a:p>
          <a:p>
            <a:pPr fontAlgn="base"/>
            <a:r>
              <a:rPr lang="en-US" sz="2800" dirty="0"/>
              <a:t>FDNY will decide distribution/destination hospitals​</a:t>
            </a:r>
            <a:endParaRPr lang="en-US" sz="2800" dirty="0">
              <a:cs typeface="Segoe UI"/>
            </a:endParaRPr>
          </a:p>
          <a:p>
            <a:pPr marL="600710" lvl="1" indent="-257810">
              <a:buClr>
                <a:schemeClr val="accent1"/>
              </a:buClr>
            </a:pPr>
            <a:r>
              <a:rPr lang="en-US" sz="2500" dirty="0"/>
              <a:t>Red and Orange patients would come off scene within one hour​</a:t>
            </a:r>
            <a:endParaRPr lang="en-US" sz="2800" dirty="0">
              <a:cs typeface="Segoe UI"/>
            </a:endParaRPr>
          </a:p>
          <a:p>
            <a:pPr marL="600710" lvl="1" indent="-257810">
              <a:buClr>
                <a:schemeClr val="accent1"/>
              </a:buClr>
            </a:pPr>
            <a:r>
              <a:rPr lang="en-US" sz="2500" dirty="0"/>
              <a:t>Yellow and Green patients within two hours​</a:t>
            </a:r>
            <a:endParaRPr lang="en-US" sz="2500" dirty="0">
              <a:cs typeface="Segoe UI"/>
            </a:endParaRPr>
          </a:p>
          <a:p>
            <a:endParaRPr lang="en-US" sz="3100">
              <a:cs typeface="Segoe UI"/>
            </a:endParaRPr>
          </a:p>
          <a:p>
            <a:pPr>
              <a:buFont typeface="Segoe UI" panose="020B0502040204020203" pitchFamily="34" charset="0"/>
              <a:buChar char="-"/>
            </a:pPr>
            <a:endParaRPr lang="en-US" sz="2800">
              <a:cs typeface="Segoe UI"/>
            </a:endParaRPr>
          </a:p>
          <a:p>
            <a:pPr marL="0" indent="0" fontAlgn="base">
              <a:buNone/>
            </a:pPr>
            <a:endParaRPr lang="en-US">
              <a:cs typeface="Segoe UI"/>
            </a:endParaRPr>
          </a:p>
        </p:txBody>
      </p:sp>
      <p:sp>
        <p:nvSpPr>
          <p:cNvPr id="4" name="Slide Number Placeholder 3">
            <a:extLst>
              <a:ext uri="{FF2B5EF4-FFF2-40B4-BE49-F238E27FC236}">
                <a16:creationId xmlns:a16="http://schemas.microsoft.com/office/drawing/2014/main" id="{B63E647A-D733-5487-AC3D-53811DCC2B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4106181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6B5E-86A7-FF1A-5CBC-CC853B23C57F}"/>
              </a:ext>
            </a:extLst>
          </p:cNvPr>
          <p:cNvSpPr>
            <a:spLocks noGrp="1"/>
          </p:cNvSpPr>
          <p:nvPr>
            <p:ph type="title"/>
          </p:nvPr>
        </p:nvSpPr>
        <p:spPr/>
        <p:txBody>
          <a:bodyPr/>
          <a:lstStyle/>
          <a:p>
            <a:r>
              <a:rPr lang="en-US"/>
              <a:t>Key Dates and Gameplay</a:t>
            </a:r>
          </a:p>
        </p:txBody>
      </p:sp>
      <p:sp>
        <p:nvSpPr>
          <p:cNvPr id="4" name="Slide Number Placeholder 3">
            <a:extLst>
              <a:ext uri="{FF2B5EF4-FFF2-40B4-BE49-F238E27FC236}">
                <a16:creationId xmlns:a16="http://schemas.microsoft.com/office/drawing/2014/main" id="{47403553-88FE-B164-02C7-562657728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graphicFrame>
        <p:nvGraphicFramePr>
          <p:cNvPr id="5" name="Diagram 3">
            <a:extLst>
              <a:ext uri="{FF2B5EF4-FFF2-40B4-BE49-F238E27FC236}">
                <a16:creationId xmlns:a16="http://schemas.microsoft.com/office/drawing/2014/main" id="{B5D5672D-2DEA-161E-2050-6220578BE9AE}"/>
              </a:ext>
            </a:extLst>
          </p:cNvPr>
          <p:cNvGraphicFramePr>
            <a:graphicFrameLocks noGrp="1"/>
          </p:cNvGraphicFramePr>
          <p:nvPr>
            <p:ph idx="1"/>
          </p:nvPr>
        </p:nvGraphicFramePr>
        <p:xfrm>
          <a:off x="609600" y="1447800"/>
          <a:ext cx="1097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0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F313543-F31D-7340-AA61-8688990F3196}"/>
              </a:ext>
            </a:extLst>
          </p:cNvPr>
          <p:cNvSpPr>
            <a:spLocks noGrp="1"/>
          </p:cNvSpPr>
          <p:nvPr>
            <p:ph sz="quarter" idx="4"/>
          </p:nvPr>
        </p:nvSpPr>
        <p:spPr>
          <a:xfrm>
            <a:off x="6644640" y="1556721"/>
            <a:ext cx="5242559" cy="4310679"/>
          </a:xfrm>
          <a:solidFill>
            <a:schemeClr val="accent6">
              <a:lumMod val="20000"/>
              <a:lumOff val="80000"/>
            </a:schemeClr>
          </a:solidFill>
        </p:spPr>
        <p:txBody>
          <a:bodyPr vert="horz" wrap="square" lIns="91440" tIns="45720" rIns="91440" bIns="45720" rtlCol="0" anchor="t">
            <a:noAutofit/>
          </a:bodyPr>
          <a:lstStyle/>
          <a:p>
            <a:pPr marL="0" indent="0">
              <a:buNone/>
            </a:pPr>
            <a:r>
              <a:rPr lang="en-US" sz="2300" b="1">
                <a:solidFill>
                  <a:schemeClr val="accent1"/>
                </a:solidFill>
              </a:rPr>
              <a:t>Key Tasks</a:t>
            </a:r>
          </a:p>
          <a:p>
            <a:r>
              <a:rPr lang="en-US" sz="2300" i="1">
                <a:solidFill>
                  <a:schemeClr val="accent1"/>
                </a:solidFill>
              </a:rPr>
              <a:t>Evaluate Census and Rapid Discharge Patients in Anticipation of Surge</a:t>
            </a:r>
            <a:endParaRPr lang="en-US" sz="2300" i="1">
              <a:solidFill>
                <a:schemeClr val="accent1"/>
              </a:solidFill>
              <a:cs typeface="Segoe UI"/>
            </a:endParaRPr>
          </a:p>
          <a:p>
            <a:r>
              <a:rPr lang="en-US" sz="2300" i="1">
                <a:solidFill>
                  <a:schemeClr val="accent1"/>
                </a:solidFill>
              </a:rPr>
              <a:t>Receive, Triage, and Disposition Surge of ED Patients (local) </a:t>
            </a:r>
            <a:endParaRPr lang="en-US" sz="2300" i="1">
              <a:solidFill>
                <a:schemeClr val="accent1"/>
              </a:solidFill>
              <a:cs typeface="Segoe UI"/>
            </a:endParaRPr>
          </a:p>
          <a:p>
            <a:r>
              <a:rPr lang="en-US" sz="2300" i="1">
                <a:solidFill>
                  <a:schemeClr val="accent1"/>
                </a:solidFill>
              </a:rPr>
              <a:t>Determine transfer needs or excess capacity availability</a:t>
            </a:r>
            <a:endParaRPr lang="en-US" sz="2300" i="1">
              <a:solidFill>
                <a:schemeClr val="accent1"/>
              </a:solidFill>
              <a:cs typeface="Segoe UI"/>
            </a:endParaRPr>
          </a:p>
          <a:p>
            <a:pPr marL="0" indent="0">
              <a:buNone/>
            </a:pPr>
            <a:r>
              <a:rPr lang="en-US" sz="2300" b="1">
                <a:solidFill>
                  <a:schemeClr val="accent1"/>
                </a:solidFill>
              </a:rPr>
              <a:t>Outputs of Part 1</a:t>
            </a:r>
            <a:endParaRPr lang="en-US" sz="2300" b="1">
              <a:solidFill>
                <a:schemeClr val="accent1"/>
              </a:solidFill>
              <a:cs typeface="Segoe UI"/>
            </a:endParaRPr>
          </a:p>
          <a:p>
            <a:r>
              <a:rPr lang="en-US" sz="2300" i="1">
                <a:solidFill>
                  <a:schemeClr val="accent1"/>
                </a:solidFill>
              </a:rPr>
              <a:t>Completed Survey with bed capacity, needs for transfers, bed availability, transfer capabilities</a:t>
            </a:r>
            <a:endParaRPr lang="en-US" sz="2300" i="1">
              <a:solidFill>
                <a:schemeClr val="accent1"/>
              </a:solidFill>
              <a:cs typeface="Segoe UI"/>
            </a:endParaRPr>
          </a:p>
        </p:txBody>
      </p:sp>
      <p:sp>
        <p:nvSpPr>
          <p:cNvPr id="16" name="Content Placeholder 15">
            <a:extLst>
              <a:ext uri="{FF2B5EF4-FFF2-40B4-BE49-F238E27FC236}">
                <a16:creationId xmlns:a16="http://schemas.microsoft.com/office/drawing/2014/main" id="{919F6DB5-DD08-977C-55D5-6B030E77BA88}"/>
              </a:ext>
            </a:extLst>
          </p:cNvPr>
          <p:cNvSpPr>
            <a:spLocks noGrp="1"/>
          </p:cNvSpPr>
          <p:nvPr>
            <p:ph sz="half" idx="2"/>
          </p:nvPr>
        </p:nvSpPr>
        <p:spPr>
          <a:xfrm>
            <a:off x="427422" y="1323304"/>
            <a:ext cx="5242560" cy="4797665"/>
          </a:xfrm>
        </p:spPr>
        <p:txBody>
          <a:bodyPr vert="horz" lIns="91440" tIns="45720" rIns="91440" bIns="45720" rtlCol="0" anchor="t">
            <a:noAutofit/>
          </a:bodyPr>
          <a:lstStyle/>
          <a:p>
            <a:r>
              <a:rPr lang="en-US" sz="2200" b="1">
                <a:solidFill>
                  <a:schemeClr val="accent1"/>
                </a:solidFill>
              </a:rPr>
              <a:t>Game Time: </a:t>
            </a:r>
            <a:r>
              <a:rPr lang="en-US" sz="2200">
                <a:solidFill>
                  <a:schemeClr val="accent1"/>
                </a:solidFill>
              </a:rPr>
              <a:t>July 5, 2026, incident occurs at 4:00pm</a:t>
            </a:r>
          </a:p>
          <a:p>
            <a:pPr marL="600710" lvl="1" indent="-257810">
              <a:buClr>
                <a:schemeClr val="accent1"/>
              </a:buClr>
            </a:pPr>
            <a:r>
              <a:rPr lang="en-US" sz="1800">
                <a:solidFill>
                  <a:srgbClr val="000000"/>
                </a:solidFill>
                <a:cs typeface="Segoe UI"/>
              </a:rPr>
              <a:t>Call occurs +90 minutes of incident </a:t>
            </a:r>
            <a:r>
              <a:rPr lang="en-US" sz="1800" i="1">
                <a:solidFill>
                  <a:srgbClr val="000000"/>
                </a:solidFill>
                <a:cs typeface="Segoe UI"/>
              </a:rPr>
              <a:t>– Game time: 5:30 pm</a:t>
            </a:r>
            <a:r>
              <a:rPr lang="en-US" sz="1800">
                <a:solidFill>
                  <a:srgbClr val="000000"/>
                </a:solidFill>
                <a:cs typeface="Segoe UI"/>
              </a:rPr>
              <a:t> </a:t>
            </a:r>
            <a:endParaRPr lang="en-US" sz="1800">
              <a:solidFill>
                <a:schemeClr val="accent1"/>
              </a:solidFill>
              <a:cs typeface="Segoe UI"/>
            </a:endParaRPr>
          </a:p>
          <a:p>
            <a:r>
              <a:rPr lang="en-US" sz="2200" b="1">
                <a:solidFill>
                  <a:schemeClr val="accent1"/>
                </a:solidFill>
              </a:rPr>
              <a:t>Real Time Activity: </a:t>
            </a:r>
            <a:r>
              <a:rPr lang="en-US" sz="2200">
                <a:solidFill>
                  <a:schemeClr val="accent1"/>
                </a:solidFill>
              </a:rPr>
              <a:t>April 20, 11am via Zoom (30 minutes)</a:t>
            </a:r>
            <a:endParaRPr lang="en-US" sz="2200" b="1">
              <a:solidFill>
                <a:schemeClr val="accent1"/>
              </a:solidFill>
            </a:endParaRPr>
          </a:p>
          <a:p>
            <a:pPr marL="600710" lvl="1" indent="-257810">
              <a:buClr>
                <a:schemeClr val="accent1"/>
              </a:buClr>
            </a:pPr>
            <a:r>
              <a:rPr lang="en-US" sz="1800">
                <a:solidFill>
                  <a:srgbClr val="000000"/>
                </a:solidFill>
              </a:rPr>
              <a:t>“Fishbowl Webinar”, Intended to be scenario introduction and education on process </a:t>
            </a:r>
            <a:endParaRPr lang="en-US" sz="1800" b="1">
              <a:solidFill>
                <a:srgbClr val="243658"/>
              </a:solidFill>
              <a:highlight>
                <a:srgbClr val="FFFF00"/>
              </a:highlight>
              <a:cs typeface="Segoe UI"/>
            </a:endParaRPr>
          </a:p>
          <a:p>
            <a:pPr marL="600710" lvl="1" indent="-257810">
              <a:buClr>
                <a:schemeClr val="accent1"/>
              </a:buClr>
            </a:pPr>
            <a:r>
              <a:rPr lang="en-US" sz="1800">
                <a:solidFill>
                  <a:srgbClr val="000000"/>
                </a:solidFill>
              </a:rPr>
              <a:t>Lead by NYC Emergency Management </a:t>
            </a:r>
            <a:endParaRPr lang="en-US" sz="1800">
              <a:solidFill>
                <a:srgbClr val="000000"/>
              </a:solidFill>
              <a:cs typeface="Segoe UI"/>
            </a:endParaRPr>
          </a:p>
          <a:p>
            <a:pPr marL="600710" lvl="1" indent="-257810">
              <a:buClr>
                <a:schemeClr val="accent1"/>
              </a:buClr>
            </a:pPr>
            <a:r>
              <a:rPr lang="en-US" sz="1800">
                <a:solidFill>
                  <a:srgbClr val="000000"/>
                </a:solidFill>
              </a:rPr>
              <a:t>Involves: NYCEM, DOHMH, OCME, FDNY, GNYHA, H+H </a:t>
            </a:r>
            <a:endParaRPr lang="en-US" sz="1800">
              <a:cs typeface="Segoe UI"/>
            </a:endParaRPr>
          </a:p>
          <a:p>
            <a:r>
              <a:rPr lang="en-US" sz="2200" b="1">
                <a:solidFill>
                  <a:schemeClr val="accent1"/>
                </a:solidFill>
              </a:rPr>
              <a:t>Asynchronous, internal gameplay:</a:t>
            </a:r>
            <a:r>
              <a:rPr lang="en-US" sz="2200">
                <a:solidFill>
                  <a:schemeClr val="accent1"/>
                </a:solidFill>
              </a:rPr>
              <a:t> 3.5 days to accomplish tasks</a:t>
            </a:r>
            <a:endParaRPr lang="en-US" sz="2200" b="1">
              <a:solidFill>
                <a:schemeClr val="accent1"/>
              </a:solidFill>
              <a:cs typeface="Segoe UI"/>
            </a:endParaRPr>
          </a:p>
          <a:p>
            <a:endParaRPr lang="en-US" sz="2200">
              <a:solidFill>
                <a:schemeClr val="accent1"/>
              </a:solidFill>
              <a:cs typeface="Segoe UI"/>
            </a:endParaRPr>
          </a:p>
        </p:txBody>
      </p:sp>
      <p:sp>
        <p:nvSpPr>
          <p:cNvPr id="3" name="Title 2">
            <a:extLst>
              <a:ext uri="{FF2B5EF4-FFF2-40B4-BE49-F238E27FC236}">
                <a16:creationId xmlns:a16="http://schemas.microsoft.com/office/drawing/2014/main" id="{20BF48EF-2827-6941-095A-22CB66DB4580}"/>
              </a:ext>
            </a:extLst>
          </p:cNvPr>
          <p:cNvSpPr>
            <a:spLocks noGrp="1"/>
          </p:cNvSpPr>
          <p:nvPr>
            <p:ph type="title"/>
          </p:nvPr>
        </p:nvSpPr>
        <p:spPr/>
        <p:txBody>
          <a:bodyPr/>
          <a:lstStyle/>
          <a:p>
            <a:r>
              <a:rPr lang="en-US" b="1"/>
              <a:t>Part 1:</a:t>
            </a:r>
            <a:r>
              <a:rPr lang="en-US"/>
              <a:t> April 20 to April 24</a:t>
            </a:r>
          </a:p>
        </p:txBody>
      </p:sp>
      <p:cxnSp>
        <p:nvCxnSpPr>
          <p:cNvPr id="6" name="Straight Connector 5">
            <a:extLst>
              <a:ext uri="{FF2B5EF4-FFF2-40B4-BE49-F238E27FC236}">
                <a16:creationId xmlns:a16="http://schemas.microsoft.com/office/drawing/2014/main" id="{7F2ACE1A-AC87-5DBB-6CAC-57A6FB9F310D}"/>
              </a:ext>
            </a:extLst>
          </p:cNvPr>
          <p:cNvCxnSpPr/>
          <p:nvPr/>
        </p:nvCxnSpPr>
        <p:spPr>
          <a:xfrm>
            <a:off x="6096000" y="1568935"/>
            <a:ext cx="0" cy="429846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876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FF789-4515-4218-B179-297ED280434E}"/>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800" b="1" dirty="0">
                <a:solidFill>
                  <a:schemeClr val="accent1"/>
                </a:solidFill>
              </a:rPr>
              <a:t>QUESTIONS?</a:t>
            </a:r>
          </a:p>
        </p:txBody>
      </p:sp>
    </p:spTree>
    <p:extLst>
      <p:ext uri="{BB962C8B-B14F-4D97-AF65-F5344CB8AC3E}">
        <p14:creationId xmlns:p14="http://schemas.microsoft.com/office/powerpoint/2010/main" val="1795500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A9F2-C999-4196-9C05-A2C324386C31}"/>
              </a:ext>
            </a:extLst>
          </p:cNvPr>
          <p:cNvSpPr>
            <a:spLocks noGrp="1"/>
          </p:cNvSpPr>
          <p:nvPr>
            <p:ph type="title"/>
          </p:nvPr>
        </p:nvSpPr>
        <p:spPr/>
        <p:txBody>
          <a:bodyPr/>
          <a:lstStyle/>
          <a:p>
            <a:r>
              <a:rPr lang="en-US" b="1"/>
              <a:t>Part 2: April</a:t>
            </a:r>
            <a:r>
              <a:rPr lang="en-US"/>
              <a:t> 24 </a:t>
            </a:r>
          </a:p>
        </p:txBody>
      </p:sp>
      <p:sp>
        <p:nvSpPr>
          <p:cNvPr id="4" name="Slide Number Placeholder 3">
            <a:extLst>
              <a:ext uri="{FF2B5EF4-FFF2-40B4-BE49-F238E27FC236}">
                <a16:creationId xmlns:a16="http://schemas.microsoft.com/office/drawing/2014/main" id="{6C306FD6-45DF-B361-E49A-EDDDC5E08A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
        <p:nvSpPr>
          <p:cNvPr id="5" name="Content Placeholder 15">
            <a:extLst>
              <a:ext uri="{FF2B5EF4-FFF2-40B4-BE49-F238E27FC236}">
                <a16:creationId xmlns:a16="http://schemas.microsoft.com/office/drawing/2014/main" id="{9ECF5596-C0DE-5173-35BB-444B7DD59615}"/>
              </a:ext>
            </a:extLst>
          </p:cNvPr>
          <p:cNvSpPr txBox="1">
            <a:spLocks/>
          </p:cNvSpPr>
          <p:nvPr/>
        </p:nvSpPr>
        <p:spPr>
          <a:xfrm>
            <a:off x="332874" y="1504949"/>
            <a:ext cx="4858251" cy="4600575"/>
          </a:xfrm>
          <a:prstGeom prst="rect">
            <a:avLst/>
          </a:prstGeom>
        </p:spPr>
        <p:txBody>
          <a:bodyPr lIns="91440" tIns="45720" rIns="91440" bIns="45720" anchor="t">
            <a:noAutofit/>
          </a:bodyPr>
          <a:lst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Hospital Coordination Call</a:t>
            </a:r>
            <a:endParaRPr kumimoji="0" lang="en-US" sz="2300" b="0" i="0" u="none" strike="noStrike" kern="1200" cap="none" spc="0" normalizeH="0" baseline="0" noProof="0">
              <a:ln>
                <a:noFill/>
              </a:ln>
              <a:solidFill>
                <a:srgbClr val="000000"/>
              </a:solidFill>
              <a:effectLst/>
              <a:uLnTx/>
              <a:uFillTx/>
              <a:latin typeface="Segoe UI"/>
              <a:ea typeface="+mn-ea"/>
              <a:cs typeface="Segoe UI"/>
            </a:endParaRP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Game Time: </a:t>
            </a:r>
            <a:r>
              <a:rPr kumimoji="0" lang="en-US" sz="2300" b="0" i="0" u="none" strike="noStrike" kern="1200" cap="none" spc="0" normalizeH="0" baseline="0" noProof="0">
                <a:ln>
                  <a:noFill/>
                </a:ln>
                <a:solidFill>
                  <a:srgbClr val="243658"/>
                </a:solidFill>
                <a:effectLst/>
                <a:uLnTx/>
                <a:uFillTx/>
                <a:latin typeface="Segoe UI"/>
                <a:ea typeface="+mn-ea"/>
                <a:cs typeface="+mn-cs"/>
              </a:rPr>
              <a:t>July 5th, 2026, 10:00pm</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Real Time Activity: </a:t>
            </a:r>
            <a:r>
              <a:rPr kumimoji="0" lang="en-US" sz="2300" b="0" i="0" u="none" strike="noStrike" kern="1200" cap="none" spc="0" normalizeH="0" baseline="0" noProof="0">
                <a:ln>
                  <a:noFill/>
                </a:ln>
                <a:solidFill>
                  <a:srgbClr val="243658"/>
                </a:solidFill>
                <a:effectLst/>
                <a:uLnTx/>
                <a:uFillTx/>
                <a:latin typeface="Segoe UI"/>
                <a:ea typeface="+mn-ea"/>
                <a:cs typeface="+mn-cs"/>
              </a:rPr>
              <a:t>April 24, 10:00am, Zoom (2 hours)</a:t>
            </a:r>
            <a:endParaRPr kumimoji="0" lang="en-US" sz="2300" b="1" i="0" u="none" strike="noStrike" kern="1200" cap="none" spc="0" normalizeH="0" baseline="0" noProof="0">
              <a:ln>
                <a:noFill/>
              </a:ln>
              <a:solidFill>
                <a:srgbClr val="243658"/>
              </a:solidFill>
              <a:effectLst/>
              <a:uLnTx/>
              <a:uFillTx/>
              <a:latin typeface="Segoe UI"/>
              <a:ea typeface="+mn-ea"/>
              <a:cs typeface="+mn-cs"/>
            </a:endParaRPr>
          </a:p>
          <a:p>
            <a:pPr marL="600710" marR="0" lvl="1" indent="-257810" algn="l" defTabSz="685800" rtl="0" eaLnBrk="1" fontAlgn="auto" latinLnBrk="0" hangingPunct="1">
              <a:lnSpc>
                <a:spcPct val="100000"/>
              </a:lnSpc>
              <a:spcBef>
                <a:spcPct val="20000"/>
              </a:spcBef>
              <a:spcAft>
                <a:spcPts val="0"/>
              </a:spcAft>
              <a:buClr>
                <a:srgbClr val="243658"/>
              </a:buClr>
              <a:buSzTx/>
              <a:buFont typeface="Arial" pitchFamily="34" charset="0"/>
              <a:buChar char="–"/>
              <a:tabLst/>
              <a:defRPr/>
            </a:pPr>
            <a:r>
              <a:rPr kumimoji="0" lang="en-US" sz="2300" b="0" i="0" u="none" strike="noStrike" kern="1200" cap="none" spc="0" normalizeH="0" baseline="0" noProof="0">
                <a:ln>
                  <a:noFill/>
                </a:ln>
                <a:solidFill>
                  <a:srgbClr val="243658"/>
                </a:solidFill>
                <a:effectLst/>
                <a:uLnTx/>
                <a:uFillTx/>
                <a:latin typeface="Segoe UI"/>
                <a:ea typeface="+mn-ea"/>
                <a:cs typeface="+mn-cs"/>
              </a:rPr>
              <a:t>Health System &amp; Independent Hospital Representatives: Patient Placement, Clinical Leader, Emergency Management Leader</a:t>
            </a:r>
            <a:endParaRPr kumimoji="0" lang="en-US" sz="2300" b="0" i="0" u="none" strike="noStrike" kern="1200" cap="none" spc="0" normalizeH="0" baseline="0" noProof="0">
              <a:ln>
                <a:noFill/>
              </a:ln>
              <a:solidFill>
                <a:srgbClr val="243658"/>
              </a:solidFill>
              <a:effectLst/>
              <a:uLnTx/>
              <a:uFillTx/>
              <a:latin typeface="Segoe UI"/>
              <a:ea typeface="+mn-ea"/>
              <a:cs typeface="Segoe UI"/>
            </a:endParaRPr>
          </a:p>
          <a:p>
            <a:pPr marL="600710" marR="0" lvl="1" indent="-257810" algn="l" defTabSz="685800" rtl="0" eaLnBrk="1" fontAlgn="auto" latinLnBrk="0" hangingPunct="1">
              <a:lnSpc>
                <a:spcPct val="100000"/>
              </a:lnSpc>
              <a:spcBef>
                <a:spcPct val="20000"/>
              </a:spcBef>
              <a:spcAft>
                <a:spcPts val="0"/>
              </a:spcAft>
              <a:buClr>
                <a:srgbClr val="243658"/>
              </a:buClr>
              <a:buSzTx/>
              <a:buFont typeface="Arial" pitchFamily="34" charset="0"/>
              <a:buChar char="–"/>
              <a:tabLst/>
              <a:defRPr/>
            </a:pPr>
            <a:r>
              <a:rPr kumimoji="0" lang="en-US" sz="2300" b="0" i="0" u="none" strike="noStrike" kern="1200" cap="none" spc="0" normalizeH="0" baseline="0" noProof="0">
                <a:ln>
                  <a:noFill/>
                </a:ln>
                <a:solidFill>
                  <a:srgbClr val="243658"/>
                </a:solidFill>
                <a:effectLst/>
                <a:uLnTx/>
                <a:uFillTx/>
                <a:latin typeface="Segoe UI"/>
                <a:ea typeface="+mn-ea"/>
                <a:cs typeface="Segoe UI"/>
              </a:rPr>
              <a:t>We request a </a:t>
            </a:r>
            <a:r>
              <a:rPr kumimoji="0" lang="en-US" sz="2300" b="1" i="0" u="none" strike="noStrike" kern="1200" cap="none" spc="0" normalizeH="0" baseline="0" noProof="0">
                <a:ln>
                  <a:noFill/>
                </a:ln>
                <a:solidFill>
                  <a:srgbClr val="243658"/>
                </a:solidFill>
                <a:effectLst/>
                <a:uLnTx/>
                <a:uFillTx/>
                <a:latin typeface="Segoe UI"/>
                <a:ea typeface="+mn-ea"/>
                <a:cs typeface="Segoe UI"/>
              </a:rPr>
              <a:t>single speaker </a:t>
            </a:r>
            <a:r>
              <a:rPr kumimoji="0" lang="en-US" sz="2300" b="0" i="0" u="none" strike="noStrike" kern="1200" cap="none" spc="0" normalizeH="0" baseline="0" noProof="0">
                <a:ln>
                  <a:noFill/>
                </a:ln>
                <a:solidFill>
                  <a:srgbClr val="243658"/>
                </a:solidFill>
                <a:effectLst/>
                <a:uLnTx/>
                <a:uFillTx/>
                <a:latin typeface="Segoe UI"/>
                <a:ea typeface="+mn-ea"/>
                <a:cs typeface="Segoe UI"/>
              </a:rPr>
              <a:t>for reporting out</a:t>
            </a:r>
            <a:endParaRPr kumimoji="0" lang="en-US" sz="2300" b="0" i="0" u="none" strike="noStrike" kern="1200" cap="none" spc="0" normalizeH="0" baseline="0" noProof="0">
              <a:ln>
                <a:noFill/>
              </a:ln>
              <a:solidFill>
                <a:srgbClr val="243658"/>
              </a:solidFill>
              <a:effectLst/>
              <a:uLnTx/>
              <a:uFillTx/>
              <a:latin typeface="Segoe UI"/>
              <a:ea typeface="+mn-ea"/>
              <a:cs typeface="+mn-cs"/>
            </a:endParaRPr>
          </a:p>
        </p:txBody>
      </p:sp>
      <p:cxnSp>
        <p:nvCxnSpPr>
          <p:cNvPr id="6" name="Straight Connector 5">
            <a:extLst>
              <a:ext uri="{FF2B5EF4-FFF2-40B4-BE49-F238E27FC236}">
                <a16:creationId xmlns:a16="http://schemas.microsoft.com/office/drawing/2014/main" id="{4D9B7F05-187B-66B5-C9DB-77B9964AD2A8}"/>
              </a:ext>
            </a:extLst>
          </p:cNvPr>
          <p:cNvCxnSpPr/>
          <p:nvPr/>
        </p:nvCxnSpPr>
        <p:spPr>
          <a:xfrm>
            <a:off x="6419850" y="1504949"/>
            <a:ext cx="0" cy="429846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69F175E9-6FE8-42F1-69EC-3EDD77FF4952}"/>
              </a:ext>
            </a:extLst>
          </p:cNvPr>
          <p:cNvSpPr txBox="1">
            <a:spLocks/>
          </p:cNvSpPr>
          <p:nvPr/>
        </p:nvSpPr>
        <p:spPr>
          <a:xfrm>
            <a:off x="7136631" y="1504949"/>
            <a:ext cx="4445734" cy="3419476"/>
          </a:xfrm>
          <a:prstGeom prst="rect">
            <a:avLst/>
          </a:prstGeom>
          <a:solidFill>
            <a:schemeClr val="accent6">
              <a:lumMod val="20000"/>
              <a:lumOff val="80000"/>
            </a:schemeClr>
          </a:solidFill>
        </p:spPr>
        <p:txBody>
          <a:bodyPr>
            <a:noAutofit/>
          </a:bodyPr>
          <a:lst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None/>
              <a:tabLst/>
              <a:defRPr/>
            </a:pPr>
            <a:r>
              <a:rPr kumimoji="0" lang="en-US" sz="2400" b="1" i="0" u="none" strike="noStrike" kern="1200" cap="none" spc="0" normalizeH="0" baseline="0" noProof="0">
                <a:ln>
                  <a:noFill/>
                </a:ln>
                <a:solidFill>
                  <a:srgbClr val="243658"/>
                </a:solidFill>
                <a:effectLst/>
                <a:uLnTx/>
                <a:uFillTx/>
                <a:latin typeface="Segoe UI"/>
                <a:ea typeface="+mn-ea"/>
                <a:cs typeface="+mn-cs"/>
              </a:rPr>
              <a:t>Key Tasks</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Agency situation update</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Hospitals outline needs for admitted patient placement</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Hospital discuss capacity for transferring patients in</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Recognize any outstanding needs</a:t>
            </a:r>
          </a:p>
        </p:txBody>
      </p:sp>
    </p:spTree>
    <p:extLst>
      <p:ext uri="{BB962C8B-B14F-4D97-AF65-F5344CB8AC3E}">
        <p14:creationId xmlns:p14="http://schemas.microsoft.com/office/powerpoint/2010/main" val="3444555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E007-5169-5203-5881-E766BECB3EDC}"/>
              </a:ext>
            </a:extLst>
          </p:cNvPr>
          <p:cNvSpPr>
            <a:spLocks noGrp="1"/>
          </p:cNvSpPr>
          <p:nvPr>
            <p:ph type="title"/>
          </p:nvPr>
        </p:nvSpPr>
        <p:spPr/>
        <p:txBody>
          <a:bodyPr/>
          <a:lstStyle/>
          <a:p>
            <a:r>
              <a:rPr lang="en-US" b="1"/>
              <a:t>Part 2:</a:t>
            </a:r>
            <a:r>
              <a:rPr lang="en-US"/>
              <a:t> Hospital Coordination Call</a:t>
            </a:r>
          </a:p>
        </p:txBody>
      </p:sp>
      <p:sp>
        <p:nvSpPr>
          <p:cNvPr id="3" name="Content Placeholder 2">
            <a:extLst>
              <a:ext uri="{FF2B5EF4-FFF2-40B4-BE49-F238E27FC236}">
                <a16:creationId xmlns:a16="http://schemas.microsoft.com/office/drawing/2014/main" id="{AE33118A-2FAE-6C98-76BE-8885A027E904}"/>
              </a:ext>
            </a:extLst>
          </p:cNvPr>
          <p:cNvSpPr>
            <a:spLocks noGrp="1"/>
          </p:cNvSpPr>
          <p:nvPr>
            <p:ph idx="1"/>
          </p:nvPr>
        </p:nvSpPr>
        <p:spPr/>
        <p:txBody>
          <a:bodyPr vert="horz" lIns="91440" tIns="45720" rIns="91440" bIns="45720" rtlCol="0" anchor="t">
            <a:normAutofit lnSpcReduction="10000"/>
          </a:bodyPr>
          <a:lstStyle/>
          <a:p>
            <a:pPr fontAlgn="base"/>
            <a:r>
              <a:rPr lang="en-US" sz="2800"/>
              <a:t>Health Systems:</a:t>
            </a:r>
            <a:endParaRPr lang="en-US"/>
          </a:p>
          <a:p>
            <a:pPr marL="600710" lvl="1" indent="-257810">
              <a:buClr>
                <a:schemeClr val="accent1"/>
              </a:buClr>
            </a:pPr>
            <a:r>
              <a:rPr lang="en-US" sz="2500"/>
              <a:t>Systems must designate a key representative from their clinical leadership, bed placement/transfer center, and emergency management​</a:t>
            </a:r>
            <a:endParaRPr lang="en-US" sz="2800"/>
          </a:p>
          <a:p>
            <a:pPr marL="600710" lvl="1" indent="-257810">
              <a:buClr>
                <a:schemeClr val="accent1"/>
              </a:buClr>
            </a:pPr>
            <a:r>
              <a:rPr lang="en-US" sz="2500"/>
              <a:t>Other representatives may listen-in and provide clarifying context​ to colleagues</a:t>
            </a:r>
            <a:endParaRPr lang="en-US" sz="2500">
              <a:cs typeface="Segoe UI"/>
            </a:endParaRPr>
          </a:p>
          <a:p>
            <a:pPr fontAlgn="base"/>
            <a:r>
              <a:rPr lang="en-US" sz="2800"/>
              <a:t>Independent Hospitals:</a:t>
            </a:r>
          </a:p>
          <a:p>
            <a:pPr marL="600710" lvl="1" indent="-257810">
              <a:buClr>
                <a:schemeClr val="accent1"/>
              </a:buClr>
            </a:pPr>
            <a:r>
              <a:rPr lang="en-US" sz="2500"/>
              <a:t>Must designate same key representatives​</a:t>
            </a:r>
            <a:endParaRPr lang="en-US" sz="2500">
              <a:cs typeface="Segoe UI"/>
            </a:endParaRPr>
          </a:p>
          <a:p>
            <a:r>
              <a:rPr lang="en-US" sz="2800">
                <a:cs typeface="Segoe UI"/>
              </a:rPr>
              <a:t>While there may be three representatives to support the various operations, only </a:t>
            </a:r>
            <a:r>
              <a:rPr lang="en-US" sz="2800" b="1">
                <a:cs typeface="Segoe UI"/>
              </a:rPr>
              <a:t>one</a:t>
            </a:r>
            <a:r>
              <a:rPr lang="en-US" sz="2800">
                <a:cs typeface="Segoe UI"/>
              </a:rPr>
              <a:t> will report out on patient transfer needs</a:t>
            </a:r>
            <a:endParaRPr lang="en-US" sz="2800"/>
          </a:p>
          <a:p>
            <a:pPr fontAlgn="base"/>
            <a:r>
              <a:rPr lang="en-US" sz="2800"/>
              <a:t>All other entities will be invited to observe virtually</a:t>
            </a:r>
            <a:endParaRPr lang="en-US" sz="2800">
              <a:cs typeface="Segoe UI"/>
            </a:endParaRPr>
          </a:p>
          <a:p>
            <a:endParaRPr lang="en-US"/>
          </a:p>
        </p:txBody>
      </p:sp>
      <p:sp>
        <p:nvSpPr>
          <p:cNvPr id="4" name="Slide Number Placeholder 3">
            <a:extLst>
              <a:ext uri="{FF2B5EF4-FFF2-40B4-BE49-F238E27FC236}">
                <a16:creationId xmlns:a16="http://schemas.microsoft.com/office/drawing/2014/main" id="{D355584E-941D-680A-1C94-90E43FB5BD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96516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17B329-626F-41FB-805A-DA5ADF060F06}"/>
              </a:ext>
            </a:extLst>
          </p:cNvPr>
          <p:cNvSpPr/>
          <p:nvPr/>
        </p:nvSpPr>
        <p:spPr>
          <a:xfrm>
            <a:off x="81097" y="64146"/>
            <a:ext cx="2521728" cy="19731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anose="02020603050405020304" pitchFamily="18" charset="0"/>
              </a:rPr>
              <a:t>New York City Health Care Coalition</a:t>
            </a:r>
          </a:p>
        </p:txBody>
      </p:sp>
      <p:graphicFrame>
        <p:nvGraphicFramePr>
          <p:cNvPr id="11" name="Table 10"/>
          <p:cNvGraphicFramePr>
            <a:graphicFrameLocks noGrp="1"/>
          </p:cNvGraphicFramePr>
          <p:nvPr/>
        </p:nvGraphicFramePr>
        <p:xfrm>
          <a:off x="2669772" y="871538"/>
          <a:ext cx="6852456" cy="454948"/>
        </p:xfrm>
        <a:graphic>
          <a:graphicData uri="http://schemas.openxmlformats.org/drawingml/2006/table">
            <a:tbl>
              <a:tblPr firstRow="1"/>
              <a:tblGrid>
                <a:gridCol w="6852456">
                  <a:extLst>
                    <a:ext uri="{9D8B030D-6E8A-4147-A177-3AD203B41FA5}">
                      <a16:colId xmlns:a16="http://schemas.microsoft.com/office/drawing/2014/main" val="20000"/>
                    </a:ext>
                  </a:extLst>
                </a:gridCol>
              </a:tblGrid>
              <a:tr h="454948">
                <a:tc>
                  <a:txBody>
                    <a:bodyPr/>
                    <a:lstStyle/>
                    <a:p>
                      <a:pPr marL="0" marR="0" algn="ctr" defTabSz="914400" rtl="0" eaLnBrk="1" latinLnBrk="0" hangingPunct="1">
                        <a:lnSpc>
                          <a:spcPct val="115000"/>
                        </a:lnSpc>
                        <a:spcBef>
                          <a:spcPts val="0"/>
                        </a:spcBef>
                        <a:spcAft>
                          <a:spcPts val="0"/>
                        </a:spcAft>
                      </a:pPr>
                      <a:r>
                        <a:rPr lang="en-US" sz="1600" b="1" kern="1200" baseline="0">
                          <a:solidFill>
                            <a:srgbClr val="FFFFFF"/>
                          </a:solidFill>
                          <a:effectLst/>
                          <a:latin typeface="+mn-lt"/>
                          <a:ea typeface="Times New Roman" panose="02020603050405020304" pitchFamily="18" charset="0"/>
                          <a:cs typeface="Times New Roman" panose="02020603050405020304" pitchFamily="18" charset="0"/>
                        </a:rPr>
                        <a:t>Monday, April 20, 2026 – Friday, April 24, 2026 </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669772" y="39540"/>
          <a:ext cx="6852456" cy="831998"/>
        </p:xfrm>
        <a:graphic>
          <a:graphicData uri="http://schemas.openxmlformats.org/drawingml/2006/table">
            <a:tbl>
              <a:tblPr firstRow="1"/>
              <a:tblGrid>
                <a:gridCol w="6852456">
                  <a:extLst>
                    <a:ext uri="{9D8B030D-6E8A-4147-A177-3AD203B41FA5}">
                      <a16:colId xmlns:a16="http://schemas.microsoft.com/office/drawing/2014/main" val="20000"/>
                    </a:ext>
                  </a:extLst>
                </a:gridCol>
              </a:tblGrid>
              <a:tr h="831998">
                <a:tc>
                  <a:txBody>
                    <a:bodyPr/>
                    <a:lstStyle/>
                    <a:p>
                      <a:pPr marL="0" marR="0" algn="ctr" defTabSz="914400" rtl="0" eaLnBrk="1" latinLnBrk="0" hangingPunct="1">
                        <a:lnSpc>
                          <a:spcPct val="115000"/>
                        </a:lnSpc>
                        <a:spcBef>
                          <a:spcPts val="0"/>
                        </a:spcBef>
                        <a:spcAft>
                          <a:spcPts val="0"/>
                        </a:spcAft>
                      </a:pPr>
                      <a:r>
                        <a:rPr lang="en-US" sz="2000" b="1" kern="1200" baseline="0" dirty="0">
                          <a:solidFill>
                            <a:srgbClr val="FFFFFF"/>
                          </a:solidFill>
                          <a:effectLst/>
                          <a:latin typeface="+mn-lt"/>
                          <a:ea typeface="Times New Roman" panose="02020603050405020304" pitchFamily="18" charset="0"/>
                          <a:cs typeface="Times New Roman" panose="02020603050405020304" pitchFamily="18" charset="0"/>
                        </a:rPr>
                        <a:t>Medical Response &amp; Surge Exercise (MRSE)</a:t>
                      </a:r>
                    </a:p>
                    <a:p>
                      <a:pPr marL="0" marR="0" algn="ctr" defTabSz="914400" rtl="0" eaLnBrk="1" latinLnBrk="0" hangingPunct="1">
                        <a:lnSpc>
                          <a:spcPct val="115000"/>
                        </a:lnSpc>
                        <a:spcBef>
                          <a:spcPts val="0"/>
                        </a:spcBef>
                        <a:spcAft>
                          <a:spcPts val="0"/>
                        </a:spcAft>
                      </a:pPr>
                      <a:r>
                        <a:rPr lang="en-US" sz="2000" b="1" kern="1200" baseline="0" dirty="0">
                          <a:solidFill>
                            <a:srgbClr val="FFFFFF"/>
                          </a:solidFill>
                          <a:effectLst/>
                          <a:latin typeface="+mn-lt"/>
                          <a:ea typeface="Times New Roman" panose="02020603050405020304" pitchFamily="18" charset="0"/>
                          <a:cs typeface="Times New Roman" panose="02020603050405020304" pitchFamily="18" charset="0"/>
                        </a:rPr>
                        <a:t>2026 FIFA World Cup, Sail 250, America 250</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3366"/>
                    </a:solidFill>
                  </a:tcPr>
                </a:tc>
                <a:extLst>
                  <a:ext uri="{0D108BD9-81ED-4DB2-BD59-A6C34878D82A}">
                    <a16:rowId xmlns:a16="http://schemas.microsoft.com/office/drawing/2014/main" val="10000"/>
                  </a:ext>
                </a:extLst>
              </a:tr>
            </a:tbl>
          </a:graphicData>
        </a:graphic>
      </p:graphicFrame>
      <p:sp>
        <p:nvSpPr>
          <p:cNvPr id="4" name="Rectangle 3">
            <a:extLst>
              <a:ext uri="{FF2B5EF4-FFF2-40B4-BE49-F238E27FC236}">
                <a16:creationId xmlns:a16="http://schemas.microsoft.com/office/drawing/2014/main" id="{8E10C2EE-A1E4-4793-9474-B020B41BFFB1}"/>
              </a:ext>
            </a:extLst>
          </p:cNvPr>
          <p:cNvSpPr/>
          <p:nvPr/>
        </p:nvSpPr>
        <p:spPr>
          <a:xfrm>
            <a:off x="2685141" y="1362977"/>
            <a:ext cx="6819217" cy="676751"/>
          </a:xfrm>
          <a:prstGeom prst="rect">
            <a:avLst/>
          </a:prstGeom>
          <a:solidFill>
            <a:schemeClr val="bg1"/>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i="1" dirty="0">
                <a:solidFill>
                  <a:schemeClr val="tx1"/>
                </a:solidFill>
                <a:cs typeface="Times New Roman"/>
              </a:rPr>
              <a:t>This year’s MRSE will leverage a complex coordinated attack scenario related to the upcoming FIFA World Cup, International Naval Review (INR), and America 250 celebrations. This exercise will produce thousands of patients, forcing hospitals to triage and treat patients, and evaluate needs for resources and patient transfer.</a:t>
            </a:r>
          </a:p>
        </p:txBody>
      </p:sp>
      <p:graphicFrame>
        <p:nvGraphicFramePr>
          <p:cNvPr id="9" name="Table 8">
            <a:extLst>
              <a:ext uri="{FF2B5EF4-FFF2-40B4-BE49-F238E27FC236}">
                <a16:creationId xmlns:a16="http://schemas.microsoft.com/office/drawing/2014/main" id="{C96AFFF0-06BA-4F81-861F-EBFF7F6B7AEE}"/>
              </a:ext>
            </a:extLst>
          </p:cNvPr>
          <p:cNvGraphicFramePr>
            <a:graphicFrameLocks noGrp="1"/>
          </p:cNvGraphicFramePr>
          <p:nvPr/>
        </p:nvGraphicFramePr>
        <p:xfrm>
          <a:off x="81095" y="2083952"/>
          <a:ext cx="12023018" cy="4733237"/>
        </p:xfrm>
        <a:graphic>
          <a:graphicData uri="http://schemas.openxmlformats.org/drawingml/2006/table">
            <a:tbl>
              <a:tblPr firstRow="1" bandRow="1">
                <a:tableStyleId>{5C22544A-7EE6-4342-B048-85BDC9FD1C3A}</a:tableStyleId>
              </a:tblPr>
              <a:tblGrid>
                <a:gridCol w="1395958">
                  <a:extLst>
                    <a:ext uri="{9D8B030D-6E8A-4147-A177-3AD203B41FA5}">
                      <a16:colId xmlns:a16="http://schemas.microsoft.com/office/drawing/2014/main" val="3694352799"/>
                    </a:ext>
                  </a:extLst>
                </a:gridCol>
                <a:gridCol w="2139718">
                  <a:extLst>
                    <a:ext uri="{9D8B030D-6E8A-4147-A177-3AD203B41FA5}">
                      <a16:colId xmlns:a16="http://schemas.microsoft.com/office/drawing/2014/main" val="3789089454"/>
                    </a:ext>
                  </a:extLst>
                </a:gridCol>
                <a:gridCol w="7311505">
                  <a:extLst>
                    <a:ext uri="{9D8B030D-6E8A-4147-A177-3AD203B41FA5}">
                      <a16:colId xmlns:a16="http://schemas.microsoft.com/office/drawing/2014/main" val="587323510"/>
                    </a:ext>
                  </a:extLst>
                </a:gridCol>
                <a:gridCol w="1175837">
                  <a:extLst>
                    <a:ext uri="{9D8B030D-6E8A-4147-A177-3AD203B41FA5}">
                      <a16:colId xmlns:a16="http://schemas.microsoft.com/office/drawing/2014/main" val="2809321850"/>
                    </a:ext>
                  </a:extLst>
                </a:gridCol>
              </a:tblGrid>
              <a:tr h="350575">
                <a:tc gridSpan="4">
                  <a:txBody>
                    <a:bodyPr/>
                    <a:lstStyle/>
                    <a:p>
                      <a:endParaRPr dirty="0"/>
                    </a:p>
                  </a:txBody>
                  <a:tcPr anchor="ctr" anchorCtr="1">
                    <a:solidFill>
                      <a:srgbClr val="003366"/>
                    </a:solidFill>
                  </a:tcPr>
                </a:tc>
                <a:tc hMerge="1">
                  <a:txBody>
                    <a:bodyPr/>
                    <a:lstStyle/>
                    <a:p>
                      <a:pPr algn="ctr"/>
                      <a:endParaRPr lang="en-US" sz="1000">
                        <a:latin typeface="Times New Roman" panose="02020603050405020304" pitchFamily="18" charset="0"/>
                        <a:cs typeface="Times New Roman" panose="02020603050405020304" pitchFamily="18" charset="0"/>
                      </a:endParaRPr>
                    </a:p>
                  </a:txBody>
                  <a:tcPr anchor="ctr" anchorCtr="1">
                    <a:solidFill>
                      <a:srgbClr val="003366"/>
                    </a:solidFill>
                  </a:tcPr>
                </a:tc>
                <a:tc hMerge="1">
                  <a:txBody>
                    <a:bodyPr/>
                    <a:lstStyle/>
                    <a:p>
                      <a:endParaRPr lang="en-US"/>
                    </a:p>
                  </a:txBody>
                  <a:tcPr/>
                </a:tc>
                <a:tc hMerge="1">
                  <a:txBody>
                    <a:bodyPr/>
                    <a:lstStyle/>
                    <a:p>
                      <a:pPr algn="ctr"/>
                      <a:endParaRPr lang="en-US" sz="1000">
                        <a:latin typeface="Times New Roman" panose="02020603050405020304" pitchFamily="18" charset="0"/>
                        <a:cs typeface="Times New Roman" panose="02020603050405020304" pitchFamily="18" charset="0"/>
                      </a:endParaRPr>
                    </a:p>
                  </a:txBody>
                  <a:tcPr anchor="ctr" anchorCtr="1">
                    <a:solidFill>
                      <a:srgbClr val="003366"/>
                    </a:solidFill>
                  </a:tcPr>
                </a:tc>
                <a:extLst>
                  <a:ext uri="{0D108BD9-81ED-4DB2-BD59-A6C34878D82A}">
                    <a16:rowId xmlns:a16="http://schemas.microsoft.com/office/drawing/2014/main" val="2205360782"/>
                  </a:ext>
                </a:extLst>
              </a:tr>
              <a:tr h="450741">
                <a:tc>
                  <a:txBody>
                    <a:bodyPr/>
                    <a:lstStyle/>
                    <a:p>
                      <a:pPr algn="ctr"/>
                      <a:r>
                        <a:rPr lang="en-US" sz="1100" b="1" dirty="0">
                          <a:solidFill>
                            <a:schemeClr val="bg1"/>
                          </a:solidFill>
                        </a:rPr>
                        <a:t>“Real-World”</a:t>
                      </a:r>
                    </a:p>
                    <a:p>
                      <a:pPr algn="ctr"/>
                      <a:r>
                        <a:rPr lang="en-US" sz="1100" b="1" dirty="0">
                          <a:solidFill>
                            <a:schemeClr val="bg1"/>
                          </a:solidFill>
                        </a:rPr>
                        <a:t>Date &amp; Time</a:t>
                      </a:r>
                      <a:endPar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nchorCtr="1">
                    <a:solidFill>
                      <a:schemeClr val="accent5"/>
                    </a:solidFill>
                  </a:tcPr>
                </a:tc>
                <a:tc>
                  <a:txBody>
                    <a:bodyPr/>
                    <a:lstStyle/>
                    <a:p>
                      <a:pPr algn="ctr"/>
                      <a:r>
                        <a:rPr lang="en-US" sz="1200" b="1" dirty="0">
                          <a:solidFill>
                            <a:schemeClr val="bg1"/>
                          </a:solidFill>
                        </a:rPr>
                        <a:t>Activity</a:t>
                      </a: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tc>
                  <a:txBody>
                    <a:bodyPr/>
                    <a:lstStyle/>
                    <a:p>
                      <a:pPr algn="ctr"/>
                      <a:r>
                        <a:rPr lang="en-US" sz="1200" b="1" dirty="0">
                          <a:solidFill>
                            <a:schemeClr val="bg1"/>
                          </a:solidFill>
                        </a:rPr>
                        <a:t>Key Tasks</a:t>
                      </a: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tc>
                  <a:txBody>
                    <a:bodyPr/>
                    <a:lstStyle/>
                    <a:p>
                      <a:pPr algn="ctr"/>
                      <a:r>
                        <a:rPr lang="en-US" sz="1200" b="1" dirty="0">
                          <a:solidFill>
                            <a:schemeClr val="bg1"/>
                          </a:solidFill>
                        </a:rPr>
                        <a:t>Gameplay </a:t>
                      </a:r>
                    </a:p>
                    <a:p>
                      <a:pPr algn="ctr"/>
                      <a:r>
                        <a:rPr lang="en-US" sz="1200" b="1" dirty="0">
                          <a:solidFill>
                            <a:schemeClr val="bg1"/>
                          </a:solidFill>
                        </a:rPr>
                        <a:t>Date &amp; Time</a:t>
                      </a:r>
                      <a:endPar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extLst>
                  <a:ext uri="{0D108BD9-81ED-4DB2-BD59-A6C34878D82A}">
                    <a16:rowId xmlns:a16="http://schemas.microsoft.com/office/drawing/2014/main" val="1357464330"/>
                  </a:ext>
                </a:extLst>
              </a:tr>
              <a:tr h="450741">
                <a:tc>
                  <a:txBody>
                    <a:bodyPr/>
                    <a:lstStyle/>
                    <a:p>
                      <a:pPr algn="ctr"/>
                      <a:r>
                        <a:rPr lang="en-US" sz="1200" b="1" dirty="0"/>
                        <a:t>April 20</a:t>
                      </a:r>
                    </a:p>
                    <a:p>
                      <a:pPr algn="ctr"/>
                      <a:r>
                        <a:rPr lang="en-US" sz="1200" b="0" dirty="0"/>
                        <a:t>10:30</a:t>
                      </a:r>
                      <a:r>
                        <a:rPr lang="en-US" sz="1200" b="0" baseline="0" dirty="0"/>
                        <a:t> AM</a:t>
                      </a:r>
                      <a:endParaRPr lang="en-US" sz="12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baseline="0" dirty="0"/>
                        <a:t>Mass Notification Alerts Sent</a:t>
                      </a:r>
                      <a:endParaRPr lang="en-US" sz="1200" b="1" baseline="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baseline="0" dirty="0">
                          <a:solidFill>
                            <a:schemeClr val="tx1"/>
                          </a:solidFill>
                        </a:rPr>
                        <a:t>Receive Alerts and Ready your Teams</a:t>
                      </a:r>
                    </a:p>
                    <a:p>
                      <a:pPr marL="171450" indent="-171450" algn="l">
                        <a:buFont typeface="Arial" panose="020B0604020202020204" pitchFamily="34" charset="0"/>
                        <a:buChar char="•"/>
                      </a:pPr>
                      <a:r>
                        <a:rPr lang="en-US" sz="1200" b="0" baseline="0" dirty="0">
                          <a:solidFill>
                            <a:schemeClr val="tx1"/>
                          </a:solidFill>
                        </a:rPr>
                        <a:t>Pull initial census data for gameplay</a:t>
                      </a:r>
                      <a:endParaRPr lang="en-US" sz="1200" b="0"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baseline="0" dirty="0">
                          <a:solidFill>
                            <a:schemeClr val="tx1"/>
                          </a:solidFill>
                        </a:rPr>
                        <a:t>July 5</a:t>
                      </a:r>
                    </a:p>
                    <a:p>
                      <a:pPr marL="0" indent="0" algn="ctr">
                        <a:buFont typeface="+mj-lt"/>
                        <a:buNone/>
                      </a:pPr>
                      <a:r>
                        <a:rPr lang="en-US" sz="1200" b="1" baseline="0" dirty="0">
                          <a:solidFill>
                            <a:schemeClr val="tx1"/>
                          </a:solidFill>
                        </a:rPr>
                        <a:t>3 PM</a:t>
                      </a:r>
                      <a:endParaRPr lang="en-US" sz="1200" b="1"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801317">
                <a:tc>
                  <a:txBody>
                    <a:bodyPr/>
                    <a:lstStyle/>
                    <a:p>
                      <a:pPr algn="ctr"/>
                      <a:r>
                        <a:rPr lang="en-US" sz="1200" b="1" dirty="0"/>
                        <a:t>April 20</a:t>
                      </a:r>
                    </a:p>
                    <a:p>
                      <a:pPr algn="ctr"/>
                      <a:r>
                        <a:rPr lang="en-US" sz="1200" b="0" baseline="0" dirty="0"/>
                        <a:t>11 AM – 12 PM</a:t>
                      </a:r>
                      <a:endParaRPr lang="en-US" sz="12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rgbClr val="00B050"/>
                          </a:solidFill>
                        </a:rPr>
                        <a:t>STARTEX</a:t>
                      </a:r>
                    </a:p>
                    <a:p>
                      <a:pPr marL="0" indent="0" algn="ctr">
                        <a:buFont typeface="+mj-lt"/>
                        <a:buNone/>
                      </a:pPr>
                      <a:r>
                        <a:rPr lang="en-US" sz="1200" b="1" dirty="0"/>
                        <a:t>NYC Health &amp; Medical ESF-8 Leadership Call</a:t>
                      </a:r>
                      <a:endParaRPr lang="en-US" sz="12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dirty="0">
                          <a:solidFill>
                            <a:schemeClr val="tx1"/>
                          </a:solidFill>
                        </a:rPr>
                        <a:t>Listen to ESF-8 report-out. </a:t>
                      </a:r>
                    </a:p>
                    <a:p>
                      <a:pPr marL="171450" indent="-171450" algn="l">
                        <a:buFont typeface="Arial" panose="020B0604020202020204" pitchFamily="34" charset="0"/>
                        <a:buChar char="•"/>
                      </a:pPr>
                      <a:r>
                        <a:rPr lang="en-US" sz="1200" b="0" dirty="0">
                          <a:solidFill>
                            <a:schemeClr val="tx1"/>
                          </a:solidFill>
                        </a:rPr>
                        <a:t>Receive Scenario Details</a:t>
                      </a:r>
                      <a:endPar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chemeClr val="tx1"/>
                          </a:solidFill>
                        </a:rPr>
                        <a:t>July 5</a:t>
                      </a:r>
                    </a:p>
                    <a:p>
                      <a:pPr marL="0" indent="0" algn="ctr">
                        <a:buFont typeface="+mj-lt"/>
                        <a:buNone/>
                      </a:pPr>
                      <a:r>
                        <a:rPr lang="en-US" sz="1200" b="1" dirty="0">
                          <a:solidFill>
                            <a:schemeClr val="tx1"/>
                          </a:solidFill>
                        </a:rPr>
                        <a:t>4 PM</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1185282">
                <a:tc>
                  <a:txBody>
                    <a:bodyPr/>
                    <a:lstStyle/>
                    <a:p>
                      <a:pPr algn="ctr"/>
                      <a:r>
                        <a:rPr lang="en-US" sz="1200" b="1" dirty="0"/>
                        <a:t>April 20 – April 23 </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t>Hospitals Work On Key Tasks</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dirty="0">
                          <a:solidFill>
                            <a:schemeClr val="tx1"/>
                          </a:solidFill>
                        </a:rPr>
                        <a:t>Perform Rapid patient discharge</a:t>
                      </a:r>
                    </a:p>
                    <a:p>
                      <a:pPr marL="171450" indent="-171450" algn="l">
                        <a:buFont typeface="Arial" panose="020B0604020202020204" pitchFamily="34" charset="0"/>
                        <a:buChar char="•"/>
                      </a:pPr>
                      <a:r>
                        <a:rPr lang="en-US" sz="1200" b="0" dirty="0">
                          <a:solidFill>
                            <a:schemeClr val="tx1"/>
                          </a:solidFill>
                        </a:rPr>
                        <a:t>Receive Patient Manifest</a:t>
                      </a:r>
                    </a:p>
                    <a:p>
                      <a:pPr marL="171450" indent="-171450" algn="l">
                        <a:buFont typeface="Arial" panose="020B0604020202020204" pitchFamily="34" charset="0"/>
                        <a:buChar char="•"/>
                      </a:pPr>
                      <a:r>
                        <a:rPr lang="en-US" sz="1200" b="0" dirty="0">
                          <a:solidFill>
                            <a:schemeClr val="tx1"/>
                          </a:solidFill>
                        </a:rPr>
                        <a:t>Triage &amp; Disposition Patients</a:t>
                      </a:r>
                    </a:p>
                    <a:p>
                      <a:pPr marL="171450" indent="-171450" algn="l">
                        <a:buFont typeface="Arial" panose="020B0604020202020204" pitchFamily="34" charset="0"/>
                        <a:buChar char="•"/>
                      </a:pPr>
                      <a:r>
                        <a:rPr lang="en-US" sz="1200" b="0" dirty="0">
                          <a:solidFill>
                            <a:schemeClr val="tx1"/>
                          </a:solidFill>
                        </a:rPr>
                        <a:t>Load-balance patients between facilities (if applicable)</a:t>
                      </a:r>
                    </a:p>
                    <a:p>
                      <a:pPr marL="171450" indent="-171450" algn="l">
                        <a:buFont typeface="Arial" panose="020B0604020202020204" pitchFamily="34" charset="0"/>
                        <a:buChar char="•"/>
                      </a:pPr>
                      <a:r>
                        <a:rPr lang="en-US" sz="1200" b="0" dirty="0">
                          <a:solidFill>
                            <a:schemeClr val="tx1"/>
                          </a:solidFill>
                        </a:rPr>
                        <a:t>Work with your transportation assets for transfers</a:t>
                      </a:r>
                    </a:p>
                    <a:p>
                      <a:pPr marL="171450" indent="-171450" algn="l">
                        <a:buFont typeface="Arial" panose="020B0604020202020204" pitchFamily="34" charset="0"/>
                        <a:buChar char="•"/>
                      </a:pPr>
                      <a:r>
                        <a:rPr lang="en-US" sz="1200" b="0" dirty="0">
                          <a:solidFill>
                            <a:schemeClr val="tx1"/>
                          </a:solidFill>
                        </a:rPr>
                        <a:t>Submit census data and identified transfers to survey by 4pm on April 23</a:t>
                      </a:r>
                      <a:endPar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chemeClr val="tx1"/>
                          </a:solidFill>
                        </a:rPr>
                        <a:t>July 5</a:t>
                      </a:r>
                    </a:p>
                    <a:p>
                      <a:pPr marL="0" indent="0" algn="ctr">
                        <a:buFont typeface="+mj-lt"/>
                        <a:buNone/>
                      </a:pPr>
                      <a:r>
                        <a:rPr lang="en-US" sz="1200" b="1" dirty="0">
                          <a:solidFill>
                            <a:schemeClr val="tx1"/>
                          </a:solidFill>
                        </a:rPr>
                        <a:t>1:15 PM – </a:t>
                      </a:r>
                      <a:br>
                        <a:rPr lang="en-US" sz="1200" b="1" dirty="0">
                          <a:solidFill>
                            <a:schemeClr val="tx1"/>
                          </a:solidFill>
                        </a:rPr>
                      </a:br>
                      <a:r>
                        <a:rPr lang="en-US" sz="1200" b="1" dirty="0">
                          <a:solidFill>
                            <a:schemeClr val="tx1"/>
                          </a:solidFill>
                        </a:rPr>
                        <a:t>6 PM</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34166714"/>
                  </a:ext>
                </a:extLst>
              </a:tr>
              <a:tr h="1001647">
                <a:tc>
                  <a:txBody>
                    <a:bodyPr/>
                    <a:lstStyle/>
                    <a:p>
                      <a:pPr algn="ctr"/>
                      <a:r>
                        <a:rPr lang="en-US" sz="1200" b="1" dirty="0"/>
                        <a:t>April 24</a:t>
                      </a:r>
                    </a:p>
                    <a:p>
                      <a:pPr algn="ctr"/>
                      <a:r>
                        <a:rPr lang="en-US" sz="1200" b="0" dirty="0"/>
                        <a:t>10 AM – 12 PM</a:t>
                      </a:r>
                      <a:endParaRPr lang="en-US" sz="12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chemeClr val="tx1"/>
                          </a:solidFill>
                        </a:rPr>
                        <a:t>Hospital Coordination Call</a:t>
                      </a:r>
                    </a:p>
                    <a:p>
                      <a:pPr marL="0" indent="0" algn="ctr">
                        <a:buFont typeface="+mj-lt"/>
                        <a:buNone/>
                      </a:pPr>
                      <a:r>
                        <a:rPr lang="en-US" sz="1200" b="1" dirty="0">
                          <a:solidFill>
                            <a:srgbClr val="FF0000"/>
                          </a:solidFill>
                        </a:rPr>
                        <a:t>ENDEX</a:t>
                      </a:r>
                      <a:endPar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dirty="0">
                          <a:solidFill>
                            <a:schemeClr val="tx1"/>
                          </a:solidFill>
                        </a:rPr>
                        <a:t>Gather teams into a “conference room” and login to the Hospital Coordination Call with one identified spokesperson</a:t>
                      </a:r>
                    </a:p>
                    <a:p>
                      <a:pPr marL="171450" indent="-171450" algn="l">
                        <a:buFont typeface="Arial" panose="020B0604020202020204" pitchFamily="34" charset="0"/>
                        <a:buChar char="•"/>
                      </a:pPr>
                      <a:r>
                        <a:rPr lang="en-US" sz="1200" b="0" dirty="0">
                          <a:solidFill>
                            <a:schemeClr val="tx1"/>
                          </a:solidFill>
                        </a:rPr>
                        <a:t>Report-out on facility transfer needs for capacity</a:t>
                      </a:r>
                    </a:p>
                    <a:p>
                      <a:pPr marL="171450" indent="-171450" algn="l">
                        <a:buFont typeface="Arial" panose="020B0604020202020204" pitchFamily="34" charset="0"/>
                        <a:buChar char="•"/>
                      </a:pPr>
                      <a:r>
                        <a:rPr lang="en-US" sz="1200" b="0" dirty="0">
                          <a:solidFill>
                            <a:schemeClr val="tx1"/>
                          </a:solidFill>
                        </a:rPr>
                        <a:t>Discuss transfer needs and work collectively to determine patient placement</a:t>
                      </a:r>
                    </a:p>
                    <a:p>
                      <a:pPr marL="171450" indent="-171450" algn="l">
                        <a:buFont typeface="Arial" panose="020B0604020202020204" pitchFamily="34" charset="0"/>
                        <a:buChar char="•"/>
                      </a:pPr>
                      <a:r>
                        <a:rPr lang="en-US" sz="1200" b="0" dirty="0">
                          <a:solidFill>
                            <a:schemeClr val="tx1"/>
                          </a:solidFill>
                        </a:rPr>
                        <a:t>Participate in post-gameplay Hotwash</a:t>
                      </a:r>
                      <a:endPar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chemeClr val="tx1"/>
                          </a:solidFill>
                        </a:rPr>
                        <a:t>July 5</a:t>
                      </a:r>
                    </a:p>
                    <a:p>
                      <a:pPr marL="0" indent="0" algn="ctr">
                        <a:buFont typeface="+mj-lt"/>
                        <a:buNone/>
                      </a:pPr>
                      <a:r>
                        <a:rPr lang="en-US" sz="1200" b="1" dirty="0">
                          <a:solidFill>
                            <a:schemeClr val="tx1"/>
                          </a:solidFill>
                        </a:rPr>
                        <a:t>6 PM – </a:t>
                      </a:r>
                      <a:br>
                        <a:rPr lang="en-US" sz="1200" b="1" dirty="0">
                          <a:solidFill>
                            <a:schemeClr val="tx1"/>
                          </a:solidFill>
                        </a:rPr>
                      </a:br>
                      <a:r>
                        <a:rPr lang="en-US" sz="1200" b="1" dirty="0">
                          <a:solidFill>
                            <a:schemeClr val="tx1"/>
                          </a:solidFill>
                        </a:rPr>
                        <a:t>8 PM</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0497739"/>
                  </a:ext>
                </a:extLst>
              </a:tr>
              <a:tr h="450741">
                <a:tc>
                  <a:txBody>
                    <a:bodyPr/>
                    <a:lstStyle/>
                    <a:p>
                      <a:pPr algn="ctr"/>
                      <a:r>
                        <a:rPr lang="en-US" sz="1200" b="1" dirty="0"/>
                        <a:t>April 24 – April 28</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t>Complete &amp; Submit MRSE Survey &amp; Forms</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dirty="0">
                          <a:solidFill>
                            <a:schemeClr val="tx1"/>
                          </a:solidFill>
                        </a:rPr>
                        <a:t>Complete post-exercise survey and feedback survey</a:t>
                      </a:r>
                    </a:p>
                    <a:p>
                      <a:pPr marL="171450" indent="-171450" algn="l">
                        <a:buFont typeface="Arial" panose="020B0604020202020204" pitchFamily="34" charset="0"/>
                        <a:buChar char="•"/>
                      </a:pPr>
                      <a:r>
                        <a:rPr lang="en-US" sz="1200" b="0" dirty="0">
                          <a:solidFill>
                            <a:schemeClr val="tx1"/>
                          </a:solidFill>
                        </a:rPr>
                        <a:t>Participate in After-Action Meeting</a:t>
                      </a:r>
                      <a:endParaRPr lang="en-US"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dirty="0">
                          <a:solidFill>
                            <a:schemeClr val="tx1"/>
                          </a:solidFill>
                        </a:rPr>
                        <a:t>N/A</a:t>
                      </a:r>
                      <a:endPar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68678541"/>
                  </a:ext>
                </a:extLst>
              </a:tr>
            </a:tbl>
          </a:graphicData>
        </a:graphic>
      </p:graphicFrame>
      <p:pic>
        <p:nvPicPr>
          <p:cNvPr id="5" name="Picture 4">
            <a:extLst>
              <a:ext uri="{FF2B5EF4-FFF2-40B4-BE49-F238E27FC236}">
                <a16:creationId xmlns:a16="http://schemas.microsoft.com/office/drawing/2014/main" id="{EBD03D55-C53B-2B1F-0A14-D7EA93ACBA4B}"/>
              </a:ext>
            </a:extLst>
          </p:cNvPr>
          <p:cNvPicPr>
            <a:picLocks noChangeAspect="1"/>
          </p:cNvPicPr>
          <p:nvPr/>
        </p:nvPicPr>
        <p:blipFill>
          <a:blip r:embed="rId3"/>
          <a:stretch>
            <a:fillRect/>
          </a:stretch>
        </p:blipFill>
        <p:spPr>
          <a:xfrm>
            <a:off x="10966676" y="503531"/>
            <a:ext cx="1111458" cy="622557"/>
          </a:xfrm>
          <a:prstGeom prst="rect">
            <a:avLst/>
          </a:prstGeom>
          <a:ln>
            <a:noFill/>
          </a:ln>
        </p:spPr>
      </p:pic>
      <p:pic>
        <p:nvPicPr>
          <p:cNvPr id="6" name="Picture 5">
            <a:extLst>
              <a:ext uri="{FF2B5EF4-FFF2-40B4-BE49-F238E27FC236}">
                <a16:creationId xmlns:a16="http://schemas.microsoft.com/office/drawing/2014/main" id="{D50D3B10-9FA0-0AA6-AE2E-367E187E5457}"/>
              </a:ext>
            </a:extLst>
          </p:cNvPr>
          <p:cNvPicPr>
            <a:picLocks noChangeAspect="1"/>
          </p:cNvPicPr>
          <p:nvPr/>
        </p:nvPicPr>
        <p:blipFill rotWithShape="1">
          <a:blip r:embed="rId4"/>
          <a:srcRect l="4105" t="30534" r="3764" b="29668"/>
          <a:stretch/>
        </p:blipFill>
        <p:spPr>
          <a:xfrm>
            <a:off x="9648638" y="1362977"/>
            <a:ext cx="1663766" cy="419724"/>
          </a:xfrm>
          <a:prstGeom prst="rect">
            <a:avLst/>
          </a:prstGeom>
        </p:spPr>
      </p:pic>
      <p:sp>
        <p:nvSpPr>
          <p:cNvPr id="8" name="Rectangle 7">
            <a:extLst>
              <a:ext uri="{FF2B5EF4-FFF2-40B4-BE49-F238E27FC236}">
                <a16:creationId xmlns:a16="http://schemas.microsoft.com/office/drawing/2014/main" id="{1A496E52-C5CA-A444-8347-3E6BDA8B8E96}"/>
              </a:ext>
            </a:extLst>
          </p:cNvPr>
          <p:cNvSpPr/>
          <p:nvPr/>
        </p:nvSpPr>
        <p:spPr>
          <a:xfrm>
            <a:off x="9589175" y="64146"/>
            <a:ext cx="2514940" cy="19755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43B845-A869-2783-FFCF-89A9BA498D44}"/>
              </a:ext>
            </a:extLst>
          </p:cNvPr>
          <p:cNvPicPr>
            <a:picLocks noChangeAspect="1"/>
          </p:cNvPicPr>
          <p:nvPr/>
        </p:nvPicPr>
        <p:blipFill rotWithShape="1">
          <a:blip r:embed="rId5"/>
          <a:srcRect l="24561" t="25543" r="23860" b="26140"/>
          <a:stretch/>
        </p:blipFill>
        <p:spPr>
          <a:xfrm>
            <a:off x="9705402" y="578715"/>
            <a:ext cx="1199497" cy="632034"/>
          </a:xfrm>
          <a:prstGeom prst="rect">
            <a:avLst/>
          </a:prstGeom>
          <a:noFill/>
          <a:ln>
            <a:noFill/>
          </a:ln>
        </p:spPr>
      </p:pic>
      <p:pic>
        <p:nvPicPr>
          <p:cNvPr id="2" name="Picture 1">
            <a:extLst>
              <a:ext uri="{FF2B5EF4-FFF2-40B4-BE49-F238E27FC236}">
                <a16:creationId xmlns:a16="http://schemas.microsoft.com/office/drawing/2014/main" id="{EBA6E234-D908-AED0-CAB9-DEECA11C07FB}"/>
              </a:ext>
            </a:extLst>
          </p:cNvPr>
          <p:cNvPicPr>
            <a:picLocks noChangeAspect="1"/>
          </p:cNvPicPr>
          <p:nvPr/>
        </p:nvPicPr>
        <p:blipFill>
          <a:blip r:embed="rId6"/>
          <a:stretch>
            <a:fillRect/>
          </a:stretch>
        </p:blipFill>
        <p:spPr>
          <a:xfrm>
            <a:off x="11400303" y="1185899"/>
            <a:ext cx="615913" cy="716592"/>
          </a:xfrm>
          <a:prstGeom prst="rect">
            <a:avLst/>
          </a:prstGeom>
        </p:spPr>
      </p:pic>
      <p:sp>
        <p:nvSpPr>
          <p:cNvPr id="13" name="TextBox 12">
            <a:extLst>
              <a:ext uri="{FF2B5EF4-FFF2-40B4-BE49-F238E27FC236}">
                <a16:creationId xmlns:a16="http://schemas.microsoft.com/office/drawing/2014/main" id="{27AE20BB-0A8B-2675-3A74-897D3CE946CC}"/>
              </a:ext>
            </a:extLst>
          </p:cNvPr>
          <p:cNvSpPr txBox="1"/>
          <p:nvPr/>
        </p:nvSpPr>
        <p:spPr>
          <a:xfrm>
            <a:off x="9607045" y="87497"/>
            <a:ext cx="2497070" cy="369332"/>
          </a:xfrm>
          <a:prstGeom prst="rect">
            <a:avLst/>
          </a:prstGeom>
          <a:noFill/>
        </p:spPr>
        <p:txBody>
          <a:bodyPr wrap="square" rtlCol="0">
            <a:spAutoFit/>
          </a:bodyPr>
          <a:lstStyle/>
          <a:p>
            <a:pPr algn="ctr"/>
            <a:r>
              <a:rPr lang="en-US" b="1">
                <a:solidFill>
                  <a:srgbClr val="003366"/>
                </a:solidFill>
                <a:cs typeface="Times New Roman" panose="02020603050405020304" pitchFamily="18" charset="0"/>
              </a:rPr>
              <a:t>In Partnership</a:t>
            </a:r>
          </a:p>
        </p:txBody>
      </p:sp>
    </p:spTree>
    <p:extLst>
      <p:ext uri="{BB962C8B-B14F-4D97-AF65-F5344CB8AC3E}">
        <p14:creationId xmlns:p14="http://schemas.microsoft.com/office/powerpoint/2010/main" val="3575676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EED86E51-32E3-41E4-B39D-8EFB306EF639}"/>
              </a:ext>
            </a:extLst>
          </p:cNvPr>
          <p:cNvGraphicFramePr>
            <a:graphicFrameLocks noGrp="1"/>
          </p:cNvGraphicFramePr>
          <p:nvPr/>
        </p:nvGraphicFramePr>
        <p:xfrm>
          <a:off x="73074" y="508874"/>
          <a:ext cx="5578011" cy="1605676"/>
        </p:xfrm>
        <a:graphic>
          <a:graphicData uri="http://schemas.openxmlformats.org/drawingml/2006/table">
            <a:tbl>
              <a:tblPr firstRow="1" bandRow="1">
                <a:tableStyleId>{5C22544A-7EE6-4342-B048-85BDC9FD1C3A}</a:tableStyleId>
              </a:tblPr>
              <a:tblGrid>
                <a:gridCol w="5578011">
                  <a:extLst>
                    <a:ext uri="{9D8B030D-6E8A-4147-A177-3AD203B41FA5}">
                      <a16:colId xmlns:a16="http://schemas.microsoft.com/office/drawing/2014/main" val="1683573294"/>
                    </a:ext>
                  </a:extLst>
                </a:gridCol>
              </a:tblGrid>
              <a:tr h="337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Pre-STARTEX Scenario Update – Saturday, July 5, 2026  – 12  PM</a:t>
                      </a:r>
                    </a:p>
                  </a:txBody>
                  <a:tcPr anchor="ctr">
                    <a:solidFill>
                      <a:srgbClr val="003366"/>
                    </a:solidFill>
                  </a:tcPr>
                </a:tc>
                <a:extLst>
                  <a:ext uri="{0D108BD9-81ED-4DB2-BD59-A6C34878D82A}">
                    <a16:rowId xmlns:a16="http://schemas.microsoft.com/office/drawing/2014/main" val="2968210994"/>
                  </a:ext>
                </a:extLst>
              </a:tr>
              <a:tr h="1267952">
                <a:tc>
                  <a:txBody>
                    <a:bodyPr/>
                    <a:lstStyle/>
                    <a:p>
                      <a:pPr marL="0" marR="0" algn="l">
                        <a:lnSpc>
                          <a:spcPct val="107000"/>
                        </a:lnSpc>
                        <a:spcBef>
                          <a:spcPts val="0"/>
                        </a:spcBef>
                        <a:spcAft>
                          <a:spcPts val="600"/>
                        </a:spcAft>
                      </a:pPr>
                      <a:r>
                        <a:rPr lang="en-US" sz="1100" b="1" dirty="0">
                          <a:solidFill>
                            <a:srgbClr val="FF0000"/>
                          </a:solidFill>
                          <a:effectLst/>
                          <a:latin typeface="+mn-lt"/>
                          <a:ea typeface="Calibri" panose="020F0502020204030204" pitchFamily="34" charset="0"/>
                          <a:cs typeface="Arial" panose="020B0604020202020204" pitchFamily="34" charset="0"/>
                        </a:rPr>
                        <a:t>EXERCISE</a:t>
                      </a:r>
                      <a:r>
                        <a:rPr lang="en-US" sz="1100" b="0" baseline="0" dirty="0">
                          <a:solidFill>
                            <a:schemeClr val="tx1"/>
                          </a:solidFill>
                          <a:effectLst/>
                          <a:latin typeface="+mn-lt"/>
                          <a:ea typeface="Calibri" panose="020F0502020204030204" pitchFamily="34" charset="0"/>
                          <a:cs typeface="Arial" panose="020B0604020202020204" pitchFamily="34" charset="0"/>
                        </a:rPr>
                        <a:t>…Amidst a heat wave in New York City, breaking news of multiple, coordinated incidents are unfolding tied to the FIFA World Cup, Sail 250, and July 4</a:t>
                      </a:r>
                      <a:r>
                        <a:rPr lang="en-US" sz="1100" b="0" baseline="30000" dirty="0">
                          <a:solidFill>
                            <a:schemeClr val="tx1"/>
                          </a:solidFill>
                          <a:effectLst/>
                          <a:latin typeface="+mn-lt"/>
                          <a:ea typeface="Calibri" panose="020F0502020204030204" pitchFamily="34" charset="0"/>
                          <a:cs typeface="Arial" panose="020B0604020202020204" pitchFamily="34" charset="0"/>
                        </a:rPr>
                        <a:t>th</a:t>
                      </a:r>
                      <a:r>
                        <a:rPr lang="en-US" sz="1100" b="0" baseline="0" dirty="0">
                          <a:solidFill>
                            <a:schemeClr val="tx1"/>
                          </a:solidFill>
                          <a:effectLst/>
                          <a:latin typeface="+mn-lt"/>
                          <a:ea typeface="Calibri" panose="020F0502020204030204" pitchFamily="34" charset="0"/>
                          <a:cs typeface="Arial" panose="020B0604020202020204" pitchFamily="34" charset="0"/>
                        </a:rPr>
                        <a:t> events…early reports indicate thousands of spectators and attendees may be injured, with an estimated 3,000 patients surging into healthcare facilities citywide…numerous fatalities have also been reported…officials are continuing to assess the situation as it develops… stay tuned for updates on this developing situation</a:t>
                      </a:r>
                      <a:r>
                        <a:rPr lang="en-US" sz="1100" b="0" baseline="0" dirty="0">
                          <a:solidFill>
                            <a:srgbClr val="FF0000"/>
                          </a:solidFill>
                          <a:effectLst/>
                          <a:latin typeface="+mn-lt"/>
                          <a:ea typeface="Calibri" panose="020F0502020204030204" pitchFamily="34" charset="0"/>
                          <a:cs typeface="Arial" panose="020B0604020202020204" pitchFamily="34" charset="0"/>
                        </a:rPr>
                        <a:t>…</a:t>
                      </a:r>
                      <a:r>
                        <a:rPr lang="en-US" sz="1100" b="1" baseline="0" dirty="0">
                          <a:solidFill>
                            <a:srgbClr val="FF0000"/>
                          </a:solidFill>
                          <a:effectLst/>
                          <a:latin typeface="+mn-lt"/>
                          <a:ea typeface="Calibri" panose="020F0502020204030204" pitchFamily="34" charset="0"/>
                          <a:cs typeface="Arial" panose="020B0604020202020204" pitchFamily="34" charset="0"/>
                        </a:rPr>
                        <a:t>EXERCISE</a:t>
                      </a:r>
                      <a:endParaRPr lang="en-US" sz="1100" b="0" dirty="0">
                        <a:solidFill>
                          <a:srgbClr val="FF0000"/>
                        </a:solidFill>
                        <a:effectLst/>
                        <a:latin typeface="+mn-lt"/>
                        <a:ea typeface="Calibri" panose="020F0502020204030204" pitchFamily="34" charset="0"/>
                        <a:cs typeface="Arial" panose="020B0604020202020204" pitchFamily="34" charset="0"/>
                      </a:endParaRPr>
                    </a:p>
                  </a:txBody>
                  <a:tcPr marL="114300" marR="114300" marT="91440" marB="91440"/>
                </a:tc>
                <a:extLst>
                  <a:ext uri="{0D108BD9-81ED-4DB2-BD59-A6C34878D82A}">
                    <a16:rowId xmlns:a16="http://schemas.microsoft.com/office/drawing/2014/main" val="4239548815"/>
                  </a:ext>
                </a:extLst>
              </a:tr>
            </a:tbl>
          </a:graphicData>
        </a:graphic>
      </p:graphicFrame>
      <p:pic>
        <p:nvPicPr>
          <p:cNvPr id="7" name="Picture 6">
            <a:extLst>
              <a:ext uri="{FF2B5EF4-FFF2-40B4-BE49-F238E27FC236}">
                <a16:creationId xmlns:a16="http://schemas.microsoft.com/office/drawing/2014/main" id="{A410F09F-805A-018B-A219-4B560B36EEF8}"/>
              </a:ext>
            </a:extLst>
          </p:cNvPr>
          <p:cNvPicPr>
            <a:picLocks noChangeAspect="1"/>
          </p:cNvPicPr>
          <p:nvPr/>
        </p:nvPicPr>
        <p:blipFill>
          <a:blip r:embed="rId3"/>
          <a:stretch>
            <a:fillRect/>
          </a:stretch>
        </p:blipFill>
        <p:spPr>
          <a:xfrm>
            <a:off x="70134" y="2146185"/>
            <a:ext cx="5580951" cy="4696266"/>
          </a:xfrm>
          <a:prstGeom prst="rect">
            <a:avLst/>
          </a:prstGeom>
          <a:ln>
            <a:solidFill>
              <a:srgbClr val="003366"/>
            </a:solidFill>
          </a:ln>
        </p:spPr>
      </p:pic>
      <p:graphicFrame>
        <p:nvGraphicFramePr>
          <p:cNvPr id="10" name="Table 9"/>
          <p:cNvGraphicFramePr>
            <a:graphicFrameLocks noGrp="1"/>
          </p:cNvGraphicFramePr>
          <p:nvPr/>
        </p:nvGraphicFramePr>
        <p:xfrm>
          <a:off x="63507" y="44303"/>
          <a:ext cx="12048785" cy="425480"/>
        </p:xfrm>
        <a:graphic>
          <a:graphicData uri="http://schemas.openxmlformats.org/drawingml/2006/table">
            <a:tbl>
              <a:tblPr firstRow="1"/>
              <a:tblGrid>
                <a:gridCol w="12048785">
                  <a:extLst>
                    <a:ext uri="{9D8B030D-6E8A-4147-A177-3AD203B41FA5}">
                      <a16:colId xmlns:a16="http://schemas.microsoft.com/office/drawing/2014/main" val="20000"/>
                    </a:ext>
                  </a:extLst>
                </a:gridCol>
              </a:tblGrid>
              <a:tr h="425480">
                <a:tc>
                  <a:txBody>
                    <a:bodyPr/>
                    <a:lstStyle/>
                    <a:p>
                      <a:pPr marL="0" marR="0" algn="ctr" defTabSz="914400" rtl="0" eaLnBrk="1" latinLnBrk="0" hangingPunct="1">
                        <a:lnSpc>
                          <a:spcPct val="115000"/>
                        </a:lnSpc>
                        <a:spcBef>
                          <a:spcPts val="0"/>
                        </a:spcBef>
                        <a:spcAft>
                          <a:spcPts val="0"/>
                        </a:spcAft>
                      </a:pPr>
                      <a:r>
                        <a:rPr lang="en-US" sz="2000" b="1" kern="1200" dirty="0">
                          <a:solidFill>
                            <a:srgbClr val="FFFFFF"/>
                          </a:solidFill>
                          <a:effectLst/>
                          <a:latin typeface="+mn-lt"/>
                          <a:ea typeface="Times New Roman" panose="02020603050405020304" pitchFamily="18" charset="0"/>
                          <a:cs typeface="Times New Roman" panose="02020603050405020304" pitchFamily="18" charset="0"/>
                        </a:rPr>
                        <a:t>New York </a:t>
                      </a:r>
                      <a:r>
                        <a:rPr lang="en-US" sz="2000" b="1" kern="1200">
                          <a:solidFill>
                            <a:srgbClr val="FFFFFF"/>
                          </a:solidFill>
                          <a:effectLst/>
                          <a:latin typeface="+mn-lt"/>
                          <a:ea typeface="Times New Roman" panose="02020603050405020304" pitchFamily="18" charset="0"/>
                          <a:cs typeface="Times New Roman" panose="02020603050405020304" pitchFamily="18" charset="0"/>
                        </a:rPr>
                        <a:t>City MRSE – </a:t>
                      </a:r>
                      <a:r>
                        <a:rPr lang="en-US" sz="2000" b="1" kern="1200" dirty="0">
                          <a:solidFill>
                            <a:srgbClr val="FFFFFF"/>
                          </a:solidFill>
                          <a:effectLst/>
                          <a:latin typeface="+mn-lt"/>
                          <a:ea typeface="Times New Roman" panose="02020603050405020304" pitchFamily="18" charset="0"/>
                          <a:cs typeface="Times New Roman" panose="02020603050405020304" pitchFamily="18" charset="0"/>
                        </a:rPr>
                        <a:t>April 20-24, 2026</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3366"/>
                    </a:solidFill>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DFC63BDF-BC64-485F-B394-D273263E541F}"/>
              </a:ext>
            </a:extLst>
          </p:cNvPr>
          <p:cNvGraphicFramePr>
            <a:graphicFrameLocks noGrp="1"/>
          </p:cNvGraphicFramePr>
          <p:nvPr/>
        </p:nvGraphicFramePr>
        <p:xfrm>
          <a:off x="5806675" y="4318322"/>
          <a:ext cx="4464511" cy="2529840"/>
        </p:xfrm>
        <a:graphic>
          <a:graphicData uri="http://schemas.openxmlformats.org/drawingml/2006/table">
            <a:tbl>
              <a:tblPr firstRow="1" bandRow="1">
                <a:tableStyleId>{5C22544A-7EE6-4342-B048-85BDC9FD1C3A}</a:tableStyleId>
              </a:tblPr>
              <a:tblGrid>
                <a:gridCol w="4464511">
                  <a:extLst>
                    <a:ext uri="{9D8B030D-6E8A-4147-A177-3AD203B41FA5}">
                      <a16:colId xmlns:a16="http://schemas.microsoft.com/office/drawing/2014/main" val="1683573294"/>
                    </a:ext>
                  </a:extLst>
                </a:gridCol>
              </a:tblGrid>
              <a:tr h="2994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Times New Roman" panose="02020603050405020304" pitchFamily="18" charset="0"/>
                        </a:rPr>
                        <a:t>Assumptions &amp; Out Of Play</a:t>
                      </a:r>
                    </a:p>
                  </a:txBody>
                  <a:tcPr anchor="ctr">
                    <a:solidFill>
                      <a:srgbClr val="003366"/>
                    </a:solidFill>
                  </a:tcPr>
                </a:tc>
                <a:extLst>
                  <a:ext uri="{0D108BD9-81ED-4DB2-BD59-A6C34878D82A}">
                    <a16:rowId xmlns:a16="http://schemas.microsoft.com/office/drawing/2014/main" val="2968210994"/>
                  </a:ext>
                </a:extLst>
              </a:tr>
              <a:tr h="21860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dirty="0">
                          <a:latin typeface="+mn-lt"/>
                          <a:ea typeface="Times New Roman" panose="02020603050405020304" pitchFamily="18" charset="0"/>
                        </a:rPr>
                        <a:t>GNYHA Convened Chief Executives</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dirty="0">
                          <a:latin typeface="+mn-lt"/>
                          <a:ea typeface="Times New Roman" panose="02020603050405020304" pitchFamily="18" charset="0"/>
                        </a:rPr>
                        <a:t>Players have been empowered by their leadership on patient transfer decisions.</a:t>
                      </a:r>
                      <a:endParaRPr lang="en-US" sz="1000" b="1" dirty="0">
                        <a:latin typeface="+mn-lt"/>
                        <a:ea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1" dirty="0">
                        <a:latin typeface="+mn-lt"/>
                        <a:ea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dirty="0">
                          <a:latin typeface="+mn-lt"/>
                          <a:ea typeface="Times New Roman" panose="02020603050405020304" pitchFamily="18" charset="0"/>
                        </a:rPr>
                        <a:t>Staff Travel </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dirty="0">
                          <a:solidFill>
                            <a:srgbClr val="000000"/>
                          </a:solidFill>
                          <a:effectLst/>
                          <a:latin typeface="+mn-lt"/>
                          <a:cs typeface="Times New Roman" panose="02020603050405020304" pitchFamily="18" charset="0"/>
                        </a:rPr>
                        <a:t>Mass transit is running and driving is permitted with a valid hospital ID, as per NYPD.</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i="0" dirty="0">
                          <a:solidFill>
                            <a:srgbClr val="000000"/>
                          </a:solidFill>
                          <a:effectLst/>
                          <a:latin typeface="+mn-lt"/>
                          <a:cs typeface="Times New Roman" panose="02020603050405020304" pitchFamily="18" charset="0"/>
                        </a:rPr>
                        <a:t>Ambulance Movement</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dirty="0">
                          <a:solidFill>
                            <a:srgbClr val="000000"/>
                          </a:solidFill>
                          <a:effectLst/>
                          <a:latin typeface="+mn-lt"/>
                          <a:cs typeface="Times New Roman" panose="02020603050405020304" pitchFamily="18" charset="0"/>
                        </a:rPr>
                        <a:t>Ambulances can cross boroughs via roadway (except for Brooklyn Bridge); patients can be transferred; patients can be discharged.</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i="0" dirty="0">
                          <a:solidFill>
                            <a:srgbClr val="000000"/>
                          </a:solidFill>
                          <a:effectLst/>
                          <a:latin typeface="+mn-lt"/>
                          <a:cs typeface="Times New Roman" panose="02020603050405020304" pitchFamily="18" charset="0"/>
                        </a:rPr>
                        <a:t>Mass Decontamination</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dirty="0">
                          <a:solidFill>
                            <a:srgbClr val="000000"/>
                          </a:solidFill>
                          <a:effectLst/>
                          <a:latin typeface="+mn-lt"/>
                          <a:cs typeface="Times New Roman" panose="02020603050405020304" pitchFamily="18" charset="0"/>
                        </a:rPr>
                        <a:t>Out of play for the MRSE; only bed capacity, coordination, and transfers are being tested.</a:t>
                      </a:r>
                    </a:p>
                  </a:txBody>
                  <a:tcPr/>
                </a:tc>
                <a:extLst>
                  <a:ext uri="{0D108BD9-81ED-4DB2-BD59-A6C34878D82A}">
                    <a16:rowId xmlns:a16="http://schemas.microsoft.com/office/drawing/2014/main" val="4239548815"/>
                  </a:ext>
                </a:extLst>
              </a:tr>
            </a:tbl>
          </a:graphicData>
        </a:graphic>
      </p:graphicFrame>
      <p:graphicFrame>
        <p:nvGraphicFramePr>
          <p:cNvPr id="93" name="Table 92">
            <a:extLst>
              <a:ext uri="{FF2B5EF4-FFF2-40B4-BE49-F238E27FC236}">
                <a16:creationId xmlns:a16="http://schemas.microsoft.com/office/drawing/2014/main" id="{DFC63BDF-BC64-485F-B394-D273263E541F}"/>
              </a:ext>
            </a:extLst>
          </p:cNvPr>
          <p:cNvGraphicFramePr>
            <a:graphicFrameLocks noGrp="1"/>
          </p:cNvGraphicFramePr>
          <p:nvPr/>
        </p:nvGraphicFramePr>
        <p:xfrm>
          <a:off x="9182100" y="512923"/>
          <a:ext cx="2891539" cy="3795699"/>
        </p:xfrm>
        <a:graphic>
          <a:graphicData uri="http://schemas.openxmlformats.org/drawingml/2006/table">
            <a:tbl>
              <a:tblPr firstRow="1" bandRow="1">
                <a:tableStyleId>{5C22544A-7EE6-4342-B048-85BDC9FD1C3A}</a:tableStyleId>
              </a:tblPr>
              <a:tblGrid>
                <a:gridCol w="2891539">
                  <a:extLst>
                    <a:ext uri="{9D8B030D-6E8A-4147-A177-3AD203B41FA5}">
                      <a16:colId xmlns:a16="http://schemas.microsoft.com/office/drawing/2014/main" val="1683573294"/>
                    </a:ext>
                  </a:extLst>
                </a:gridCol>
              </a:tblGrid>
              <a:tr h="330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Times New Roman" panose="02020603050405020304" pitchFamily="18" charset="0"/>
                        </a:rPr>
                        <a:t>Process for Hospital Gameplay</a:t>
                      </a:r>
                    </a:p>
                  </a:txBody>
                  <a:tcPr anchor="ctr">
                    <a:solidFill>
                      <a:srgbClr val="003366"/>
                    </a:solidFill>
                  </a:tcPr>
                </a:tc>
                <a:extLst>
                  <a:ext uri="{0D108BD9-81ED-4DB2-BD59-A6C34878D82A}">
                    <a16:rowId xmlns:a16="http://schemas.microsoft.com/office/drawing/2014/main" val="2968210994"/>
                  </a:ext>
                </a:extLst>
              </a:tr>
              <a:tr h="3465333">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n-US" sz="1100" dirty="0">
                          <a:latin typeface="+mn-lt"/>
                          <a:ea typeface="Times New Roman" panose="02020603050405020304" pitchFamily="18" charset="0"/>
                        </a:rPr>
                        <a:t>Hospitals and Health Systems will follow this guidance and complete between April 20-23 (for use during participation on April 24):</a:t>
                      </a:r>
                      <a:endParaRPr lang="en-US" sz="1100" b="1" dirty="0">
                        <a:latin typeface="+mn-lt"/>
                        <a:ea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1" dirty="0">
                        <a:latin typeface="+mn-lt"/>
                        <a:ea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rPr>
                        <a:t>Obtain Hospital Census (System)*</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Evaluate Rapid Discharge Abilities (Locally)</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Receive, Triage, and Disposition Surge of ED Patients (Locally)</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Health Systems: Load-balance between hospital facilities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dirty="0">
                          <a:latin typeface="+mn-lt"/>
                          <a:ea typeface="Times New Roman" panose="02020603050405020304" pitchFamily="18" charset="0"/>
                          <a:cs typeface="Times New Roman" panose="02020603050405020304" pitchFamily="18" charset="0"/>
                        </a:rPr>
                        <a:t>Determine transfer needs or excess capacity availability (System) </a:t>
                      </a:r>
                    </a:p>
                    <a:p>
                      <a:pPr marL="0" marR="0" lvl="0" indent="0" algn="just" defTabSz="914400" rtl="0" eaLnBrk="1" fontAlgn="b" latinLnBrk="0" hangingPunct="1">
                        <a:lnSpc>
                          <a:spcPct val="100000"/>
                        </a:lnSpc>
                        <a:spcBef>
                          <a:spcPts val="0"/>
                        </a:spcBef>
                        <a:spcAft>
                          <a:spcPts val="0"/>
                        </a:spcAft>
                        <a:buClrTx/>
                        <a:buSzTx/>
                        <a:buFontTx/>
                        <a:buNone/>
                        <a:tabLst/>
                        <a:defRPr/>
                      </a:pPr>
                      <a:endParaRPr lang="en-US" sz="1100" b="0" i="0" dirty="0">
                        <a:latin typeface="+mn-lt"/>
                        <a:ea typeface="Times New Roman" panose="02020603050405020304" pitchFamily="18" charset="0"/>
                      </a:endParaRPr>
                    </a:p>
                    <a:p>
                      <a:pPr marL="0" marR="0" lvl="0" indent="0" algn="just" defTabSz="914400" rtl="0" eaLnBrk="1" fontAlgn="b" latinLnBrk="0" hangingPunct="1">
                        <a:lnSpc>
                          <a:spcPct val="100000"/>
                        </a:lnSpc>
                        <a:spcBef>
                          <a:spcPts val="0"/>
                        </a:spcBef>
                        <a:spcAft>
                          <a:spcPts val="0"/>
                        </a:spcAft>
                        <a:buClrTx/>
                        <a:buSzTx/>
                        <a:buFontTx/>
                        <a:buNone/>
                        <a:tabLst/>
                        <a:defRPr/>
                      </a:pPr>
                      <a:r>
                        <a:rPr lang="en-US" sz="1100" b="0" i="0" dirty="0">
                          <a:latin typeface="+mn-lt"/>
                          <a:ea typeface="Times New Roman" panose="02020603050405020304" pitchFamily="18" charset="0"/>
                        </a:rPr>
                        <a:t>*Census should be a snapshot of your hospitals at 11 AM on April 20.  Census will be utilized for the entire duration of exercise play.</a:t>
                      </a:r>
                    </a:p>
                  </a:txBody>
                  <a:tcPr/>
                </a:tc>
                <a:extLst>
                  <a:ext uri="{0D108BD9-81ED-4DB2-BD59-A6C34878D82A}">
                    <a16:rowId xmlns:a16="http://schemas.microsoft.com/office/drawing/2014/main" val="4239548815"/>
                  </a:ext>
                </a:extLst>
              </a:tr>
            </a:tbl>
          </a:graphicData>
        </a:graphic>
      </p:graphicFrame>
      <p:grpSp>
        <p:nvGrpSpPr>
          <p:cNvPr id="12" name="Group 11">
            <a:extLst>
              <a:ext uri="{FF2B5EF4-FFF2-40B4-BE49-F238E27FC236}">
                <a16:creationId xmlns:a16="http://schemas.microsoft.com/office/drawing/2014/main" id="{9D069A7F-B7EB-80A0-EF51-81253F89BB14}"/>
              </a:ext>
            </a:extLst>
          </p:cNvPr>
          <p:cNvGrpSpPr/>
          <p:nvPr/>
        </p:nvGrpSpPr>
        <p:grpSpPr>
          <a:xfrm>
            <a:off x="3411064" y="5778846"/>
            <a:ext cx="1944934" cy="866955"/>
            <a:chOff x="4010573" y="5806501"/>
            <a:chExt cx="1944934" cy="866955"/>
          </a:xfrm>
        </p:grpSpPr>
        <p:sp>
          <p:nvSpPr>
            <p:cNvPr id="9" name="Rectangle 8">
              <a:extLst>
                <a:ext uri="{FF2B5EF4-FFF2-40B4-BE49-F238E27FC236}">
                  <a16:creationId xmlns:a16="http://schemas.microsoft.com/office/drawing/2014/main" id="{E00DCB94-0243-F36F-EFDB-CB85A8C84981}"/>
                </a:ext>
              </a:extLst>
            </p:cNvPr>
            <p:cNvSpPr/>
            <p:nvPr/>
          </p:nvSpPr>
          <p:spPr>
            <a:xfrm>
              <a:off x="4010573" y="5806501"/>
              <a:ext cx="1944934" cy="8669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36321" y="5830317"/>
              <a:ext cx="1888896" cy="819510"/>
            </a:xfrm>
            <a:prstGeom prst="rect">
              <a:avLst/>
            </a:prstGeom>
            <a:solidFill>
              <a:srgbClr val="FF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dirty="0"/>
                <a:t>Exercise Scenario</a:t>
              </a:r>
            </a:p>
            <a:p>
              <a:pPr algn="ctr"/>
              <a:r>
                <a:rPr lang="en-US" sz="1400" b="1" dirty="0"/>
                <a:t>For Training </a:t>
              </a:r>
            </a:p>
            <a:p>
              <a:pPr algn="ctr"/>
              <a:r>
                <a:rPr lang="en-US" sz="1400" b="1" dirty="0"/>
                <a:t>Purposes Only</a:t>
              </a:r>
            </a:p>
          </p:txBody>
        </p:sp>
      </p:grpSp>
      <p:graphicFrame>
        <p:nvGraphicFramePr>
          <p:cNvPr id="2" name="Table 1">
            <a:extLst>
              <a:ext uri="{FF2B5EF4-FFF2-40B4-BE49-F238E27FC236}">
                <a16:creationId xmlns:a16="http://schemas.microsoft.com/office/drawing/2014/main" id="{D7A75537-6A6F-A392-EC28-22087956978C}"/>
              </a:ext>
            </a:extLst>
          </p:cNvPr>
          <p:cNvGraphicFramePr>
            <a:graphicFrameLocks noGrp="1"/>
          </p:cNvGraphicFramePr>
          <p:nvPr/>
        </p:nvGraphicFramePr>
        <p:xfrm>
          <a:off x="5806675" y="508874"/>
          <a:ext cx="3289700" cy="3776072"/>
        </p:xfrm>
        <a:graphic>
          <a:graphicData uri="http://schemas.openxmlformats.org/drawingml/2006/table">
            <a:tbl>
              <a:tblPr firstRow="1" bandRow="1">
                <a:tableStyleId>{5C22544A-7EE6-4342-B048-85BDC9FD1C3A}</a:tableStyleId>
              </a:tblPr>
              <a:tblGrid>
                <a:gridCol w="3289700">
                  <a:extLst>
                    <a:ext uri="{9D8B030D-6E8A-4147-A177-3AD203B41FA5}">
                      <a16:colId xmlns:a16="http://schemas.microsoft.com/office/drawing/2014/main" val="1683573294"/>
                    </a:ext>
                  </a:extLst>
                </a:gridCol>
              </a:tblGrid>
              <a:tr h="3069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Times New Roman" panose="02020603050405020304" pitchFamily="18" charset="0"/>
                        </a:rPr>
                        <a:t>Scenario Locations</a:t>
                      </a:r>
                    </a:p>
                  </a:txBody>
                  <a:tcPr anchor="ctr">
                    <a:solidFill>
                      <a:srgbClr val="003366"/>
                    </a:solidFill>
                  </a:tcPr>
                </a:tc>
                <a:extLst>
                  <a:ext uri="{0D108BD9-81ED-4DB2-BD59-A6C34878D82A}">
                    <a16:rowId xmlns:a16="http://schemas.microsoft.com/office/drawing/2014/main" val="2968210994"/>
                  </a:ext>
                </a:extLst>
              </a:tr>
              <a:tr h="346907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Manhattan – FIFA Fan Experience Zone @ Rockefeller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1" i="0"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Brooklyn – Tall Ships @ Brooklyn Bridge Park </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Vehicle Ramming and 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Queens – FIFA Fan Fest @ Billie Jean King Tennis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1" i="0"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Queens – FIFA Party @ Knockdown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Explosives and Fire</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Bronx – Yankee’s Game @ Yankee Stadium</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Crowd Stampede due to reported incident</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dirty="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dirty="0">
                          <a:solidFill>
                            <a:srgbClr val="000000"/>
                          </a:solidFill>
                          <a:effectLst/>
                          <a:latin typeface="+mn-lt"/>
                          <a:cs typeface="Times New Roman" panose="02020603050405020304" pitchFamily="18" charset="0"/>
                        </a:rPr>
                        <a:t>Staten Island – FIFA Fan Fest @ SI </a:t>
                      </a:r>
                      <a:r>
                        <a:rPr lang="en-US" sz="1100" b="1" i="0" dirty="0" err="1">
                          <a:solidFill>
                            <a:srgbClr val="000000"/>
                          </a:solidFill>
                          <a:effectLst/>
                          <a:latin typeface="+mn-lt"/>
                          <a:cs typeface="Times New Roman" panose="02020603050405020304" pitchFamily="18" charset="0"/>
                        </a:rPr>
                        <a:t>Ferryhawks</a:t>
                      </a:r>
                      <a:r>
                        <a:rPr lang="en-US" sz="1100" b="1" i="0" dirty="0">
                          <a:solidFill>
                            <a:srgbClr val="000000"/>
                          </a:solidFill>
                          <a:effectLst/>
                          <a:latin typeface="+mn-lt"/>
                          <a:cs typeface="Times New Roman" panose="02020603050405020304" pitchFamily="18" charset="0"/>
                        </a:rPr>
                        <a:t> Stadium</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dirty="0">
                          <a:solidFill>
                            <a:srgbClr val="000000"/>
                          </a:solidFill>
                          <a:effectLst/>
                          <a:latin typeface="+mn-lt"/>
                          <a:cs typeface="Times New Roman" panose="02020603050405020304" pitchFamily="18" charset="0"/>
                        </a:rPr>
                        <a:t>Active Shooter</a:t>
                      </a:r>
                    </a:p>
                  </a:txBody>
                  <a:tcPr/>
                </a:tc>
                <a:extLst>
                  <a:ext uri="{0D108BD9-81ED-4DB2-BD59-A6C34878D82A}">
                    <a16:rowId xmlns:a16="http://schemas.microsoft.com/office/drawing/2014/main" val="4239548815"/>
                  </a:ext>
                </a:extLst>
              </a:tr>
            </a:tbl>
          </a:graphicData>
        </a:graphic>
      </p:graphicFrame>
      <p:graphicFrame>
        <p:nvGraphicFramePr>
          <p:cNvPr id="8" name="Table 7">
            <a:extLst>
              <a:ext uri="{FF2B5EF4-FFF2-40B4-BE49-F238E27FC236}">
                <a16:creationId xmlns:a16="http://schemas.microsoft.com/office/drawing/2014/main" id="{54A987EB-899B-0769-49AD-B0760EB9E212}"/>
              </a:ext>
            </a:extLst>
          </p:cNvPr>
          <p:cNvGraphicFramePr>
            <a:graphicFrameLocks noGrp="1"/>
          </p:cNvGraphicFramePr>
          <p:nvPr/>
        </p:nvGraphicFramePr>
        <p:xfrm>
          <a:off x="10426776" y="4533100"/>
          <a:ext cx="1625144" cy="1811977"/>
        </p:xfrm>
        <a:graphic>
          <a:graphicData uri="http://schemas.openxmlformats.org/drawingml/2006/table">
            <a:tbl>
              <a:tblPr firstRow="1" bandRow="1">
                <a:tableStyleId>{5C22544A-7EE6-4342-B048-85BDC9FD1C3A}</a:tableStyleId>
              </a:tblPr>
              <a:tblGrid>
                <a:gridCol w="1625144">
                  <a:extLst>
                    <a:ext uri="{9D8B030D-6E8A-4147-A177-3AD203B41FA5}">
                      <a16:colId xmlns:a16="http://schemas.microsoft.com/office/drawing/2014/main" val="1683573294"/>
                    </a:ext>
                  </a:extLst>
                </a:gridCol>
              </a:tblGrid>
              <a:tr h="263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Times New Roman" panose="02020603050405020304" pitchFamily="18" charset="0"/>
                        </a:rPr>
                        <a:t>Feedback Survey</a:t>
                      </a:r>
                    </a:p>
                  </a:txBody>
                  <a:tcPr anchor="ctr">
                    <a:solidFill>
                      <a:srgbClr val="003366"/>
                    </a:solidFill>
                  </a:tcPr>
                </a:tc>
                <a:extLst>
                  <a:ext uri="{0D108BD9-81ED-4DB2-BD59-A6C34878D82A}">
                    <a16:rowId xmlns:a16="http://schemas.microsoft.com/office/drawing/2014/main" val="2968210994"/>
                  </a:ext>
                </a:extLst>
              </a:tr>
              <a:tr h="150717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mn-lt"/>
                        <a:cs typeface="Times New Roman" panose="02020603050405020304" pitchFamily="18" charset="0"/>
                      </a:endParaRPr>
                    </a:p>
                  </a:txBody>
                  <a:tcPr/>
                </a:tc>
                <a:extLst>
                  <a:ext uri="{0D108BD9-81ED-4DB2-BD59-A6C34878D82A}">
                    <a16:rowId xmlns:a16="http://schemas.microsoft.com/office/drawing/2014/main" val="4239548815"/>
                  </a:ext>
                </a:extLst>
              </a:tr>
            </a:tbl>
          </a:graphicData>
        </a:graphic>
      </p:graphicFrame>
      <p:pic>
        <p:nvPicPr>
          <p:cNvPr id="6" name="Picture 5" descr="Qr code&#10;&#10;AI-generated content may be incorrect.">
            <a:extLst>
              <a:ext uri="{FF2B5EF4-FFF2-40B4-BE49-F238E27FC236}">
                <a16:creationId xmlns:a16="http://schemas.microsoft.com/office/drawing/2014/main" id="{8BCC0697-A9BB-D040-DD1F-A2EC73FD05A5}"/>
              </a:ext>
            </a:extLst>
          </p:cNvPr>
          <p:cNvPicPr>
            <a:picLocks noChangeAspect="1"/>
          </p:cNvPicPr>
          <p:nvPr/>
        </p:nvPicPr>
        <p:blipFill>
          <a:blip r:embed="rId4" cstate="print">
            <a:extLst>
              <a:ext uri="{28A0092B-C50C-407E-A947-70E740481C1C}">
                <a14:useLocalDpi xmlns:a14="http://schemas.microsoft.com/office/drawing/2010/main" val="0"/>
              </a:ext>
            </a:extLst>
          </a:blip>
          <a:srcRect l="26255" t="36435" r="25694" b="15582"/>
          <a:stretch>
            <a:fillRect/>
          </a:stretch>
        </p:blipFill>
        <p:spPr>
          <a:xfrm>
            <a:off x="10485296" y="4878575"/>
            <a:ext cx="1508103" cy="1355474"/>
          </a:xfrm>
          <a:prstGeom prst="rect">
            <a:avLst/>
          </a:prstGeom>
        </p:spPr>
      </p:pic>
    </p:spTree>
    <p:extLst>
      <p:ext uri="{BB962C8B-B14F-4D97-AF65-F5344CB8AC3E}">
        <p14:creationId xmlns:p14="http://schemas.microsoft.com/office/powerpoint/2010/main" val="3843488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5986-6E07-3F27-ADBF-538FB9F8F460}"/>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C09DA7FE-6BC3-5DEC-9BC3-31811B06E5C4}"/>
              </a:ext>
            </a:extLst>
          </p:cNvPr>
          <p:cNvSpPr>
            <a:spLocks noGrp="1"/>
          </p:cNvSpPr>
          <p:nvPr>
            <p:ph idx="1"/>
          </p:nvPr>
        </p:nvSpPr>
        <p:spPr/>
        <p:txBody>
          <a:bodyPr vert="horz" lIns="91440" tIns="45720" rIns="91440" bIns="45720" rtlCol="0" anchor="t">
            <a:normAutofit/>
          </a:bodyPr>
          <a:lstStyle/>
          <a:p>
            <a:r>
              <a:rPr lang="en-US" sz="2400" b="1" dirty="0"/>
              <a:t>Jade Smart</a:t>
            </a:r>
          </a:p>
          <a:p>
            <a:pPr marL="0" indent="0">
              <a:buNone/>
            </a:pPr>
            <a:r>
              <a:rPr lang="en-US" dirty="0"/>
              <a:t>NYC DOHMH</a:t>
            </a:r>
            <a:endParaRPr lang="en-US" dirty="0">
              <a:cs typeface="Segoe UI"/>
            </a:endParaRPr>
          </a:p>
          <a:p>
            <a:pPr marL="0" indent="0">
              <a:buNone/>
            </a:pPr>
            <a:r>
              <a:rPr lang="en-US" dirty="0">
                <a:hlinkClick r:id="rId2">
                  <a:extLst>
                    <a:ext uri="{A12FA001-AC4F-418D-AE19-62706E023703}">
                      <ahyp:hlinkClr xmlns:ahyp="http://schemas.microsoft.com/office/drawing/2018/hyperlinkcolor" val="tx"/>
                    </a:ext>
                  </a:extLst>
                </a:hlinkClick>
              </a:rPr>
              <a:t>jsmart@health.nyc.gov</a:t>
            </a:r>
            <a:endParaRPr lang="en-US" dirty="0"/>
          </a:p>
          <a:p>
            <a:pPr marL="0" indent="0">
              <a:buNone/>
            </a:pPr>
            <a:endParaRPr lang="en-US"/>
          </a:p>
          <a:p>
            <a:r>
              <a:rPr lang="en-US" sz="2400" b="1" dirty="0"/>
              <a:t>Asad Ghafoor</a:t>
            </a:r>
            <a:endParaRPr lang="en-US" sz="2400" b="1" dirty="0">
              <a:cs typeface="Segoe UI"/>
            </a:endParaRPr>
          </a:p>
          <a:p>
            <a:pPr marL="0" indent="0">
              <a:buNone/>
            </a:pPr>
            <a:r>
              <a:rPr lang="en-US" dirty="0"/>
              <a:t>NYC DOHMH</a:t>
            </a:r>
            <a:endParaRPr lang="en-US" dirty="0">
              <a:cs typeface="Segoe UI"/>
            </a:endParaRPr>
          </a:p>
          <a:p>
            <a:pPr marL="0" indent="0">
              <a:buNone/>
            </a:pPr>
            <a:r>
              <a:rPr lang="en-US" dirty="0">
                <a:hlinkClick r:id="rId3"/>
              </a:rPr>
              <a:t>mghafoor@heath.nyc.gov</a:t>
            </a:r>
            <a:endParaRPr lang="en-US" dirty="0"/>
          </a:p>
          <a:p>
            <a:pPr marL="0" indent="0">
              <a:buNone/>
            </a:pPr>
            <a:endParaRPr lang="en-US"/>
          </a:p>
          <a:p>
            <a:r>
              <a:rPr lang="en-US" sz="2400" b="1" dirty="0"/>
              <a:t>Andrew Dahl</a:t>
            </a:r>
            <a:endParaRPr lang="en-US" sz="2400" b="1" dirty="0">
              <a:cs typeface="Segoe UI"/>
            </a:endParaRPr>
          </a:p>
          <a:p>
            <a:pPr marL="0" indent="0">
              <a:buNone/>
            </a:pPr>
            <a:r>
              <a:rPr lang="en-US" dirty="0"/>
              <a:t>GNYHA</a:t>
            </a:r>
            <a:endParaRPr lang="en-US" dirty="0">
              <a:cs typeface="Segoe UI"/>
            </a:endParaRPr>
          </a:p>
          <a:p>
            <a:pPr marL="0" indent="0">
              <a:buNone/>
            </a:pPr>
            <a:r>
              <a:rPr lang="en-US" dirty="0">
                <a:hlinkClick r:id="rId4"/>
              </a:rPr>
              <a:t>adahl@gnyha.org</a:t>
            </a:r>
            <a:endParaRPr lang="en-US" dirty="0"/>
          </a:p>
          <a:p>
            <a:pPr marL="0" indent="0">
              <a:buNone/>
            </a:pPr>
            <a:endParaRPr lang="en-US"/>
          </a:p>
        </p:txBody>
      </p:sp>
      <p:sp>
        <p:nvSpPr>
          <p:cNvPr id="4" name="Slide Number Placeholder 3">
            <a:extLst>
              <a:ext uri="{FF2B5EF4-FFF2-40B4-BE49-F238E27FC236}">
                <a16:creationId xmlns:a16="http://schemas.microsoft.com/office/drawing/2014/main" id="{29568326-1212-421D-5F8A-0E9B213271F8}"/>
              </a:ext>
            </a:extLst>
          </p:cNvPr>
          <p:cNvSpPr>
            <a:spLocks noGrp="1"/>
          </p:cNvSpPr>
          <p:nvPr>
            <p:ph type="sldNum" sz="quarter" idx="12"/>
          </p:nvPr>
        </p:nvSpPr>
        <p:spPr/>
        <p:txBody>
          <a:bodyPr/>
          <a:lstStyle/>
          <a:p>
            <a:fld id="{383A4B26-F65E-4771-8FFD-84ABE4FCD18A}" type="slidenum">
              <a:rPr lang="en-US"/>
              <a:pPr/>
              <a:t>74</a:t>
            </a:fld>
            <a:endParaRPr lang="en-US"/>
          </a:p>
        </p:txBody>
      </p:sp>
    </p:spTree>
    <p:extLst>
      <p:ext uri="{BB962C8B-B14F-4D97-AF65-F5344CB8AC3E}">
        <p14:creationId xmlns:p14="http://schemas.microsoft.com/office/powerpoint/2010/main" val="1160194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756884" y="118873"/>
            <a:ext cx="5881660" cy="4671080"/>
          </a:xfrm>
        </p:spPr>
        <p:txBody>
          <a:bodyPr/>
          <a:lstStyle/>
          <a:p>
            <a:r>
              <a:rPr lang="en-US" sz="3600" dirty="0"/>
              <a:t>From Preparedness to Recovery: Empowering Communities at Every Phase of the Disaster Lifecycle</a:t>
            </a:r>
          </a:p>
        </p:txBody>
      </p:sp>
      <p:pic>
        <p:nvPicPr>
          <p:cNvPr id="7" name="Picture Placeholder 6" descr="Looking up view of a city with skyscrapers">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 r="72"/>
          <a:stretch/>
        </p:blipFill>
        <p:spPr/>
      </p:pic>
    </p:spTree>
    <p:extLst>
      <p:ext uri="{BB962C8B-B14F-4D97-AF65-F5344CB8AC3E}">
        <p14:creationId xmlns:p14="http://schemas.microsoft.com/office/powerpoint/2010/main" val="3078994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noFill/>
        </p:spPr>
        <p:txBody>
          <a:bodyPr anchor="ctr">
            <a:normAutofit/>
          </a:bodyPr>
          <a:lstStyle/>
          <a:p>
            <a:r>
              <a:rPr lang="en-US" dirty="0"/>
              <a:t>Introduction:</a:t>
            </a:r>
          </a:p>
          <a:p>
            <a:r>
              <a:rPr lang="en-US" dirty="0"/>
              <a:t>Enhancing long-term emergency planning and fostering collaboration between public health organizations and the community throughout the disaster lifecycle.</a:t>
            </a:r>
          </a:p>
        </p:txBody>
      </p:sp>
      <p:pic>
        <p:nvPicPr>
          <p:cNvPr id="25" name="Picture Placeholder 6" descr="A city skyline">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 r="38"/>
          <a:stretch/>
        </p:blipFill>
        <p:spPr/>
      </p:pic>
    </p:spTree>
    <p:extLst>
      <p:ext uri="{BB962C8B-B14F-4D97-AF65-F5344CB8AC3E}">
        <p14:creationId xmlns:p14="http://schemas.microsoft.com/office/powerpoint/2010/main" val="1038351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noFill/>
        </p:spPr>
        <p:txBody>
          <a:bodyPr anchor="b"/>
          <a:lstStyle/>
          <a:p>
            <a:r>
              <a:rPr lang="en-US" dirty="0"/>
              <a:t>THE POWER OF being invited to the table</a:t>
            </a:r>
          </a:p>
        </p:txBody>
      </p:sp>
      <p:pic>
        <p:nvPicPr>
          <p:cNvPr id="17" name="Picture Placeholder 16" descr="A city with tall buildings">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p:blipFill>
        <p:spPr/>
      </p:pic>
    </p:spTree>
    <p:extLst>
      <p:ext uri="{BB962C8B-B14F-4D97-AF65-F5344CB8AC3E}">
        <p14:creationId xmlns:p14="http://schemas.microsoft.com/office/powerpoint/2010/main" val="821088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F63C4-7E7D-FBCA-4F0E-2B6244E41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C524B-88B8-6ABF-79E0-CC41E69A4452}"/>
              </a:ext>
            </a:extLst>
          </p:cNvPr>
          <p:cNvSpPr>
            <a:spLocks noGrp="1"/>
          </p:cNvSpPr>
          <p:nvPr>
            <p:ph type="ctrTitle"/>
          </p:nvPr>
        </p:nvSpPr>
        <p:spPr>
          <a:xfrm>
            <a:off x="1215072" y="320560"/>
            <a:ext cx="5028566" cy="2301688"/>
          </a:xfrm>
          <a:noFill/>
        </p:spPr>
        <p:txBody>
          <a:bodyPr>
            <a:noAutofit/>
          </a:bodyPr>
          <a:lstStyle/>
          <a:p>
            <a:r>
              <a:rPr lang="en-US" dirty="0"/>
              <a:t>Create inclusive spaces</a:t>
            </a:r>
          </a:p>
        </p:txBody>
      </p:sp>
      <p:sp>
        <p:nvSpPr>
          <p:cNvPr id="3" name="Subtitle 2">
            <a:extLst>
              <a:ext uri="{FF2B5EF4-FFF2-40B4-BE49-F238E27FC236}">
                <a16:creationId xmlns:a16="http://schemas.microsoft.com/office/drawing/2014/main" id="{54C8E673-8F5A-3D36-6626-929567DB2323}"/>
              </a:ext>
            </a:extLst>
          </p:cNvPr>
          <p:cNvSpPr>
            <a:spLocks noGrp="1"/>
          </p:cNvSpPr>
          <p:nvPr>
            <p:ph type="subTitle" idx="1"/>
          </p:nvPr>
        </p:nvSpPr>
        <p:spPr>
          <a:xfrm>
            <a:off x="493776" y="2692968"/>
            <a:ext cx="7580376" cy="3689544"/>
          </a:xfrm>
          <a:noFill/>
        </p:spPr>
        <p:txBody>
          <a:bodyPr anchor="t"/>
          <a:lstStyle/>
          <a:p>
            <a:r>
              <a:rPr lang="en-US" dirty="0">
                <a:solidFill>
                  <a:srgbClr val="C00000"/>
                </a:solidFill>
              </a:rPr>
              <a:t>Start with listening –  </a:t>
            </a:r>
            <a:r>
              <a:rPr lang="en-US" sz="1600" b="0" dirty="0">
                <a:solidFill>
                  <a:schemeClr val="tx1"/>
                </a:solidFill>
              </a:rPr>
              <a:t>Before setting an agenda, understand the community’s needs, concerns, and aspirations. This builds trust and ensures the conversation is relevant</a:t>
            </a:r>
          </a:p>
          <a:p>
            <a:r>
              <a:rPr lang="en-US" dirty="0">
                <a:solidFill>
                  <a:srgbClr val="C00000"/>
                </a:solidFill>
              </a:rPr>
              <a:t>Share power, not just information </a:t>
            </a:r>
            <a:r>
              <a:rPr lang="en-US" sz="1600" dirty="0">
                <a:solidFill>
                  <a:srgbClr val="C00000"/>
                </a:solidFill>
              </a:rPr>
              <a:t>– </a:t>
            </a:r>
            <a:r>
              <a:rPr lang="en-US" sz="1600" b="0" dirty="0">
                <a:solidFill>
                  <a:schemeClr val="tx1"/>
                </a:solidFill>
              </a:rPr>
              <a:t>Involve community members in decision-making, not just in feedback sessions. Give them real influence over outcomes.</a:t>
            </a:r>
          </a:p>
          <a:p>
            <a:r>
              <a:rPr lang="en-US" dirty="0">
                <a:solidFill>
                  <a:srgbClr val="C00000"/>
                </a:solidFill>
              </a:rPr>
              <a:t>Celebrate diversity of perspectives </a:t>
            </a:r>
            <a:r>
              <a:rPr lang="en-US" sz="1600" dirty="0">
                <a:solidFill>
                  <a:srgbClr val="C00000"/>
                </a:solidFill>
              </a:rPr>
              <a:t>–  </a:t>
            </a:r>
            <a:r>
              <a:rPr lang="en-US" sz="1600" b="0" dirty="0">
                <a:solidFill>
                  <a:schemeClr val="tx1"/>
                </a:solidFill>
              </a:rPr>
              <a:t>Encourage participation from people with different backgrounds, experiences, and expertise.</a:t>
            </a:r>
          </a:p>
          <a:p>
            <a:r>
              <a:rPr lang="en-US" dirty="0">
                <a:solidFill>
                  <a:srgbClr val="C00000"/>
                </a:solidFill>
              </a:rPr>
              <a:t>Follow through – </a:t>
            </a:r>
            <a:r>
              <a:rPr lang="en-US" sz="1600" b="0" dirty="0">
                <a:solidFill>
                  <a:schemeClr val="tx1"/>
                </a:solidFill>
              </a:rPr>
              <a:t>show how community input shapes actions. This reinforces trust and keeps people engaged</a:t>
            </a:r>
            <a:r>
              <a:rPr lang="en-US" b="0" dirty="0"/>
              <a:t>.</a:t>
            </a:r>
            <a:r>
              <a:rPr lang="en-US" sz="1600" dirty="0">
                <a:solidFill>
                  <a:srgbClr val="C00000"/>
                </a:solidFill>
              </a:rPr>
              <a:t> </a:t>
            </a:r>
            <a:endParaRPr lang="en-US" sz="1600" b="0" dirty="0">
              <a:solidFill>
                <a:schemeClr val="tx1"/>
              </a:solidFill>
            </a:endParaRPr>
          </a:p>
          <a:p>
            <a:endParaRPr lang="en-US" sz="1600" dirty="0">
              <a:solidFill>
                <a:schemeClr val="tx1"/>
              </a:solidFill>
            </a:endParaRPr>
          </a:p>
        </p:txBody>
      </p:sp>
      <p:pic>
        <p:nvPicPr>
          <p:cNvPr id="43" name="Picture Placeholder 42" descr="A plane flying over a city">
            <a:extLst>
              <a:ext uri="{FF2B5EF4-FFF2-40B4-BE49-F238E27FC236}">
                <a16:creationId xmlns:a16="http://schemas.microsoft.com/office/drawing/2014/main" id="{65B3A983-72E8-BB8F-5F13-40F6C4FB392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 r="39"/>
          <a:stretch/>
        </p:blipFill>
        <p:spPr/>
      </p:pic>
    </p:spTree>
    <p:extLst>
      <p:ext uri="{BB962C8B-B14F-4D97-AF65-F5344CB8AC3E}">
        <p14:creationId xmlns:p14="http://schemas.microsoft.com/office/powerpoint/2010/main" val="1316284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215072" y="320560"/>
            <a:ext cx="5028566" cy="1681976"/>
          </a:xfrm>
          <a:noFill/>
        </p:spPr>
        <p:txBody>
          <a:bodyPr>
            <a:noAutofit/>
          </a:bodyPr>
          <a:lstStyle/>
          <a:p>
            <a:r>
              <a:rPr lang="en-US" dirty="0"/>
              <a:t>The disaster lifecycle</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512064" y="2180904"/>
            <a:ext cx="7580376" cy="3689544"/>
          </a:xfrm>
          <a:noFill/>
        </p:spPr>
        <p:txBody>
          <a:bodyPr anchor="t"/>
          <a:lstStyle/>
          <a:p>
            <a:r>
              <a:rPr lang="en-US" dirty="0">
                <a:solidFill>
                  <a:srgbClr val="C00000"/>
                </a:solidFill>
              </a:rPr>
              <a:t>Mitigation –  </a:t>
            </a:r>
            <a:r>
              <a:rPr lang="en-US" sz="1600" b="0" dirty="0">
                <a:solidFill>
                  <a:schemeClr val="tx1"/>
                </a:solidFill>
              </a:rPr>
              <a:t>focuses on reducing loss of life and property by minimizing the impact of disasters and emergencies. It involves actions to prevent emergencies, decrease their likelihood, and lessen damage from unavoidable events. </a:t>
            </a:r>
          </a:p>
          <a:p>
            <a:r>
              <a:rPr lang="en-US" dirty="0">
                <a:solidFill>
                  <a:srgbClr val="C00000"/>
                </a:solidFill>
              </a:rPr>
              <a:t>Preparedness </a:t>
            </a:r>
            <a:r>
              <a:rPr lang="en-US" sz="1600" dirty="0">
                <a:solidFill>
                  <a:srgbClr val="C00000"/>
                </a:solidFill>
              </a:rPr>
              <a:t>– </a:t>
            </a:r>
            <a:r>
              <a:rPr lang="en-US" sz="1600" b="0" dirty="0">
                <a:solidFill>
                  <a:schemeClr val="tx1"/>
                </a:solidFill>
              </a:rPr>
              <a:t>is an ongoing cycle that involves planning, organizing, training, equipping, exercising, evaluating, and making necessary corrections. </a:t>
            </a:r>
          </a:p>
          <a:p>
            <a:r>
              <a:rPr lang="en-US" dirty="0">
                <a:solidFill>
                  <a:srgbClr val="C00000"/>
                </a:solidFill>
              </a:rPr>
              <a:t>response </a:t>
            </a:r>
            <a:r>
              <a:rPr lang="en-US" sz="1600" dirty="0">
                <a:solidFill>
                  <a:srgbClr val="C00000"/>
                </a:solidFill>
              </a:rPr>
              <a:t>– </a:t>
            </a:r>
            <a:r>
              <a:rPr lang="en-US" sz="1600" b="0" dirty="0">
                <a:solidFill>
                  <a:schemeClr val="tx1"/>
                </a:solidFill>
              </a:rPr>
              <a:t>This phase refers to the actions taken during a catastrophic disaster or emergency. Its primary goals are to save lives, minimize economic losses, and mitigate the long-term impact of emergencies. This phase involves coordinating and managing resources using the Incident Command System. </a:t>
            </a:r>
          </a:p>
          <a:p>
            <a:r>
              <a:rPr lang="en-US" dirty="0">
                <a:solidFill>
                  <a:srgbClr val="C00000"/>
                </a:solidFill>
              </a:rPr>
              <a:t>Recovery – </a:t>
            </a:r>
            <a:r>
              <a:rPr lang="en-US" sz="1600" b="0" dirty="0">
                <a:solidFill>
                  <a:schemeClr val="tx1"/>
                </a:solidFill>
              </a:rPr>
              <a:t>involves actions taken after an emergency to restore essential community functions and stabilize the area. It begins once the immediate threats to life have passed. The main goal is to return the affected area to normalcy by restoring basic services and repairing damage. </a:t>
            </a:r>
          </a:p>
          <a:p>
            <a:endParaRPr lang="en-US" sz="1600" dirty="0">
              <a:solidFill>
                <a:schemeClr val="tx1"/>
              </a:solidFill>
            </a:endParaRPr>
          </a:p>
        </p:txBody>
      </p:sp>
      <p:pic>
        <p:nvPicPr>
          <p:cNvPr id="43" name="Picture Placeholder 42" descr="A plane flying over a city">
            <a:extLst>
              <a:ext uri="{FF2B5EF4-FFF2-40B4-BE49-F238E27FC236}">
                <a16:creationId xmlns:a16="http://schemas.microsoft.com/office/drawing/2014/main" id="{9100BC91-12A3-DE75-3F38-9C17D39DC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 r="39"/>
          <a:stretch/>
        </p:blipFill>
        <p:spPr/>
      </p:pic>
    </p:spTree>
    <p:extLst>
      <p:ext uri="{BB962C8B-B14F-4D97-AF65-F5344CB8AC3E}">
        <p14:creationId xmlns:p14="http://schemas.microsoft.com/office/powerpoint/2010/main" val="4242039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8082-C53D-4E8C-98BA-893FC93E9442}"/>
              </a:ext>
            </a:extLst>
          </p:cNvPr>
          <p:cNvSpPr>
            <a:spLocks noGrp="1"/>
          </p:cNvSpPr>
          <p:nvPr>
            <p:ph type="ctrTitle"/>
          </p:nvPr>
        </p:nvSpPr>
        <p:spPr>
          <a:xfrm>
            <a:off x="1617979" y="-84648"/>
            <a:ext cx="9419064" cy="3436433"/>
          </a:xfrm>
        </p:spPr>
        <p:txBody>
          <a:bodyPr>
            <a:normAutofit fontScale="90000"/>
          </a:bodyPr>
          <a:lstStyle/>
          <a:p>
            <a:r>
              <a:rPr lang="en-US" sz="4400" dirty="0"/>
              <a:t>Behavioral Threat Assessment Management</a:t>
            </a:r>
            <a:br>
              <a:rPr lang="en-US" sz="4400" dirty="0"/>
            </a:br>
            <a:r>
              <a:rPr lang="en-US" sz="4400" dirty="0"/>
              <a:t>A Primer on Violence Risks, Consequences, and Solutions</a:t>
            </a:r>
            <a:br>
              <a:rPr lang="en-US" sz="4400" dirty="0"/>
            </a:br>
            <a:br>
              <a:rPr lang="en-US" sz="4400" dirty="0"/>
            </a:br>
            <a:r>
              <a:rPr lang="en-US" sz="3100" dirty="0"/>
              <a:t>Presented by Keith Hansen</a:t>
            </a:r>
            <a:br>
              <a:rPr lang="en-US" sz="3100" dirty="0"/>
            </a:br>
            <a:r>
              <a:rPr lang="en-US" sz="3100" dirty="0"/>
              <a:t>AHEPP</a:t>
            </a:r>
          </a:p>
        </p:txBody>
      </p:sp>
      <p:sp>
        <p:nvSpPr>
          <p:cNvPr id="3" name="Subtitle 2">
            <a:extLst>
              <a:ext uri="{FF2B5EF4-FFF2-40B4-BE49-F238E27FC236}">
                <a16:creationId xmlns:a16="http://schemas.microsoft.com/office/drawing/2014/main" id="{29ECC140-CA3B-4A0A-8F5D-943BBFFB2BE8}"/>
              </a:ext>
            </a:extLst>
          </p:cNvPr>
          <p:cNvSpPr>
            <a:spLocks noGrp="1"/>
          </p:cNvSpPr>
          <p:nvPr>
            <p:ph type="subTitle" idx="1"/>
          </p:nvPr>
        </p:nvSpPr>
        <p:spPr>
          <a:xfrm>
            <a:off x="1397620" y="4553609"/>
            <a:ext cx="9144000" cy="1655762"/>
          </a:xfrm>
        </p:spPr>
        <p:txBody>
          <a:bodyPr>
            <a:normAutofit fontScale="70000" lnSpcReduction="20000"/>
          </a:bodyPr>
          <a:lstStyle/>
          <a:p>
            <a:r>
              <a:rPr lang="en-US" sz="4000" dirty="0"/>
              <a:t>National Healthcare Coalition</a:t>
            </a:r>
            <a:br>
              <a:rPr lang="en-US" sz="4000" dirty="0"/>
            </a:br>
            <a:r>
              <a:rPr lang="en-US" sz="4000" dirty="0"/>
              <a:t>Preparedness Conference</a:t>
            </a:r>
          </a:p>
          <a:p>
            <a:r>
              <a:rPr lang="en-US" sz="4000" dirty="0"/>
              <a:t>Dec 1-3, 2025</a:t>
            </a:r>
          </a:p>
          <a:p>
            <a:r>
              <a:rPr lang="en-US" sz="4000" dirty="0"/>
              <a:t>Grapevine, TX</a:t>
            </a:r>
          </a:p>
        </p:txBody>
      </p:sp>
      <p:pic>
        <p:nvPicPr>
          <p:cNvPr id="4" name="Picture 3" descr="Logo&#10;&#10;Description automatically generated">
            <a:extLst>
              <a:ext uri="{FF2B5EF4-FFF2-40B4-BE49-F238E27FC236}">
                <a16:creationId xmlns:a16="http://schemas.microsoft.com/office/drawing/2014/main" id="{FD11A58E-DAA9-98A0-BD56-1F3D6DE0DAF9}"/>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0" y="160317"/>
            <a:ext cx="1502229" cy="1473252"/>
          </a:xfrm>
          <a:prstGeom prst="rect">
            <a:avLst/>
          </a:prstGeom>
        </p:spPr>
      </p:pic>
      <p:sp>
        <p:nvSpPr>
          <p:cNvPr id="5" name="Footer Placeholder 4">
            <a:extLst>
              <a:ext uri="{FF2B5EF4-FFF2-40B4-BE49-F238E27FC236}">
                <a16:creationId xmlns:a16="http://schemas.microsoft.com/office/drawing/2014/main" id="{3AC90092-6DB1-271C-8DCC-EA57F36EDE6F}"/>
              </a:ext>
            </a:extLst>
          </p:cNvPr>
          <p:cNvSpPr>
            <a:spLocks noGrp="1"/>
          </p:cNvSpPr>
          <p:nvPr>
            <p:ph type="ftr" sz="quarter" idx="11"/>
          </p:nvPr>
        </p:nvSpPr>
        <p:spPr/>
        <p:txBody>
          <a:bodyPr/>
          <a:lstStyle/>
          <a:p>
            <a:r>
              <a:rPr lang="en-US"/>
              <a:t>BQEPC - Borough of Queens Emergency Preparedness Coalition</a:t>
            </a:r>
          </a:p>
        </p:txBody>
      </p:sp>
    </p:spTree>
    <p:extLst>
      <p:ext uri="{BB962C8B-B14F-4D97-AF65-F5344CB8AC3E}">
        <p14:creationId xmlns:p14="http://schemas.microsoft.com/office/powerpoint/2010/main" val="1712718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dirty="0"/>
              <a:t>ENGAGING THE Community </a:t>
            </a:r>
          </a:p>
        </p:txBody>
      </p:sp>
      <p:pic>
        <p:nvPicPr>
          <p:cNvPr id="24" name="Picture Placeholder 7" descr="Looking up view of tall buildings">
            <a:extLst>
              <a:ext uri="{FF2B5EF4-FFF2-40B4-BE49-F238E27FC236}">
                <a16:creationId xmlns:a16="http://schemas.microsoft.com/office/drawing/2014/main" id="{A672B903-78EE-718A-C122-69D51207883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noFill/>
        </p:spPr>
        <p:txBody>
          <a:bodyPr vert="horz" lIns="91440" tIns="45720" rIns="91440" bIns="45720" rtlCol="0" anchor="t">
            <a:normAutofit fontScale="92500" lnSpcReduction="20000"/>
          </a:bodyPr>
          <a:lstStyle/>
          <a:p>
            <a:r>
              <a:rPr lang="en-US" dirty="0"/>
              <a:t>In 2015, the Health Department’s Office of Emergency Preparedness and Response established the Community Preparedness Program (CPP) to recognize the vital role CFBOs play during emergencies.</a:t>
            </a:r>
          </a:p>
          <a:p>
            <a:r>
              <a:rPr lang="en-US" dirty="0"/>
              <a:t>The CPP adopts a sector-based strategy, concentrating on 3 of the 11 sectors recommended by the Centers for Disease Control (CDC): Human Services, Faith-Based Organizations, and Community Leadership, to enhance Public Health Emergency Preparedness (PHEP) capabilities tailored to community readiness and recovery.</a:t>
            </a:r>
          </a:p>
          <a:p>
            <a:r>
              <a:rPr lang="en-US" dirty="0"/>
              <a:t>Since the launch of the CPP, various emergency planning strategies have been implemented. By empowering sectors such as human services, faith-based organizations, and community leadership—who collaborate closely with community and faith-based organizations (CBFOs) as well as hyperlocal Community Emergency Networks (CENs)—public health organizations can better support essential partners in emergency preparedness, response, and recovery. This collaboration strengthens the response capabilities of CFBOs and helps reduce the long-term health impacts on communities that are disproportionately affected by disasters.</a:t>
            </a:r>
          </a:p>
        </p:txBody>
      </p:sp>
    </p:spTree>
    <p:extLst>
      <p:ext uri="{BB962C8B-B14F-4D97-AF65-F5344CB8AC3E}">
        <p14:creationId xmlns:p14="http://schemas.microsoft.com/office/powerpoint/2010/main" val="3666674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D1BE8-9D76-6414-AC4E-169E38954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E8864-E70E-75BC-724A-461E9EF7929F}"/>
              </a:ext>
            </a:extLst>
          </p:cNvPr>
          <p:cNvSpPr>
            <a:spLocks noGrp="1"/>
          </p:cNvSpPr>
          <p:nvPr>
            <p:ph type="title"/>
          </p:nvPr>
        </p:nvSpPr>
        <p:spPr>
          <a:noFill/>
        </p:spPr>
        <p:txBody>
          <a:bodyPr/>
          <a:lstStyle/>
          <a:p>
            <a:r>
              <a:rPr lang="en-US" dirty="0"/>
              <a:t>mitigation</a:t>
            </a:r>
          </a:p>
        </p:txBody>
      </p:sp>
      <p:pic>
        <p:nvPicPr>
          <p:cNvPr id="24" name="Picture Placeholder 7" descr="Looking up view of tall buildings">
            <a:extLst>
              <a:ext uri="{FF2B5EF4-FFF2-40B4-BE49-F238E27FC236}">
                <a16:creationId xmlns:a16="http://schemas.microsoft.com/office/drawing/2014/main" id="{69E112D4-65DE-004B-98A0-27EECF59F7D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CB954A97-09D4-2E0A-D5E0-24552CE194D4}"/>
              </a:ext>
            </a:extLst>
          </p:cNvPr>
          <p:cNvSpPr>
            <a:spLocks noGrp="1"/>
          </p:cNvSpPr>
          <p:nvPr>
            <p:ph sz="half" idx="2"/>
          </p:nvPr>
        </p:nvSpPr>
        <p:spPr>
          <a:xfrm>
            <a:off x="3970117" y="1690688"/>
            <a:ext cx="6941703" cy="3354277"/>
          </a:xfrm>
          <a:noFill/>
        </p:spPr>
        <p:txBody>
          <a:bodyPr vert="horz" lIns="91440" tIns="45720" rIns="91440" bIns="45720" rtlCol="0" anchor="t">
            <a:normAutofit/>
          </a:bodyPr>
          <a:lstStyle/>
          <a:p>
            <a:pPr lvl="0"/>
            <a:r>
              <a:rPr lang="en-US" dirty="0"/>
              <a:t>Provide long-term funding to support sectors that engage with Community and faith-based organizations.</a:t>
            </a:r>
          </a:p>
          <a:p>
            <a:pPr lvl="0"/>
            <a:r>
              <a:rPr lang="en-US" dirty="0"/>
              <a:t>Allocate dedicated personnel and resources to support emergency planning that focuses on long-term community needs.</a:t>
            </a:r>
          </a:p>
          <a:p>
            <a:pPr lvl="0"/>
            <a:r>
              <a:rPr lang="en-US" dirty="0"/>
              <a:t>Establish emergency response contracts that facilitate rapid integration of CFBOs during ICS activations.</a:t>
            </a:r>
          </a:p>
          <a:p>
            <a:pPr lvl="0"/>
            <a:r>
              <a:rPr lang="en-US" dirty="0"/>
              <a:t>Redesign preexisting government contracts with CFBOs to include emergency response objectives.</a:t>
            </a:r>
          </a:p>
        </p:txBody>
      </p:sp>
    </p:spTree>
    <p:extLst>
      <p:ext uri="{BB962C8B-B14F-4D97-AF65-F5344CB8AC3E}">
        <p14:creationId xmlns:p14="http://schemas.microsoft.com/office/powerpoint/2010/main" val="860508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DB5DE-7E33-BF59-FF02-0E7D98C30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FF146-4E86-9B07-3AF6-BBFB2B44A47B}"/>
              </a:ext>
            </a:extLst>
          </p:cNvPr>
          <p:cNvSpPr>
            <a:spLocks noGrp="1"/>
          </p:cNvSpPr>
          <p:nvPr>
            <p:ph type="title"/>
          </p:nvPr>
        </p:nvSpPr>
        <p:spPr>
          <a:noFill/>
        </p:spPr>
        <p:txBody>
          <a:bodyPr/>
          <a:lstStyle/>
          <a:p>
            <a:r>
              <a:rPr lang="en-US" dirty="0"/>
              <a:t>Preparedness </a:t>
            </a:r>
          </a:p>
        </p:txBody>
      </p:sp>
      <p:pic>
        <p:nvPicPr>
          <p:cNvPr id="24" name="Picture Placeholder 7" descr="Looking up view of tall buildings">
            <a:extLst>
              <a:ext uri="{FF2B5EF4-FFF2-40B4-BE49-F238E27FC236}">
                <a16:creationId xmlns:a16="http://schemas.microsoft.com/office/drawing/2014/main" id="{A508F6B5-C1E2-6DA5-1118-3CABCE3CE93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9339F978-1849-00CA-1B20-FD9BC81313A4}"/>
              </a:ext>
            </a:extLst>
          </p:cNvPr>
          <p:cNvSpPr>
            <a:spLocks noGrp="1"/>
          </p:cNvSpPr>
          <p:nvPr>
            <p:ph sz="half" idx="2"/>
          </p:nvPr>
        </p:nvSpPr>
        <p:spPr>
          <a:xfrm>
            <a:off x="3959252" y="1751861"/>
            <a:ext cx="6941703" cy="3354277"/>
          </a:xfrm>
          <a:noFill/>
        </p:spPr>
        <p:txBody>
          <a:bodyPr vert="horz" lIns="91440" tIns="45720" rIns="91440" bIns="45720" rtlCol="0" anchor="t">
            <a:normAutofit/>
          </a:bodyPr>
          <a:lstStyle/>
          <a:p>
            <a:pPr lvl="0"/>
            <a:r>
              <a:rPr lang="en-US" dirty="0"/>
              <a:t>Fund sectors to prepare CFBOs for emergency response.</a:t>
            </a:r>
          </a:p>
          <a:p>
            <a:pPr lvl="0"/>
            <a:r>
              <a:rPr lang="en-US" dirty="0"/>
              <a:t>Implement bi-directional feedback models to integrate community-driven solutions into preparedness and response.</a:t>
            </a:r>
          </a:p>
          <a:p>
            <a:pPr lvl="0"/>
            <a:r>
              <a:rPr lang="en-US" dirty="0"/>
              <a:t>Integrate a Community Engagement Emergency Response Group within public health incident command structures.</a:t>
            </a:r>
          </a:p>
          <a:p>
            <a:pPr lvl="0"/>
            <a:r>
              <a:rPr lang="en-US" dirty="0"/>
              <a:t>Create a framework to integrate community recovery strategies into post-emergency programming.</a:t>
            </a:r>
          </a:p>
        </p:txBody>
      </p:sp>
    </p:spTree>
    <p:extLst>
      <p:ext uri="{BB962C8B-B14F-4D97-AF65-F5344CB8AC3E}">
        <p14:creationId xmlns:p14="http://schemas.microsoft.com/office/powerpoint/2010/main" val="582784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FD68-E55B-5BC8-71C8-09274880D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6BDB-7553-9A71-8B21-4EED1204C3D7}"/>
              </a:ext>
            </a:extLst>
          </p:cNvPr>
          <p:cNvSpPr>
            <a:spLocks noGrp="1"/>
          </p:cNvSpPr>
          <p:nvPr>
            <p:ph type="title"/>
          </p:nvPr>
        </p:nvSpPr>
        <p:spPr>
          <a:noFill/>
        </p:spPr>
        <p:txBody>
          <a:bodyPr/>
          <a:lstStyle/>
          <a:p>
            <a:r>
              <a:rPr lang="en-US" dirty="0"/>
              <a:t>recovery </a:t>
            </a:r>
          </a:p>
        </p:txBody>
      </p:sp>
      <p:pic>
        <p:nvPicPr>
          <p:cNvPr id="24" name="Picture Placeholder 7" descr="Looking up view of tall buildings">
            <a:extLst>
              <a:ext uri="{FF2B5EF4-FFF2-40B4-BE49-F238E27FC236}">
                <a16:creationId xmlns:a16="http://schemas.microsoft.com/office/drawing/2014/main" id="{6979BF4E-68B9-B821-08BC-5B05275977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3F9B9663-8C13-2025-A42B-E23FFFDCFD75}"/>
              </a:ext>
            </a:extLst>
          </p:cNvPr>
          <p:cNvSpPr>
            <a:spLocks noGrp="1"/>
          </p:cNvSpPr>
          <p:nvPr>
            <p:ph sz="half" idx="2"/>
          </p:nvPr>
        </p:nvSpPr>
        <p:spPr>
          <a:xfrm>
            <a:off x="3959252" y="1751861"/>
            <a:ext cx="6941703" cy="1768579"/>
          </a:xfrm>
          <a:noFill/>
        </p:spPr>
        <p:txBody>
          <a:bodyPr vert="horz" lIns="91440" tIns="45720" rIns="91440" bIns="45720" rtlCol="0" anchor="t">
            <a:normAutofit/>
          </a:bodyPr>
          <a:lstStyle/>
          <a:p>
            <a:pPr lvl="0"/>
            <a:r>
              <a:rPr lang="en-US" dirty="0"/>
              <a:t>Incorporate community recovery strategies into all public health programs that engage with the community.</a:t>
            </a:r>
          </a:p>
          <a:p>
            <a:pPr lvl="0"/>
            <a:r>
              <a:rPr lang="en-US" dirty="0"/>
              <a:t>Provide funding to help affected communities recover and address historical health inequities exacerbated by public health emergencies.</a:t>
            </a:r>
          </a:p>
        </p:txBody>
      </p:sp>
    </p:spTree>
    <p:extLst>
      <p:ext uri="{BB962C8B-B14F-4D97-AF65-F5344CB8AC3E}">
        <p14:creationId xmlns:p14="http://schemas.microsoft.com/office/powerpoint/2010/main" val="3559347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DE048-86E7-F9F2-63F3-2CF09FDBF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89B6B-7BC8-4790-DA99-FFBE5D8E490D}"/>
              </a:ext>
            </a:extLst>
          </p:cNvPr>
          <p:cNvSpPr>
            <a:spLocks noGrp="1"/>
          </p:cNvSpPr>
          <p:nvPr>
            <p:ph type="title"/>
          </p:nvPr>
        </p:nvSpPr>
        <p:spPr>
          <a:noFill/>
        </p:spPr>
        <p:txBody>
          <a:bodyPr/>
          <a:lstStyle/>
          <a:p>
            <a:r>
              <a:rPr lang="en-US" dirty="0"/>
              <a:t>response </a:t>
            </a:r>
          </a:p>
        </p:txBody>
      </p:sp>
      <p:pic>
        <p:nvPicPr>
          <p:cNvPr id="24" name="Picture Placeholder 7" descr="Looking up view of tall buildings">
            <a:extLst>
              <a:ext uri="{FF2B5EF4-FFF2-40B4-BE49-F238E27FC236}">
                <a16:creationId xmlns:a16="http://schemas.microsoft.com/office/drawing/2014/main" id="{779CA22D-51D5-1469-5713-F6338D432C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1" b="61"/>
          <a:stretch/>
        </p:blipFill>
        <p:spPr>
          <a:noFill/>
        </p:spPr>
      </p:pic>
      <p:sp>
        <p:nvSpPr>
          <p:cNvPr id="3" name="Content Placeholder 2">
            <a:extLst>
              <a:ext uri="{FF2B5EF4-FFF2-40B4-BE49-F238E27FC236}">
                <a16:creationId xmlns:a16="http://schemas.microsoft.com/office/drawing/2014/main" id="{4CEE2B7C-8979-F14F-40B2-44F8A100CC26}"/>
              </a:ext>
            </a:extLst>
          </p:cNvPr>
          <p:cNvSpPr>
            <a:spLocks noGrp="1"/>
          </p:cNvSpPr>
          <p:nvPr>
            <p:ph sz="half" idx="2"/>
          </p:nvPr>
        </p:nvSpPr>
        <p:spPr>
          <a:xfrm>
            <a:off x="3959252" y="1751861"/>
            <a:ext cx="6941703" cy="3354277"/>
          </a:xfrm>
          <a:noFill/>
        </p:spPr>
        <p:txBody>
          <a:bodyPr vert="horz" lIns="91440" tIns="45720" rIns="91440" bIns="45720" rtlCol="0" anchor="t">
            <a:normAutofit/>
          </a:bodyPr>
          <a:lstStyle/>
          <a:p>
            <a:pPr lvl="0"/>
            <a:r>
              <a:rPr lang="en-US" dirty="0"/>
              <a:t>Activate Community Engagement Emergency Response Group.</a:t>
            </a:r>
          </a:p>
          <a:p>
            <a:pPr lvl="0"/>
            <a:r>
              <a:rPr lang="en-US" dirty="0"/>
              <a:t>Collaborate with CFBOs during emergencies to enhance city-wide disaster response. </a:t>
            </a:r>
          </a:p>
          <a:p>
            <a:pPr lvl="0"/>
            <a:r>
              <a:rPr lang="en-US" dirty="0"/>
              <a:t>Leverage pre-established CFBO contracts during emergency activations.</a:t>
            </a:r>
          </a:p>
          <a:p>
            <a:pPr lvl="0"/>
            <a:r>
              <a:rPr lang="en-US" dirty="0"/>
              <a:t>Begin community recovery planning to ensure a seamless response after ICS deactivation.</a:t>
            </a:r>
          </a:p>
        </p:txBody>
      </p:sp>
    </p:spTree>
    <p:extLst>
      <p:ext uri="{BB962C8B-B14F-4D97-AF65-F5344CB8AC3E}">
        <p14:creationId xmlns:p14="http://schemas.microsoft.com/office/powerpoint/2010/main" val="629954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C7C1-BE38-F586-F196-8A25792BB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630E2-7FB1-EEC1-DEF5-0B38DD7F1114}"/>
              </a:ext>
            </a:extLst>
          </p:cNvPr>
          <p:cNvSpPr>
            <a:spLocks noGrp="1"/>
          </p:cNvSpPr>
          <p:nvPr>
            <p:ph type="ctrTitle"/>
          </p:nvPr>
        </p:nvSpPr>
        <p:spPr>
          <a:xfrm>
            <a:off x="1215072" y="320560"/>
            <a:ext cx="5028566" cy="2301688"/>
          </a:xfrm>
          <a:noFill/>
        </p:spPr>
        <p:txBody>
          <a:bodyPr>
            <a:noAutofit/>
          </a:bodyPr>
          <a:lstStyle/>
          <a:p>
            <a:r>
              <a:rPr lang="en-US" dirty="0"/>
              <a:t>The power of inclusion</a:t>
            </a:r>
          </a:p>
        </p:txBody>
      </p:sp>
      <p:sp>
        <p:nvSpPr>
          <p:cNvPr id="3" name="Subtitle 2">
            <a:extLst>
              <a:ext uri="{FF2B5EF4-FFF2-40B4-BE49-F238E27FC236}">
                <a16:creationId xmlns:a16="http://schemas.microsoft.com/office/drawing/2014/main" id="{46E9C4C7-4B80-7878-C077-D8656D90DA1D}"/>
              </a:ext>
            </a:extLst>
          </p:cNvPr>
          <p:cNvSpPr>
            <a:spLocks noGrp="1"/>
          </p:cNvSpPr>
          <p:nvPr>
            <p:ph type="subTitle" idx="1"/>
          </p:nvPr>
        </p:nvSpPr>
        <p:spPr>
          <a:xfrm>
            <a:off x="640080" y="3095304"/>
            <a:ext cx="7580376" cy="1760160"/>
          </a:xfrm>
          <a:noFill/>
        </p:spPr>
        <p:txBody>
          <a:bodyPr anchor="t"/>
          <a:lstStyle/>
          <a:p>
            <a:r>
              <a:rPr lang="en-US" dirty="0">
                <a:solidFill>
                  <a:srgbClr val="C00000"/>
                </a:solidFill>
              </a:rPr>
              <a:t>The power of including </a:t>
            </a:r>
            <a:r>
              <a:rPr lang="en-US" sz="1600" b="0" dirty="0">
                <a:solidFill>
                  <a:schemeClr val="tx1"/>
                </a:solidFill>
              </a:rPr>
              <a:t>community partners in emergency planning throughout the disaster lifecycle leads to diverse, engaged, and thriving partnerships united by a common goal to mitigate the long-term impact of disasters on NYC residents.  It is not just a moral imperative; it is a driving force for successful emergency planning across sectors.</a:t>
            </a:r>
          </a:p>
          <a:p>
            <a:endParaRPr lang="en-US" sz="1600" dirty="0">
              <a:solidFill>
                <a:schemeClr val="tx1"/>
              </a:solidFill>
            </a:endParaRPr>
          </a:p>
        </p:txBody>
      </p:sp>
      <p:pic>
        <p:nvPicPr>
          <p:cNvPr id="43" name="Picture Placeholder 42" descr="A plane flying over a city">
            <a:extLst>
              <a:ext uri="{FF2B5EF4-FFF2-40B4-BE49-F238E27FC236}">
                <a16:creationId xmlns:a16="http://schemas.microsoft.com/office/drawing/2014/main" id="{B1A05161-3B64-A0F2-E07C-EEEE6650E0B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 r="39"/>
          <a:stretch/>
        </p:blipFill>
        <p:spPr/>
      </p:pic>
    </p:spTree>
    <p:extLst>
      <p:ext uri="{BB962C8B-B14F-4D97-AF65-F5344CB8AC3E}">
        <p14:creationId xmlns:p14="http://schemas.microsoft.com/office/powerpoint/2010/main" val="41434302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descr="Close-up of a bridge with wires">
            <a:extLst>
              <a:ext uri="{FF2B5EF4-FFF2-40B4-BE49-F238E27FC236}">
                <a16:creationId xmlns:a16="http://schemas.microsoft.com/office/drawing/2014/main" id="{E461669C-A7BA-D639-22CB-B5FBBE698B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 r="20"/>
          <a:stretch/>
        </p:blipFill>
        <p:spPr>
          <a:noFill/>
        </p:spPr>
      </p:pic>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b"/>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noFill/>
        </p:spPr>
        <p:txBody>
          <a:bodyPr anchor="t">
            <a:normAutofit fontScale="92500" lnSpcReduction="20000"/>
          </a:bodyPr>
          <a:lstStyle/>
          <a:p>
            <a:r>
              <a:rPr lang="en-US" dirty="0"/>
              <a:t>Lou Rivera, MPA – Director of Community Engagement &amp; Response</a:t>
            </a:r>
          </a:p>
          <a:p>
            <a:r>
              <a:rPr lang="en-US" dirty="0"/>
              <a:t>DOHMH – Office of Emergency Preparedness &amp; Response, Bureau of Healthcare and Community Readiness</a:t>
            </a:r>
          </a:p>
          <a:p>
            <a:r>
              <a:rPr lang="en-US" dirty="0"/>
              <a:t>646-799-4740</a:t>
            </a:r>
          </a:p>
          <a:p>
            <a:r>
              <a:rPr lang="en-US" dirty="0"/>
              <a:t>lrivera10@health.nyc.gov</a:t>
            </a:r>
          </a:p>
        </p:txBody>
      </p:sp>
    </p:spTree>
    <p:extLst>
      <p:ext uri="{BB962C8B-B14F-4D97-AF65-F5344CB8AC3E}">
        <p14:creationId xmlns:p14="http://schemas.microsoft.com/office/powerpoint/2010/main" val="12108021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16A2-11EB-E3CE-C6B8-C6BE9D541AE0}"/>
              </a:ext>
            </a:extLst>
          </p:cNvPr>
          <p:cNvSpPr>
            <a:spLocks noGrp="1"/>
          </p:cNvSpPr>
          <p:nvPr>
            <p:ph type="ctrTitle"/>
          </p:nvPr>
        </p:nvSpPr>
        <p:spPr>
          <a:xfrm>
            <a:off x="1524000" y="1743464"/>
            <a:ext cx="9144000" cy="2387600"/>
          </a:xfrm>
        </p:spPr>
        <p:txBody>
          <a:bodyPr>
            <a:normAutofit/>
          </a:bodyPr>
          <a:lstStyle/>
          <a:p>
            <a:r>
              <a:rPr lang="en-US" sz="4800">
                <a:latin typeface="+mn-lt"/>
              </a:rPr>
              <a:t>H5N1 Supplemental Activities</a:t>
            </a:r>
          </a:p>
        </p:txBody>
      </p:sp>
      <p:sp>
        <p:nvSpPr>
          <p:cNvPr id="3" name="Subtitle 2">
            <a:extLst>
              <a:ext uri="{FF2B5EF4-FFF2-40B4-BE49-F238E27FC236}">
                <a16:creationId xmlns:a16="http://schemas.microsoft.com/office/drawing/2014/main" id="{45107596-0152-4901-CF76-EF89B8D35E78}"/>
              </a:ext>
            </a:extLst>
          </p:cNvPr>
          <p:cNvSpPr>
            <a:spLocks noGrp="1"/>
          </p:cNvSpPr>
          <p:nvPr>
            <p:ph type="subTitle" idx="1"/>
          </p:nvPr>
        </p:nvSpPr>
        <p:spPr>
          <a:xfrm>
            <a:off x="1524000" y="4490559"/>
            <a:ext cx="9144000" cy="1655762"/>
          </a:xfrm>
        </p:spPr>
        <p:txBody>
          <a:bodyPr>
            <a:normAutofit/>
          </a:bodyPr>
          <a:lstStyle/>
          <a:p>
            <a:r>
              <a:rPr lang="en-US"/>
              <a:t>Mary Foote, MD, MPH, FIDSA</a:t>
            </a:r>
            <a:br>
              <a:rPr lang="en-US"/>
            </a:br>
            <a:r>
              <a:rPr lang="en-US"/>
              <a:t>March 2026 </a:t>
            </a:r>
          </a:p>
        </p:txBody>
      </p:sp>
    </p:spTree>
    <p:extLst>
      <p:ext uri="{BB962C8B-B14F-4D97-AF65-F5344CB8AC3E}">
        <p14:creationId xmlns:p14="http://schemas.microsoft.com/office/powerpoint/2010/main" val="1221937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960F-2BFC-DB47-1ED3-07FD54684DF3}"/>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23E0A980-D84A-B1D0-D20E-EB33C4F43D9C}"/>
              </a:ext>
            </a:extLst>
          </p:cNvPr>
          <p:cNvSpPr>
            <a:spLocks noGrp="1"/>
          </p:cNvSpPr>
          <p:nvPr>
            <p:ph idx="1"/>
          </p:nvPr>
        </p:nvSpPr>
        <p:spPr/>
        <p:txBody>
          <a:bodyPr>
            <a:normAutofit/>
          </a:bodyPr>
          <a:lstStyle/>
          <a:p>
            <a:pPr marL="0" indent="0">
              <a:buNone/>
            </a:pPr>
            <a:r>
              <a:rPr lang="en-US"/>
              <a:t>Related to H5N1 and emerging respiratory pathogens preparedness and response:</a:t>
            </a:r>
          </a:p>
          <a:p>
            <a:pPr marL="514350" lvl="0" indent="-514350">
              <a:buFont typeface="+mj-lt"/>
              <a:buAutoNum type="arabicPeriod"/>
            </a:pPr>
            <a:r>
              <a:rPr lang="en-US"/>
              <a:t>Design a deliverable to address </a:t>
            </a:r>
            <a:r>
              <a:rPr lang="en-US" u="sng"/>
              <a:t>facility-specific needs</a:t>
            </a:r>
            <a:r>
              <a:rPr lang="en-US"/>
              <a:t> related to emerging respiratory pathogen</a:t>
            </a:r>
            <a:r>
              <a:rPr lang="en-US" u="sng"/>
              <a:t> preparedness and response</a:t>
            </a:r>
            <a:r>
              <a:rPr lang="en-US"/>
              <a:t>   </a:t>
            </a:r>
          </a:p>
          <a:p>
            <a:pPr marL="514350" lvl="0" indent="-514350">
              <a:buFont typeface="+mj-lt"/>
              <a:buAutoNum type="arabicPeriod"/>
            </a:pPr>
            <a:r>
              <a:rPr lang="en-US"/>
              <a:t>Participate in and complete a </a:t>
            </a:r>
            <a:r>
              <a:rPr lang="en-US" u="sng"/>
              <a:t>mystery patient drill (MPD) </a:t>
            </a:r>
            <a:r>
              <a:rPr lang="en-US"/>
              <a:t> </a:t>
            </a:r>
          </a:p>
          <a:p>
            <a:pPr marL="0" indent="0">
              <a:buNone/>
            </a:pPr>
            <a:endParaRPr lang="en-US"/>
          </a:p>
        </p:txBody>
      </p:sp>
    </p:spTree>
    <p:extLst>
      <p:ext uri="{BB962C8B-B14F-4D97-AF65-F5344CB8AC3E}">
        <p14:creationId xmlns:p14="http://schemas.microsoft.com/office/powerpoint/2010/main" val="556104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BCA-7D82-F787-53DB-6716AA2183ED}"/>
              </a:ext>
            </a:extLst>
          </p:cNvPr>
          <p:cNvSpPr>
            <a:spLocks noGrp="1"/>
          </p:cNvSpPr>
          <p:nvPr>
            <p:ph type="title"/>
          </p:nvPr>
        </p:nvSpPr>
        <p:spPr>
          <a:xfrm>
            <a:off x="838200" y="574525"/>
            <a:ext cx="10515600" cy="1325563"/>
          </a:xfrm>
        </p:spPr>
        <p:txBody>
          <a:bodyPr>
            <a:normAutofit/>
          </a:bodyPr>
          <a:lstStyle/>
          <a:p>
            <a:r>
              <a:rPr lang="en-US" sz="4000" b="1">
                <a:latin typeface="+mn-lt"/>
              </a:rPr>
              <a:t>Activity 1: Design a Deliverable </a:t>
            </a:r>
            <a:r>
              <a:rPr lang="en-US" sz="4000"/>
              <a:t>around emerging respiratory pathogen preparedness and response</a:t>
            </a:r>
            <a:endParaRPr lang="en-US" sz="4000" b="1">
              <a:latin typeface="+mn-lt"/>
            </a:endParaRPr>
          </a:p>
        </p:txBody>
      </p:sp>
      <p:sp>
        <p:nvSpPr>
          <p:cNvPr id="3" name="Content Placeholder 2">
            <a:extLst>
              <a:ext uri="{FF2B5EF4-FFF2-40B4-BE49-F238E27FC236}">
                <a16:creationId xmlns:a16="http://schemas.microsoft.com/office/drawing/2014/main" id="{833A08BA-5BB8-85C8-5FD9-5E0C694065D5}"/>
              </a:ext>
            </a:extLst>
          </p:cNvPr>
          <p:cNvSpPr>
            <a:spLocks noGrp="1"/>
          </p:cNvSpPr>
          <p:nvPr>
            <p:ph idx="1"/>
          </p:nvPr>
        </p:nvSpPr>
        <p:spPr>
          <a:xfrm>
            <a:off x="838200" y="2256945"/>
            <a:ext cx="10515600" cy="4026530"/>
          </a:xfrm>
        </p:spPr>
        <p:txBody>
          <a:bodyPr vert="horz" lIns="91440" tIns="45720" rIns="91440" bIns="45720" rtlCol="0" anchor="t">
            <a:normAutofit/>
          </a:bodyPr>
          <a:lstStyle/>
          <a:p>
            <a:pPr marL="0" lvl="0" indent="0">
              <a:buNone/>
            </a:pPr>
            <a:r>
              <a:rPr lang="en-US" u="sng"/>
              <a:t>Example activities: </a:t>
            </a:r>
          </a:p>
          <a:p>
            <a:r>
              <a:rPr lang="en-US"/>
              <a:t>Develop or conduct frontline staff training on how to identify, isolate, and inform for novel flu</a:t>
            </a:r>
          </a:p>
          <a:p>
            <a:pPr lvl="0"/>
            <a:r>
              <a:rPr lang="en-US"/>
              <a:t>Laboratory support initiatives or purchases</a:t>
            </a:r>
          </a:p>
          <a:p>
            <a:pPr lvl="0"/>
            <a:r>
              <a:rPr lang="en-US"/>
              <a:t>Isolation pod purchases </a:t>
            </a:r>
          </a:p>
          <a:p>
            <a:pPr lvl="0"/>
            <a:r>
              <a:rPr lang="en-US"/>
              <a:t>Other activities related to H5N1 and emerging respiratory pathogen </a:t>
            </a:r>
            <a:r>
              <a:rPr lang="en-US" sz="1600"/>
              <a:t> </a:t>
            </a:r>
            <a:r>
              <a:rPr lang="en-US"/>
              <a:t>preparedness</a:t>
            </a:r>
          </a:p>
        </p:txBody>
      </p:sp>
    </p:spTree>
    <p:extLst>
      <p:ext uri="{BB962C8B-B14F-4D97-AF65-F5344CB8AC3E}">
        <p14:creationId xmlns:p14="http://schemas.microsoft.com/office/powerpoint/2010/main" val="1017089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3B27-9B68-4D1E-92CA-F66F7FFF3B62}"/>
              </a:ext>
            </a:extLst>
          </p:cNvPr>
          <p:cNvSpPr>
            <a:spLocks noGrp="1"/>
          </p:cNvSpPr>
          <p:nvPr>
            <p:ph type="title"/>
          </p:nvPr>
        </p:nvSpPr>
        <p:spPr/>
        <p:txBody>
          <a:bodyPr/>
          <a:lstStyle/>
          <a:p>
            <a:r>
              <a:rPr lang="en-US" b="1" dirty="0"/>
              <a:t>Discussion Topics</a:t>
            </a:r>
          </a:p>
        </p:txBody>
      </p:sp>
      <p:sp>
        <p:nvSpPr>
          <p:cNvPr id="3" name="Content Placeholder 2">
            <a:extLst>
              <a:ext uri="{FF2B5EF4-FFF2-40B4-BE49-F238E27FC236}">
                <a16:creationId xmlns:a16="http://schemas.microsoft.com/office/drawing/2014/main" id="{D8EACCF9-05E8-41D9-9FB5-EE97418FF189}"/>
              </a:ext>
            </a:extLst>
          </p:cNvPr>
          <p:cNvSpPr>
            <a:spLocks noGrp="1"/>
          </p:cNvSpPr>
          <p:nvPr>
            <p:ph idx="1"/>
          </p:nvPr>
        </p:nvSpPr>
        <p:spPr>
          <a:xfrm>
            <a:off x="838199" y="1476224"/>
            <a:ext cx="10515600" cy="4351338"/>
          </a:xfrm>
        </p:spPr>
        <p:txBody>
          <a:bodyPr>
            <a:normAutofit fontScale="92500" lnSpcReduction="10000"/>
          </a:bodyPr>
          <a:lstStyle/>
          <a:p>
            <a:pPr marL="0" indent="0">
              <a:buNone/>
            </a:pPr>
            <a:endParaRPr lang="en-US" dirty="0"/>
          </a:p>
          <a:p>
            <a:r>
              <a:rPr lang="en-US" dirty="0"/>
              <a:t>Objectives</a:t>
            </a:r>
          </a:p>
          <a:p>
            <a:r>
              <a:rPr lang="en-US" dirty="0"/>
              <a:t>Define Behavioral Threat Assessment and its importance in public health, healthcare, and the public sector</a:t>
            </a:r>
          </a:p>
          <a:p>
            <a:r>
              <a:rPr lang="en-US" dirty="0"/>
              <a:t>Explain the key components of the Behavioral Threat Assessment process </a:t>
            </a:r>
          </a:p>
          <a:p>
            <a:r>
              <a:rPr lang="en-US" dirty="0"/>
              <a:t>Explain the key steps in forming and leading a Behavioral Threat Assessment Team</a:t>
            </a:r>
          </a:p>
          <a:p>
            <a:r>
              <a:rPr lang="en-US" dirty="0"/>
              <a:t>Numerous slides are taken from the National Threat Evaluating and Reporting Program Office </a:t>
            </a:r>
          </a:p>
          <a:p>
            <a:pPr marL="0" indent="0">
              <a:buNone/>
            </a:pPr>
            <a:r>
              <a:rPr lang="en-US" dirty="0"/>
              <a:t>	</a:t>
            </a:r>
          </a:p>
        </p:txBody>
      </p:sp>
      <p:sp>
        <p:nvSpPr>
          <p:cNvPr id="4" name="Footer Placeholder 3">
            <a:extLst>
              <a:ext uri="{FF2B5EF4-FFF2-40B4-BE49-F238E27FC236}">
                <a16:creationId xmlns:a16="http://schemas.microsoft.com/office/drawing/2014/main" id="{361DD00F-F3D5-F423-BF29-8AA0CE16DF71}"/>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F6FCFBC8-AD06-ACD7-51A1-3880A96FB24E}"/>
              </a:ext>
            </a:extLst>
          </p:cNvPr>
          <p:cNvPicPr>
            <a:picLocks noChangeAspect="1"/>
          </p:cNvPicPr>
          <p:nvPr/>
        </p:nvPicPr>
        <p:blipFill rotWithShape="1">
          <a:blip r:embed="rId2">
            <a:extLst>
              <a:ext uri="{28A0092B-C50C-407E-A947-70E740481C1C}">
                <a14:useLocalDpi xmlns:a14="http://schemas.microsoft.com/office/drawing/2010/main" val="0"/>
              </a:ext>
            </a:extLst>
          </a:blip>
          <a:srcRect r="330" b="2"/>
          <a:stretch/>
        </p:blipFill>
        <p:spPr>
          <a:xfrm>
            <a:off x="10602685" y="172986"/>
            <a:ext cx="1502229" cy="1473252"/>
          </a:xfrm>
          <a:prstGeom prst="rect">
            <a:avLst/>
          </a:prstGeom>
        </p:spPr>
      </p:pic>
      <p:pic>
        <p:nvPicPr>
          <p:cNvPr id="7" name="Picture 6">
            <a:extLst>
              <a:ext uri="{FF2B5EF4-FFF2-40B4-BE49-F238E27FC236}">
                <a16:creationId xmlns:a16="http://schemas.microsoft.com/office/drawing/2014/main" id="{237056CE-E1AA-9498-E79D-C3F8C754AAF3}"/>
              </a:ext>
            </a:extLst>
          </p:cNvPr>
          <p:cNvPicPr>
            <a:picLocks noChangeAspect="1"/>
          </p:cNvPicPr>
          <p:nvPr/>
        </p:nvPicPr>
        <p:blipFill>
          <a:blip r:embed="rId3"/>
          <a:stretch>
            <a:fillRect/>
          </a:stretch>
        </p:blipFill>
        <p:spPr>
          <a:xfrm>
            <a:off x="7317503" y="5388469"/>
            <a:ext cx="4542804" cy="878187"/>
          </a:xfrm>
          <a:prstGeom prst="rect">
            <a:avLst/>
          </a:prstGeom>
        </p:spPr>
      </p:pic>
    </p:spTree>
    <p:extLst>
      <p:ext uri="{BB962C8B-B14F-4D97-AF65-F5344CB8AC3E}">
        <p14:creationId xmlns:p14="http://schemas.microsoft.com/office/powerpoint/2010/main" val="254916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9B998-EF9E-A126-41CF-9DD3462F5184}"/>
              </a:ext>
            </a:extLst>
          </p:cNvPr>
          <p:cNvSpPr>
            <a:spLocks noGrp="1"/>
          </p:cNvSpPr>
          <p:nvPr>
            <p:ph type="title"/>
          </p:nvPr>
        </p:nvSpPr>
        <p:spPr/>
        <p:txBody>
          <a:bodyPr/>
          <a:lstStyle/>
          <a:p>
            <a:r>
              <a:rPr lang="en-US" b="1"/>
              <a:t>Activity 2: Avian Flu Mystery Patient Drill </a:t>
            </a:r>
          </a:p>
        </p:txBody>
      </p:sp>
      <p:sp>
        <p:nvSpPr>
          <p:cNvPr id="5" name="Content Placeholder 4">
            <a:extLst>
              <a:ext uri="{FF2B5EF4-FFF2-40B4-BE49-F238E27FC236}">
                <a16:creationId xmlns:a16="http://schemas.microsoft.com/office/drawing/2014/main" id="{A34B4FBA-DBB8-645C-C479-F20261D54672}"/>
              </a:ext>
            </a:extLst>
          </p:cNvPr>
          <p:cNvSpPr>
            <a:spLocks noGrp="1"/>
          </p:cNvSpPr>
          <p:nvPr>
            <p:ph idx="1"/>
          </p:nvPr>
        </p:nvSpPr>
        <p:spPr>
          <a:xfrm>
            <a:off x="838200" y="1825624"/>
            <a:ext cx="10515600" cy="4334309"/>
          </a:xfrm>
        </p:spPr>
        <p:txBody>
          <a:bodyPr>
            <a:normAutofit fontScale="62500" lnSpcReduction="20000"/>
          </a:bodyPr>
          <a:lstStyle/>
          <a:p>
            <a:pPr marL="0" lvl="1" indent="0">
              <a:spcBef>
                <a:spcPts val="1200"/>
              </a:spcBef>
              <a:buNone/>
            </a:pPr>
            <a:r>
              <a:rPr lang="en-US" sz="3800" u="sng">
                <a:solidFill>
                  <a:srgbClr val="000000"/>
                </a:solidFill>
                <a:ea typeface="+mn-lt"/>
                <a:cs typeface="+mn-lt"/>
              </a:rPr>
              <a:t>Overview</a:t>
            </a:r>
          </a:p>
          <a:p>
            <a:pPr marL="285750" lvl="1" indent="-285750">
              <a:spcBef>
                <a:spcPts val="1200"/>
              </a:spcBef>
              <a:buFont typeface="Arial"/>
              <a:buChar char="•"/>
            </a:pPr>
            <a:r>
              <a:rPr lang="en-US" sz="3800">
                <a:solidFill>
                  <a:srgbClr val="000000"/>
                </a:solidFill>
                <a:ea typeface="+mn-lt"/>
                <a:cs typeface="+mn-lt"/>
              </a:rPr>
              <a:t>Partnership with the Bellevue/</a:t>
            </a:r>
            <a:r>
              <a:rPr lang="en-US" sz="3800">
                <a:solidFill>
                  <a:srgbClr val="000000"/>
                </a:solidFill>
                <a:ea typeface="+mn-lt"/>
                <a:cs typeface="+mn-lt"/>
                <a:hlinkClick r:id="rId2"/>
              </a:rPr>
              <a:t>Region 2 RESPTC</a:t>
            </a:r>
            <a:r>
              <a:rPr lang="en-US" sz="3800">
                <a:solidFill>
                  <a:srgbClr val="000000"/>
                </a:solidFill>
                <a:ea typeface="+mn-lt"/>
                <a:cs typeface="+mn-lt"/>
              </a:rPr>
              <a:t> to conduct standardized avian flu drills at clinical sites across HHS Region 2 (NYC, New York, New Jersey, and USVI) </a:t>
            </a:r>
          </a:p>
          <a:p>
            <a:pPr marL="285750" lvl="1" indent="-285750">
              <a:spcBef>
                <a:spcPts val="1200"/>
              </a:spcBef>
              <a:buFont typeface="Arial"/>
              <a:buChar char="•"/>
            </a:pPr>
            <a:r>
              <a:rPr lang="en-US" sz="3800">
                <a:solidFill>
                  <a:srgbClr val="000000"/>
                </a:solidFill>
                <a:ea typeface="+mn-lt"/>
                <a:cs typeface="+mn-lt"/>
              </a:rPr>
              <a:t>Similar to previous citywide drills conducted in 2015 (Ebola/measles) and 2019 (MERS)</a:t>
            </a:r>
          </a:p>
          <a:p>
            <a:pPr marL="0" indent="0">
              <a:buNone/>
            </a:pPr>
            <a:endParaRPr lang="en-US" sz="3800"/>
          </a:p>
          <a:p>
            <a:pPr marL="0" indent="0">
              <a:buNone/>
            </a:pPr>
            <a:r>
              <a:rPr lang="en-US" sz="3800" u="sng"/>
              <a:t>Goals </a:t>
            </a:r>
          </a:p>
          <a:p>
            <a:pPr marL="285750" lvl="1" indent="-285750">
              <a:spcBef>
                <a:spcPts val="1200"/>
              </a:spcBef>
              <a:buFont typeface="Arial"/>
              <a:buChar char="•"/>
            </a:pPr>
            <a:r>
              <a:rPr lang="en-US" sz="3800">
                <a:solidFill>
                  <a:srgbClr val="000000"/>
                </a:solidFill>
                <a:ea typeface="+mn-lt"/>
                <a:cs typeface="+mn-lt"/>
              </a:rPr>
              <a:t>To help sites assess the ability of hospitals and clinics to rapidly and safely </a:t>
            </a:r>
            <a:r>
              <a:rPr lang="en-US" sz="3800" b="1">
                <a:solidFill>
                  <a:srgbClr val="000000"/>
                </a:solidFill>
                <a:ea typeface="+mn-lt"/>
                <a:cs typeface="+mn-lt"/>
              </a:rPr>
              <a:t>identify, isolate, and inform</a:t>
            </a:r>
            <a:r>
              <a:rPr lang="en-US" sz="3800">
                <a:solidFill>
                  <a:srgbClr val="000000"/>
                </a:solidFill>
                <a:ea typeface="+mn-lt"/>
                <a:cs typeface="+mn-lt"/>
              </a:rPr>
              <a:t> when a patient presents with potential Avian Flu (H5N1)</a:t>
            </a:r>
          </a:p>
          <a:p>
            <a:pPr marL="285750" lvl="1" indent="-285750">
              <a:spcBef>
                <a:spcPts val="1200"/>
              </a:spcBef>
              <a:buFont typeface="Arial"/>
              <a:buChar char="•"/>
            </a:pPr>
            <a:r>
              <a:rPr lang="en-US" sz="3800">
                <a:solidFill>
                  <a:srgbClr val="000000"/>
                </a:solidFill>
                <a:ea typeface="+mn-lt"/>
                <a:cs typeface="+mn-lt"/>
              </a:rPr>
              <a:t>To provide actionable feedback via an after-action report</a:t>
            </a:r>
          </a:p>
        </p:txBody>
      </p:sp>
    </p:spTree>
    <p:extLst>
      <p:ext uri="{BB962C8B-B14F-4D97-AF65-F5344CB8AC3E}">
        <p14:creationId xmlns:p14="http://schemas.microsoft.com/office/powerpoint/2010/main" val="25390524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FFC6-753B-E859-153F-B1475A1EBAA4}"/>
              </a:ext>
            </a:extLst>
          </p:cNvPr>
          <p:cNvSpPr>
            <a:spLocks noGrp="1"/>
          </p:cNvSpPr>
          <p:nvPr>
            <p:ph type="title"/>
          </p:nvPr>
        </p:nvSpPr>
        <p:spPr/>
        <p:txBody>
          <a:bodyPr/>
          <a:lstStyle/>
          <a:p>
            <a:r>
              <a:rPr lang="en-US"/>
              <a:t>Mystery Patient Drill Cont.</a:t>
            </a:r>
          </a:p>
        </p:txBody>
      </p:sp>
      <p:sp>
        <p:nvSpPr>
          <p:cNvPr id="3" name="Content Placeholder 2">
            <a:extLst>
              <a:ext uri="{FF2B5EF4-FFF2-40B4-BE49-F238E27FC236}">
                <a16:creationId xmlns:a16="http://schemas.microsoft.com/office/drawing/2014/main" id="{4C935A51-245E-4510-4A19-33E020BFE1CE}"/>
              </a:ext>
            </a:extLst>
          </p:cNvPr>
          <p:cNvSpPr>
            <a:spLocks noGrp="1"/>
          </p:cNvSpPr>
          <p:nvPr>
            <p:ph idx="1"/>
          </p:nvPr>
        </p:nvSpPr>
        <p:spPr>
          <a:xfrm>
            <a:off x="838200" y="1728344"/>
            <a:ext cx="10515600" cy="4351439"/>
          </a:xfrm>
        </p:spPr>
        <p:txBody>
          <a:bodyPr>
            <a:normAutofit/>
          </a:bodyPr>
          <a:lstStyle/>
          <a:p>
            <a:pPr marL="285750" indent="-285750"/>
            <a:r>
              <a:rPr lang="en-US" sz="2400"/>
              <a:t>One drill per facility</a:t>
            </a:r>
          </a:p>
          <a:p>
            <a:pPr marL="742950" lvl="1" indent="-285750"/>
            <a:r>
              <a:rPr lang="en-US" sz="2000"/>
              <a:t>If no ED, we can coordinate with you on alternate drill site/activity</a:t>
            </a:r>
          </a:p>
          <a:p>
            <a:r>
              <a:rPr lang="en-US" sz="2400"/>
              <a:t>A trained standardized patient will conduct drill</a:t>
            </a:r>
          </a:p>
          <a:p>
            <a:pPr lvl="1"/>
            <a:r>
              <a:rPr lang="en-US" sz="2000" err="1"/>
              <a:t>ExPlan</a:t>
            </a:r>
            <a:r>
              <a:rPr lang="en-US" sz="2000"/>
              <a:t> with EEG will be provided to “trusted agent” (generally EPC), prior to drill </a:t>
            </a:r>
          </a:p>
          <a:p>
            <a:r>
              <a:rPr lang="en-US" sz="2400"/>
              <a:t> After the drill, vendor* will provide you with an AAR</a:t>
            </a:r>
          </a:p>
          <a:p>
            <a:pPr marL="0" indent="0">
              <a:buNone/>
            </a:pPr>
            <a:endParaRPr lang="en-US" sz="2400" u="sng"/>
          </a:p>
          <a:p>
            <a:pPr marL="0" indent="0">
              <a:buNone/>
            </a:pPr>
            <a:r>
              <a:rPr lang="en-US" sz="2400" u="sng"/>
              <a:t>Deliverable</a:t>
            </a:r>
          </a:p>
          <a:p>
            <a:r>
              <a:rPr lang="en-US" sz="2400"/>
              <a:t>Coordinate with vendor to schedule drill at preferred time/date</a:t>
            </a:r>
          </a:p>
          <a:p>
            <a:r>
              <a:rPr lang="en-US" sz="2400"/>
              <a:t>Be available by phone during scheduled date/time </a:t>
            </a:r>
          </a:p>
          <a:p>
            <a:r>
              <a:rPr lang="en-US" sz="2400"/>
              <a:t>Submit completed improvement plan to DOHMH for each AAR for payment</a:t>
            </a:r>
          </a:p>
        </p:txBody>
      </p:sp>
      <p:sp>
        <p:nvSpPr>
          <p:cNvPr id="4" name="TextBox 3">
            <a:extLst>
              <a:ext uri="{FF2B5EF4-FFF2-40B4-BE49-F238E27FC236}">
                <a16:creationId xmlns:a16="http://schemas.microsoft.com/office/drawing/2014/main" id="{908C44C6-2E2D-9DD0-3280-5BB547498086}"/>
              </a:ext>
            </a:extLst>
          </p:cNvPr>
          <p:cNvSpPr txBox="1"/>
          <p:nvPr/>
        </p:nvSpPr>
        <p:spPr>
          <a:xfrm>
            <a:off x="111512" y="6432030"/>
            <a:ext cx="9344722" cy="584775"/>
          </a:xfrm>
          <a:prstGeom prst="rect">
            <a:avLst/>
          </a:prstGeom>
          <a:noFill/>
        </p:spPr>
        <p:txBody>
          <a:bodyPr wrap="square" rtlCol="0">
            <a:spAutoFit/>
          </a:bodyPr>
          <a:lstStyle/>
          <a:p>
            <a:r>
              <a:rPr lang="en-US" sz="1400"/>
              <a:t>*Program for Medical Education Innovation and Research (</a:t>
            </a:r>
            <a:r>
              <a:rPr lang="en-US" sz="1400" err="1"/>
              <a:t>PrMEIR</a:t>
            </a:r>
            <a:r>
              <a:rPr lang="en-US" sz="1400"/>
              <a:t>) at NYU Grossman School of Medicine (NYUGSOM)</a:t>
            </a:r>
          </a:p>
          <a:p>
            <a:endParaRPr lang="en-US"/>
          </a:p>
        </p:txBody>
      </p:sp>
    </p:spTree>
    <p:extLst>
      <p:ext uri="{BB962C8B-B14F-4D97-AF65-F5344CB8AC3E}">
        <p14:creationId xmlns:p14="http://schemas.microsoft.com/office/powerpoint/2010/main" val="2494142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323E-86F0-36EC-E36C-A1F39E56B4B2}"/>
              </a:ext>
            </a:extLst>
          </p:cNvPr>
          <p:cNvSpPr>
            <a:spLocks noGrp="1"/>
          </p:cNvSpPr>
          <p:nvPr>
            <p:ph type="title"/>
          </p:nvPr>
        </p:nvSpPr>
        <p:spPr/>
        <p:txBody>
          <a:bodyPr/>
          <a:lstStyle/>
          <a:p>
            <a:r>
              <a:rPr lang="en-US"/>
              <a:t>Nuts and Bolts </a:t>
            </a:r>
          </a:p>
        </p:txBody>
      </p:sp>
      <p:sp>
        <p:nvSpPr>
          <p:cNvPr id="3" name="Content Placeholder 2">
            <a:extLst>
              <a:ext uri="{FF2B5EF4-FFF2-40B4-BE49-F238E27FC236}">
                <a16:creationId xmlns:a16="http://schemas.microsoft.com/office/drawing/2014/main" id="{D3D54708-5A7E-94BF-4480-428A884C6004}"/>
              </a:ext>
            </a:extLst>
          </p:cNvPr>
          <p:cNvSpPr>
            <a:spLocks noGrp="1"/>
          </p:cNvSpPr>
          <p:nvPr>
            <p:ph idx="1"/>
          </p:nvPr>
        </p:nvSpPr>
        <p:spPr/>
        <p:txBody>
          <a:bodyPr/>
          <a:lstStyle/>
          <a:p>
            <a:pPr>
              <a:spcBef>
                <a:spcPts val="1200"/>
              </a:spcBef>
            </a:pPr>
            <a:r>
              <a:rPr lang="en-US"/>
              <a:t>Contract amendment should be sent out shortly</a:t>
            </a:r>
          </a:p>
          <a:p>
            <a:pPr>
              <a:spcBef>
                <a:spcPts val="1200"/>
              </a:spcBef>
            </a:pPr>
            <a:r>
              <a:rPr lang="en-US"/>
              <a:t>Submit Design a Deliverable proposals and deliverable documentation to Summer Williams </a:t>
            </a:r>
            <a:r>
              <a:rPr lang="en-US">
                <a:hlinkClick r:id="rId3"/>
              </a:rPr>
              <a:t>swilliams15@health.nyc.gov</a:t>
            </a:r>
            <a:r>
              <a:rPr lang="en-US"/>
              <a:t> </a:t>
            </a:r>
          </a:p>
          <a:p>
            <a:pPr>
              <a:spcBef>
                <a:spcPts val="1200"/>
              </a:spcBef>
            </a:pPr>
            <a:r>
              <a:rPr lang="en-US"/>
              <a:t>For questions/concerns re. Mystery Patient Drill activity, contact Mary Foote </a:t>
            </a:r>
            <a:r>
              <a:rPr lang="en-US">
                <a:hlinkClick r:id="rId4"/>
              </a:rPr>
              <a:t>mfootemd@health.nyc.gov</a:t>
            </a:r>
            <a:r>
              <a:rPr lang="en-US"/>
              <a:t> and Nang Kyaw </a:t>
            </a:r>
            <a:r>
              <a:rPr lang="en-US">
                <a:hlinkClick r:id="rId5"/>
              </a:rPr>
              <a:t>nkyaw@health.nyc.gov</a:t>
            </a:r>
            <a:r>
              <a:rPr lang="en-US"/>
              <a:t> </a:t>
            </a:r>
          </a:p>
          <a:p>
            <a:pPr>
              <a:spcBef>
                <a:spcPts val="1200"/>
              </a:spcBef>
            </a:pPr>
            <a:endParaRPr lang="en-US"/>
          </a:p>
          <a:p>
            <a:pPr marL="0" indent="0">
              <a:spcBef>
                <a:spcPts val="1200"/>
              </a:spcBef>
              <a:buNone/>
            </a:pPr>
            <a:r>
              <a:rPr lang="en-US" sz="3200" b="1"/>
              <a:t>Questions? </a:t>
            </a:r>
          </a:p>
        </p:txBody>
      </p:sp>
    </p:spTree>
    <p:extLst>
      <p:ext uri="{BB962C8B-B14F-4D97-AF65-F5344CB8AC3E}">
        <p14:creationId xmlns:p14="http://schemas.microsoft.com/office/powerpoint/2010/main" val="214047001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nual_Meeting_v2">
  <a:themeElements>
    <a:clrScheme name="GNYHA">
      <a:dk1>
        <a:srgbClr val="262626"/>
      </a:dk1>
      <a:lt1>
        <a:srgbClr val="FFFFFF"/>
      </a:lt1>
      <a:dk2>
        <a:srgbClr val="3F3F3F"/>
      </a:dk2>
      <a:lt2>
        <a:srgbClr val="EEEEEF"/>
      </a:lt2>
      <a:accent1>
        <a:srgbClr val="256BB4"/>
      </a:accent1>
      <a:accent2>
        <a:srgbClr val="9BCBEB"/>
      </a:accent2>
      <a:accent3>
        <a:srgbClr val="C8102E"/>
      </a:accent3>
      <a:accent4>
        <a:srgbClr val="87027B"/>
      </a:accent4>
      <a:accent5>
        <a:srgbClr val="5B2C86"/>
      </a:accent5>
      <a:accent6>
        <a:srgbClr val="177B47"/>
      </a:accent6>
      <a:hlink>
        <a:srgbClr val="006AC6"/>
      </a:hlink>
      <a:folHlink>
        <a:srgbClr val="243E87"/>
      </a:folHlink>
    </a:clrScheme>
    <a:fontScheme name="GNYHA PP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solidFill>
          <a:schemeClr val="bg2"/>
        </a:solidFill>
      </a:spPr>
      <a:bodyPr vert="horz" lIns="182880" tIns="45720" rIns="182880" bIns="45720" rtlCol="0" anchor="ctr">
        <a:normAutofit/>
      </a:bodyPr>
      <a:lstStyle>
        <a:defPPr algn="l">
          <a:defRPr sz="2800" dirty="0">
            <a:solidFill>
              <a:schemeClr val="accent1"/>
            </a:solidFill>
          </a:defRPr>
        </a:defPPr>
      </a:lstStyle>
    </a:txDef>
  </a:objectDefaults>
  <a:extraClrSchemeLst/>
  <a:extLst>
    <a:ext uri="{05A4C25C-085E-4340-85A3-A5531E510DB2}">
      <thm15:themeFamily xmlns:thm15="http://schemas.microsoft.com/office/thememl/2012/main" name="Presentation1" id="{C62B5554-BD90-FC45-9ACD-A9D8C1CB3CD2}" vid="{9EA7CE06-8BA1-0A45-90EA-E50B7BC9E31D}"/>
    </a:ext>
  </a:extLst>
</a:theme>
</file>

<file path=ppt/theme/theme3.xml><?xml version="1.0" encoding="utf-8"?>
<a:theme xmlns:a="http://schemas.openxmlformats.org/drawingml/2006/main" name="Theme2">
  <a:themeElements>
    <a:clrScheme name="RI">
      <a:dk1>
        <a:sysClr val="windowText" lastClr="000000"/>
      </a:dk1>
      <a:lt1>
        <a:sysClr val="window" lastClr="FFFFFF"/>
      </a:lt1>
      <a:dk2>
        <a:srgbClr val="323232"/>
      </a:dk2>
      <a:lt2>
        <a:srgbClr val="E3DED1"/>
      </a:lt2>
      <a:accent1>
        <a:srgbClr val="243658"/>
      </a:accent1>
      <a:accent2>
        <a:srgbClr val="675C53"/>
      </a:accent2>
      <a:accent3>
        <a:srgbClr val="AD8B3A"/>
      </a:accent3>
      <a:accent4>
        <a:srgbClr val="98C4FF"/>
      </a:accent4>
      <a:accent5>
        <a:srgbClr val="E3DED1"/>
      </a:accent5>
      <a:accent6>
        <a:srgbClr val="1D427D"/>
      </a:accent6>
      <a:hlink>
        <a:srgbClr val="989898"/>
      </a:hlink>
      <a:folHlink>
        <a:srgbClr val="464646"/>
      </a:folHlink>
    </a:clrScheme>
    <a:fontScheme name="Sego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P2 MRSE IPM Slides from DOHMH" id="{EE56AD59-33E6-3843-A526-C4CE7890D0BC}" vid="{A01BE9D9-FFD3-8D4F-AADE-2BE1C16CB32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24711</TotalTime>
  <Words>1345</Words>
  <Application>Microsoft Office PowerPoint</Application>
  <PresentationFormat>Widescreen</PresentationFormat>
  <Paragraphs>181</Paragraphs>
  <Slides>92</Slides>
  <Notes>27</Notes>
  <HiddenSlides>0</HiddenSlides>
  <MMClips>0</MMClips>
  <ScaleCrop>false</ScaleCrop>
  <HeadingPairs>
    <vt:vector size="4" baseType="variant">
      <vt:variant>
        <vt:lpstr>Theme</vt:lpstr>
      </vt:variant>
      <vt:variant>
        <vt:i4>6</vt:i4>
      </vt:variant>
      <vt:variant>
        <vt:lpstr>Slide Titles</vt:lpstr>
      </vt:variant>
      <vt:variant>
        <vt:i4>92</vt:i4>
      </vt:variant>
    </vt:vector>
  </HeadingPairs>
  <TitlesOfParts>
    <vt:vector size="98" baseType="lpstr">
      <vt:lpstr>Office Theme</vt:lpstr>
      <vt:lpstr>Annual_Meeting_v2</vt:lpstr>
      <vt:lpstr>Theme2</vt:lpstr>
      <vt:lpstr>Office Theme</vt:lpstr>
      <vt:lpstr>AngleLinesVTI</vt:lpstr>
      <vt:lpstr>Office Theme</vt:lpstr>
      <vt:lpstr>March 2026 EPS Meeting</vt:lpstr>
      <vt:lpstr>National Healthcare Coalition Preparedness Conference </vt:lpstr>
      <vt:lpstr>National Healthcare Coalition Preparedness Conference </vt:lpstr>
      <vt:lpstr>National Healthcare Coalition Preparedness Conference </vt:lpstr>
      <vt:lpstr>National Healthcare Coalition Preparedness Conference </vt:lpstr>
      <vt:lpstr>National Healthcare Coalition Preparedness Conference </vt:lpstr>
      <vt:lpstr>PowerPoint Presentation</vt:lpstr>
      <vt:lpstr>Behavioral Threat Assessment Management A Primer on Violence Risks, Consequences, and Solutions  Presented by Keith Hansen AHEPP</vt:lpstr>
      <vt:lpstr>Discussion Topics</vt:lpstr>
      <vt:lpstr> Targeted Violence Defined</vt:lpstr>
      <vt:lpstr> Healthcare Behavioral Threat Assessment Management</vt:lpstr>
      <vt:lpstr> Why should Healthcare be involved?</vt:lpstr>
      <vt:lpstr> Nursing Data</vt:lpstr>
      <vt:lpstr> Pathway to Violence Warning Behaviors</vt:lpstr>
      <vt:lpstr> Mitigators</vt:lpstr>
      <vt:lpstr> Key Components of the Behavioral Threat Assessment Management Teams</vt:lpstr>
      <vt:lpstr>Central Region HCC of PA Welcomes the World. HCC Support of Little League World Series</vt:lpstr>
      <vt:lpstr>Background and Event Overview</vt:lpstr>
      <vt:lpstr> </vt:lpstr>
      <vt:lpstr>Background and Event Overview</vt:lpstr>
      <vt:lpstr>           </vt:lpstr>
      <vt:lpstr> </vt:lpstr>
      <vt:lpstr>Use of PA HIMS </vt:lpstr>
      <vt:lpstr>Patient Tracking Application Set Up</vt:lpstr>
      <vt:lpstr>Final – Asia Pacific beat Mountain 7-0</vt:lpstr>
      <vt:lpstr>PowerPoint Presentation</vt:lpstr>
      <vt:lpstr>How did we get here? </vt:lpstr>
      <vt:lpstr>Why Youth?</vt:lpstr>
      <vt:lpstr>Why Youth?</vt:lpstr>
      <vt:lpstr>Operational Planning</vt:lpstr>
      <vt:lpstr>Measurable outcomes</vt:lpstr>
      <vt:lpstr>PowerPoint Presentation</vt:lpstr>
      <vt:lpstr>PowerPoint Presentation</vt:lpstr>
      <vt:lpstr>Strengthening Hazard Analysis &amp; Engagement</vt:lpstr>
      <vt:lpstr>Engaging Youth in Emergency Preparedness</vt:lpstr>
      <vt:lpstr>FIFA Hospital Preparedness</vt:lpstr>
      <vt:lpstr>Agenda</vt:lpstr>
      <vt:lpstr>FIFA Planning Committees</vt:lpstr>
      <vt:lpstr>FIFA Match Location</vt:lpstr>
      <vt:lpstr>FIFA Match Schedule in NJ</vt:lpstr>
      <vt:lpstr>Team Base Camps</vt:lpstr>
      <vt:lpstr>Team Activities</vt:lpstr>
      <vt:lpstr>Fan Events</vt:lpstr>
      <vt:lpstr>Sail4th 250: 7 days, July 3rd to 9th</vt:lpstr>
      <vt:lpstr>International Naval Review / Sail 250</vt:lpstr>
      <vt:lpstr>Events for July 3rd to 9th </vt:lpstr>
      <vt:lpstr>Regional Events</vt:lpstr>
      <vt:lpstr>Risks and Hospital Impacts</vt:lpstr>
      <vt:lpstr>FIFA Additional Considerations</vt:lpstr>
      <vt:lpstr>FYI: Previous World Cups</vt:lpstr>
      <vt:lpstr>International Naval Review Additional Considerations</vt:lpstr>
      <vt:lpstr>Lines of Effort</vt:lpstr>
      <vt:lpstr>Briefings</vt:lpstr>
      <vt:lpstr>Bellevue: Project ECHO Trainings</vt:lpstr>
      <vt:lpstr>Additional Trainings</vt:lpstr>
      <vt:lpstr>FIFA Summits</vt:lpstr>
      <vt:lpstr>Sit Stat Risk Notifications</vt:lpstr>
      <vt:lpstr>Questions?</vt:lpstr>
      <vt:lpstr>Thank you</vt:lpstr>
      <vt:lpstr>Resources</vt:lpstr>
      <vt:lpstr>PowerPoint Presentation</vt:lpstr>
      <vt:lpstr>Medical Surge and Response Exercise</vt:lpstr>
      <vt:lpstr>Overview: MRSE Exercise Details</vt:lpstr>
      <vt:lpstr>Coalition Objectives</vt:lpstr>
      <vt:lpstr>Coalition Objectives</vt:lpstr>
      <vt:lpstr>Scenario</vt:lpstr>
      <vt:lpstr>Patient Count and Breakdown</vt:lpstr>
      <vt:lpstr>Key Dates and Gameplay</vt:lpstr>
      <vt:lpstr>Part 1: April 20 to April 24</vt:lpstr>
      <vt:lpstr>Part 2: April 24 </vt:lpstr>
      <vt:lpstr>Part 2: Hospital Coordination Call</vt:lpstr>
      <vt:lpstr>PowerPoint Presentation</vt:lpstr>
      <vt:lpstr>PowerPoint Presentation</vt:lpstr>
      <vt:lpstr>Questions?</vt:lpstr>
      <vt:lpstr>From Preparedness to Recovery: Empowering Communities at Every Phase of the Disaster Lifecycle</vt:lpstr>
      <vt:lpstr>AGENDA</vt:lpstr>
      <vt:lpstr>THE POWER OF being invited to the table</vt:lpstr>
      <vt:lpstr>Create inclusive spaces</vt:lpstr>
      <vt:lpstr>The disaster lifecycle</vt:lpstr>
      <vt:lpstr>ENGAGING THE Community </vt:lpstr>
      <vt:lpstr>mitigation</vt:lpstr>
      <vt:lpstr>Preparedness </vt:lpstr>
      <vt:lpstr>recovery </vt:lpstr>
      <vt:lpstr>response </vt:lpstr>
      <vt:lpstr>The power of inclusion</vt:lpstr>
      <vt:lpstr>THANK YOU</vt:lpstr>
      <vt:lpstr>H5N1 Supplemental Activities</vt:lpstr>
      <vt:lpstr>Overview</vt:lpstr>
      <vt:lpstr>Activity 1: Design a Deliverable around emerging respiratory pathogen preparedness and response</vt:lpstr>
      <vt:lpstr>Activity 2: Avian Flu Mystery Patient Drill </vt:lpstr>
      <vt:lpstr>Mystery Patient Drill Cont.</vt:lpstr>
      <vt:lpstr>Nuts and Bolts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Jose</dc:creator>
  <cp:lastModifiedBy>Wayrich, Greg</cp:lastModifiedBy>
  <cp:revision>55</cp:revision>
  <dcterms:created xsi:type="dcterms:W3CDTF">2023-02-21T18:05:58Z</dcterms:created>
  <dcterms:modified xsi:type="dcterms:W3CDTF">2026-03-16T14:32:25Z</dcterms:modified>
</cp:coreProperties>
</file>