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8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6"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Lst>
  <p:sldSz cx="18288000" cy="10287000"/>
  <p:notesSz cx="6858000" cy="9144000"/>
  <p:embeddedFontLst>
    <p:embeddedFont>
      <p:font typeface="DM Sans" pitchFamily="2" charset="0"/>
      <p:regular r:id="rId82"/>
      <p:bold r:id="rId83"/>
    </p:embeddedFont>
    <p:embeddedFont>
      <p:font typeface="Montserrat Bold" panose="020B0604020202020204" charset="0"/>
      <p:regular r:id="rId84"/>
    </p:embeddedFont>
    <p:embeddedFont>
      <p:font typeface="Montserrat Semi-Bold" panose="020B0604020202020204" charset="0"/>
      <p:regular r:id="rId85"/>
    </p:embeddedFont>
    <p:embeddedFont>
      <p:font typeface="Open Sauce" panose="020B0604020202020204" charset="0"/>
      <p:regular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1457" autoAdjust="0"/>
  </p:normalViewPr>
  <p:slideViewPr>
    <p:cSldViewPr>
      <p:cViewPr varScale="1">
        <p:scale>
          <a:sx n="60" d="100"/>
          <a:sy n="60" d="100"/>
        </p:scale>
        <p:origin x="137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3.fntdata"/><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2.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font" Target="fonts/font1.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we are moving forwarding. Technology is advancing. In order to maintain current practice it is important to embrace where techonology is moving and this is AI. </a:t>
            </a:r>
          </a:p>
          <a:p>
            <a:endParaRPr lang="en-US"/>
          </a:p>
          <a:p>
            <a:r>
              <a:rPr lang="en-US"/>
              <a:t>These are various AI platforms that can be used, but I specifically have used Chat GPT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Add environmental factors (heat, radiation)</a:t>
            </a:r>
          </a:p>
          <a:p>
            <a:r>
              <a:rPr lang="en-US"/>
              <a:t>• Include language diversity</a:t>
            </a:r>
          </a:p>
          <a:p>
            <a:r>
              <a:rPr lang="en-US"/>
              <a:t>• Add arrival modes</a:t>
            </a:r>
          </a:p>
          <a:p>
            <a:r>
              <a:rPr lang="en-US"/>
              <a:t>• Simulate ED course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QA</a:t>
            </a:r>
          </a:p>
          <a:p>
            <a:r>
              <a:rPr lang="en-US"/>
              <a:t>• Cross-check injury ↔ vitals ↔ triage</a:t>
            </a:r>
          </a:p>
          <a:p>
            <a:r>
              <a:rPr lang="en-US"/>
              <a:t>• Validate GCS consistency</a:t>
            </a:r>
          </a:p>
          <a:p>
            <a:r>
              <a:rPr lang="en-US"/>
              <a:t>• Ensure narrative coherence</a:t>
            </a:r>
          </a:p>
          <a:p>
            <a:r>
              <a:rPr lang="en-US"/>
              <a:t>• Run iterative refinements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27417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dd0d803ea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dd0d803e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dd0d803ead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dd0d803ea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dd0d803ead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dd0d803ea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 not trust the output from AI. Must perform own quality to review to ensure accuracy and the output is what is desired. </a:t>
            </a:r>
          </a:p>
          <a:p>
            <a:endParaRPr lang="en-US"/>
          </a:p>
          <a:p>
            <a:r>
              <a:rPr lang="en-US"/>
              <a:t>• Use structured prompts</a:t>
            </a:r>
          </a:p>
          <a:p>
            <a:r>
              <a:rPr lang="en-US"/>
              <a:t>• Perform multiple QA passes</a:t>
            </a:r>
          </a:p>
          <a:p>
            <a:r>
              <a:rPr lang="en-US"/>
              <a:t>• Align with protocols</a:t>
            </a:r>
          </a:p>
          <a:p>
            <a:r>
              <a:rPr lang="en-US"/>
              <a:t>• Continuously refine datasets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dd0d803ead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dd0d803ea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Requires validation</a:t>
            </a:r>
          </a:p>
          <a:p>
            <a:r>
              <a:rPr lang="en-US"/>
              <a:t>• Potential inconsistencies</a:t>
            </a:r>
          </a:p>
          <a:p>
            <a:r>
              <a:rPr lang="en-US"/>
              <a:t>• Needs domain expertise</a:t>
            </a:r>
          </a:p>
          <a:p>
            <a:r>
              <a:rPr lang="en-US"/>
              <a:t>• Not a replacement for clinical judgment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2" name="Google Shape;56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d44320a46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g3d44320a461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dd0d803ead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3dd0d803ea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d44320a461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3d44320a46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d44320a461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3d44320a46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Example of generic ask and see what is the outcome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dd0d803ead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3dd0d803ead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dd0d803ead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6" name="Google Shape;616;g3dd0d803ead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307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66960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8972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AI continues to advance rapidly, and it is becoming increasingly important to understand the different types that exist and how they compare and contrast.</a:t>
            </a:r>
          </a:p>
          <a:p>
            <a:endParaRPr lang="en-US"/>
          </a:p>
          <a:p>
            <a:r>
              <a:rPr lang="en-US"/>
              <a:t>The first category we'll discuss is Narrow AI, also known as Weak AI. This focuses on performing specific, predetermined tasks extremely well within certain boundaries and rules.</a:t>
            </a:r>
          </a:p>
          <a:p>
            <a:endParaRPr lang="en-US"/>
          </a:p>
          <a:p>
            <a:r>
              <a:rPr lang="en-US"/>
              <a:t>Some common examples include voice assistants (like Siri or Alexa), systems used to recommend movies or products, and engines for playing chess or other games at an advanced level.</a:t>
            </a:r>
          </a:p>
          <a:p>
            <a:endParaRPr lang="en-US"/>
          </a:p>
          <a:p>
            <a:r>
              <a:rPr lang="en-US"/>
              <a:t>While incredibly skilled in their specific areas, Narrow AI systems lack the broad intelligence and reasoning capabilities of humans across multiple subject areas. The tools we use now can engage in dialogues, answer questions, and perform tasks. </a:t>
            </a:r>
          </a:p>
          <a:p>
            <a:endParaRPr lang="en-US"/>
          </a:p>
          <a:p>
            <a:r>
              <a:rPr lang="en-US"/>
              <a:t>Conversational phrases (like “I’m curious about,” “I’m thinking through,” and “Ok, let me see”) are being included in responses to create an illusion of complexness and thought. But for the most part, these responses are based on pre-programmed scripts or simple pattern matching. So, in other words, these tools aren’t really ‘thinking’ in the same sense as how humans do.</a:t>
            </a:r>
          </a:p>
          <a:p>
            <a:endParaRPr lang="en-US"/>
          </a:p>
          <a:p>
            <a:r>
              <a:rPr lang="en-US"/>
              <a:t>In the middle of the spectrum is General AI, which is often referred to as "Strong AI" or Human-Level AI. AGI would be able to replicate human-like thought (including reasoning, problem solving, perception, learning, and language comprehension). These systems and tools theoretically could also feature emotional capabilities (like empathy) akin to those of a human. They might even be able to grasp the meaning behind what they’re doing.</a:t>
            </a:r>
          </a:p>
          <a:p>
            <a:endParaRPr lang="en-US"/>
          </a:p>
          <a:p>
            <a:r>
              <a:rPr lang="en-US"/>
              <a:t>As of now, General AI is still theoretical with no clear examples achieved yet. However, this remains an ambitious goal of AI research with some enthusiastic individuals, like Elon Musk or Sam Altman, anticipating a major breakthrough sooner rather than later.</a:t>
            </a:r>
          </a:p>
          <a:p>
            <a:endParaRPr lang="en-US"/>
          </a:p>
          <a:p>
            <a:r>
              <a:rPr lang="en-US"/>
              <a:t>Expert predictions have shifted from 2050-2060 to the late 2020s (e.g., 2028-2030) due to rapid advancements in Large Language Models (LLMs).</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 Predict patient surge during flu season or pandemics</a:t>
            </a:r>
          </a:p>
          <a:p>
            <a:r>
              <a:rPr lang="en-US"/>
              <a:t>- Anticipate supply shortages or staffing gaps</a:t>
            </a:r>
          </a:p>
          <a:p>
            <a:r>
              <a:rPr lang="en-US"/>
              <a:t>- Identify facilities at higher risk during severe weather</a:t>
            </a:r>
          </a:p>
          <a:p>
            <a:endParaRPr lang="en-US"/>
          </a:p>
          <a:p>
            <a:r>
              <a:rPr lang="en-US"/>
              <a:t>This shifts emergency management from reactive → proactive.</a:t>
            </a:r>
          </a:p>
          <a:p>
            <a:endParaRPr lang="en-US"/>
          </a:p>
          <a:p>
            <a:endParaRPr lang="en-US"/>
          </a:p>
          <a:p>
            <a:r>
              <a:rPr lang="en-US"/>
              <a:t>- Recommend resource allocation (beds, ventilators, staff)</a:t>
            </a:r>
          </a:p>
          <a:p>
            <a:r>
              <a:rPr lang="en-US"/>
              <a:t>- Identify bottlenecks in patient flow</a:t>
            </a:r>
          </a:p>
          <a:p>
            <a:r>
              <a:rPr lang="en-US"/>
              <a:t>- Support incident command with data-driven suggestions</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-Detect anomalies (e.g., sudden spikes in ER visits).</a:t>
            </a:r>
          </a:p>
          <a:p>
            <a:r>
              <a:rPr lang="en-US"/>
              <a:t>-Monitor the regional healthcare system stress.</a:t>
            </a:r>
          </a:p>
          <a:p>
            <a:r>
              <a:rPr lang="en-US"/>
              <a:t>-Integrate with dashboards for coalition-wide visibility.</a:t>
            </a:r>
          </a:p>
          <a:p>
            <a:endParaRPr lang="en-US"/>
          </a:p>
          <a:p>
            <a:r>
              <a:rPr lang="en-US"/>
              <a:t>- Optimize staffing models based on predicted demand.</a:t>
            </a:r>
          </a:p>
          <a:p>
            <a:r>
              <a:rPr lang="en-US"/>
              <a:t>- Improve inventory management (PPE, medications).</a:t>
            </a:r>
          </a:p>
          <a:p>
            <a:r>
              <a:rPr lang="en-US"/>
              <a:t>- Reduce waste while maintaining readiness.</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 Automate alerts and situation reports.</a:t>
            </a:r>
          </a:p>
          <a:p>
            <a:r>
              <a:rPr lang="en-US"/>
              <a:t>- Summarize incident data for leadership.</a:t>
            </a:r>
          </a:p>
          <a:p>
            <a:r>
              <a:rPr lang="en-US"/>
              <a:t>- Improve public messaging consistency and speed.</a:t>
            </a:r>
          </a:p>
          <a:p>
            <a:endParaRPr lang="en-US"/>
          </a:p>
          <a:p>
            <a:endParaRPr lang="en-US"/>
          </a:p>
          <a:p>
            <a:r>
              <a:rPr lang="en-US"/>
              <a:t>- Adaptive exercises that evolve based on participant decisions.</a:t>
            </a:r>
          </a:p>
          <a:p>
            <a:r>
              <a:rPr lang="en-US"/>
              <a:t>- Identification of gaps in plans and response capabilities.</a:t>
            </a:r>
          </a:p>
          <a:p>
            <a:r>
              <a:rPr lang="en-US"/>
              <a:t>- Data-driven after-action insights.</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 Refine emergency plans based on real outcomes.</a:t>
            </a:r>
          </a:p>
          <a:p>
            <a:r>
              <a:rPr lang="en-US"/>
              <a:t>- Identify recurring weaknesses.</a:t>
            </a:r>
          </a:p>
          <a:p>
            <a:r>
              <a:rPr lang="en-US"/>
              <a:t>- Support evidence-based preparedness strategies.</a:t>
            </a:r>
          </a:p>
          <a:p>
            <a:endParaRPr lang="en-US"/>
          </a:p>
          <a:p>
            <a:endParaRPr lang="en-US"/>
          </a:p>
          <a:p>
            <a:r>
              <a:rPr lang="en-US"/>
              <a:t>- Predict regional surge and patient distribution needs.</a:t>
            </a:r>
          </a:p>
          <a:p>
            <a:r>
              <a:rPr lang="en-US"/>
              <a:t>- Support mutual aid planning.</a:t>
            </a:r>
          </a:p>
          <a:p>
            <a:r>
              <a:rPr lang="en-US"/>
              <a:t>- Enable shared situational awareness across systems.</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the image was very complicated and did a bad job at creating an imaging.</a:t>
            </a:r>
          </a:p>
          <a:p>
            <a:endParaRPr lang="en-US"/>
          </a:p>
          <a:p>
            <a:r>
              <a:rPr lang="en-US"/>
              <a:t>What can people spot as things that are wrong.</a:t>
            </a:r>
          </a:p>
          <a:p>
            <a:endParaRPr lang="en-US"/>
          </a:p>
          <a:p>
            <a:r>
              <a:rPr lang="en-US"/>
              <a:t>- all faces are messed up</a:t>
            </a:r>
          </a:p>
          <a:p>
            <a:r>
              <a:rPr lang="en-US"/>
              <a:t>- anatomy appears to be wrong</a:t>
            </a:r>
          </a:p>
          <a:p>
            <a:r>
              <a:rPr lang="en-US"/>
              <a:t>- including triage colors but are misspelled and mislabelled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Much like the preparedness cycle we all know and love, machine learning has its own. The first step at the top is really major and the most important task; without it, you can’t do anything. Therefore, it is very important to have data in hand.</a:t>
            </a:r>
          </a:p>
          <a:p>
            <a:endParaRPr lang="en-US"/>
          </a:p>
          <a:p>
            <a:r>
              <a:rPr lang="en-US"/>
              <a:t>Step 1: Let’s take an example of a regional emergency management coalition that supports hospitals and healthcare facilities across a state. We need to build a database that includes facility information (bed capacity, ICU availability, staffing levels) and incident data (weather events, mass casualty incidents, supply shortages, EMS surge data).</a:t>
            </a:r>
          </a:p>
          <a:p>
            <a:endParaRPr lang="en-US"/>
          </a:p>
          <a:p>
            <a:r>
              <a:rPr lang="en-US"/>
              <a:t>We also collect external data such as weather forecasts, historical disaster impacts, and community vulnerability indicators. </a:t>
            </a:r>
          </a:p>
          <a:p>
            <a:endParaRPr lang="en-US"/>
          </a:p>
          <a:p>
            <a:r>
              <a:rPr lang="en-US"/>
              <a:t>Step 2: After collecting the data, clean it. In real-world emergency management, data is often incomplete, inconsistent, or delayed.</a:t>
            </a:r>
          </a:p>
          <a:p>
            <a:endParaRPr lang="en-US"/>
          </a:p>
          <a:p>
            <a:r>
              <a:rPr lang="en-US"/>
              <a:t>For example, hospital reporting systems may have missing bed counts, duplicate entries, or outdated resource availability. Weather data feeds may have gaps, and incident reports may contain inconsistent terminology.</a:t>
            </a:r>
          </a:p>
          <a:p>
            <a:endParaRPr lang="en-US"/>
          </a:p>
          <a:p>
            <a:r>
              <a:rPr lang="en-US"/>
              <a:t>Step 3: Once the data is cleaned, it needs to be prepared for the machine learning model.</a:t>
            </a:r>
          </a:p>
          <a:p>
            <a:endParaRPr lang="en-US"/>
          </a:p>
          <a:p>
            <a:r>
              <a:rPr lang="en-US"/>
              <a:t>In emergency management, this means transforming raw data into meaningful inputs (features). For example:</a:t>
            </a:r>
          </a:p>
          <a:p>
            <a:endParaRPr lang="en-US"/>
          </a:p>
          <a:p>
            <a:r>
              <a:rPr lang="en-US"/>
              <a:t>- Converting weather forecasts into risk scores (e.g., tornado probability index).</a:t>
            </a:r>
          </a:p>
          <a:p>
            <a:r>
              <a:rPr lang="en-US"/>
              <a:t>- Aggregating hospital capacity into regional surge levels.</a:t>
            </a:r>
          </a:p>
          <a:p>
            <a:r>
              <a:rPr lang="en-US"/>
              <a:t>- Creating variables like “patients per available bed” or “EMS response time trends.”</a:t>
            </a:r>
          </a:p>
          <a:p>
            <a:r>
              <a:rPr lang="en-US"/>
              <a:t>- Encoding categorical data (e.g., incident type: flood, fire, mass casualty)</a:t>
            </a:r>
          </a:p>
          <a:p>
            <a:endParaRPr lang="en-US"/>
          </a:p>
          <a:p>
            <a:r>
              <a:rPr lang="en-US"/>
              <a:t>Step 4: We select and train a machine learning model on the prepared data.</a:t>
            </a:r>
          </a:p>
          <a:p>
            <a:endParaRPr lang="en-US"/>
          </a:p>
          <a:p>
            <a:r>
              <a:rPr lang="en-US"/>
              <a:t>For an emergency management example:</a:t>
            </a:r>
          </a:p>
          <a:p>
            <a:endParaRPr lang="en-US"/>
          </a:p>
          <a:p>
            <a:r>
              <a:rPr lang="en-US"/>
              <a:t>- A model could predict hospital surge based on weather events and historical incident data</a:t>
            </a:r>
          </a:p>
          <a:p>
            <a:r>
              <a:rPr lang="en-US"/>
              <a:t>- Another model could forecast EMS demand during large-scale events</a:t>
            </a:r>
          </a:p>
          <a:p>
            <a:endParaRPr lang="en-US"/>
          </a:p>
          <a:p>
            <a:r>
              <a:rPr lang="en-US"/>
              <a:t>Step 5: After training the model, we need to evaluate how well it performs. This is basically the AAR process.</a:t>
            </a:r>
          </a:p>
          <a:p>
            <a:endParaRPr lang="en-US"/>
          </a:p>
          <a:p>
            <a:r>
              <a:rPr lang="en-US"/>
              <a:t>In emergency management, accuracy is critical because decisions impact lives. </a:t>
            </a:r>
          </a:p>
          <a:p>
            <a:endParaRPr lang="en-US"/>
          </a:p>
          <a:p>
            <a:r>
              <a:rPr lang="en-US"/>
              <a:t>Evaluation involves:</a:t>
            </a:r>
          </a:p>
          <a:p>
            <a:endParaRPr lang="en-US"/>
          </a:p>
          <a:p>
            <a:r>
              <a:rPr lang="en-US"/>
              <a:t>- Comparing predictions to actual outcomes (e.g., predicted vs. actual patient surge)</a:t>
            </a:r>
          </a:p>
          <a:p>
            <a:r>
              <a:rPr lang="en-US"/>
              <a:t>- Using metrics like accuracy, precision, recall, or error rates</a:t>
            </a:r>
          </a:p>
          <a:p>
            <a:r>
              <a:rPr lang="en-US"/>
              <a:t>- Testing the model under different scenarios (e.g., extreme weather events)</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Talk about all the inputs to put something like this together.</a:t>
            </a:r>
          </a:p>
          <a:p>
            <a:endParaRPr lang="en-US"/>
          </a:p>
          <a:p>
            <a:r>
              <a:rPr lang="en-US"/>
              <a:t>“Now that we’ve walked through the machine learning process, this is where everything comes together—operationalizing the model in a way that actually supports decision-making in real time.</a:t>
            </a:r>
          </a:p>
          <a:p>
            <a:endParaRPr lang="en-US"/>
          </a:p>
          <a:p>
            <a:r>
              <a:rPr lang="en-US"/>
              <a:t>What you’re looking at here is a live dashboard environment that integrates multiple data streams. On the left side, we have internal hospital data feeds—things like bed availability, ICU capacity, and staffing levels. We’re also pulling in EMS and public health data, which gives us a broader picture of what’s happening across the region.</a:t>
            </a:r>
          </a:p>
          <a:p>
            <a:endParaRPr lang="en-US"/>
          </a:p>
          <a:p>
            <a:r>
              <a:rPr lang="en-US"/>
              <a:t>On top of that, we layer predictive outputs from our models. This is where machine learning adds real value—not just showing us what’s happening now, but what’s likely to happen next.</a:t>
            </a:r>
          </a:p>
          <a:p>
            <a:endParaRPr lang="en-US"/>
          </a:p>
          <a:p>
            <a:r>
              <a:rPr lang="en-US"/>
              <a:t>If you look at the map, you’ll see facilities color-coded as green, yellow, or red. This gives incident command and regional partners an immediate visual of system stress. Instead of digging through spreadsheets, they can instantly identify which hospitals are approaching capacity.</a:t>
            </a:r>
          </a:p>
          <a:p>
            <a:endParaRPr lang="en-US"/>
          </a:p>
          <a:p>
            <a:r>
              <a:rPr lang="en-US"/>
              <a:t>One of the most powerful features is the predictive surge alert. In this example, the system is warning that ICU capacity is expected to exceed 90% within the next 12 hours. That kind of lead time is critical—it allows hospitals to activate surge plans, adjust staffing, or coordinate patient distribution before the situation becomes critical.</a:t>
            </a:r>
          </a:p>
          <a:p>
            <a:endParaRPr lang="en-US"/>
          </a:p>
          <a:p>
            <a:r>
              <a:rPr lang="en-US"/>
              <a:t>Below that, you’ll see operational metrics like EMS arrivals and PPE supply levels. These aren’t just informational—they’re actionable. When thresholds are met, the system can trigger resource requests, like additional staff or ventilators.</a:t>
            </a:r>
          </a:p>
          <a:p>
            <a:endParaRPr lang="en-US"/>
          </a:p>
          <a:p>
            <a:r>
              <a:rPr lang="en-US"/>
              <a:t>And that’s really the key takeaway here—this isn’t just a dashboard for awareness. It’s a decision-support tool.</a:t>
            </a:r>
          </a:p>
          <a:p>
            <a:endParaRPr lang="en-US"/>
          </a:p>
          <a:p>
            <a:r>
              <a:rPr lang="en-US"/>
              <a:t>It moves us from simply collecting data… to generating insight… to actually driving action.</a:t>
            </a:r>
          </a:p>
          <a:p>
            <a:endParaRPr lang="en-US"/>
          </a:p>
          <a:p>
            <a:r>
              <a:rPr lang="en-US"/>
              <a:t>And in emergency management, that shift—from reactive to predictive—can make all the difference in patient outcomes and system resilience.”</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Here is an example of a use case of machine learning regarding the evacuation of hospitals before potential hurricanes.  HCA, one of HAPevolve's past clients, uses evacuNATE to de-risk and plan for patient movements.  The system helps them make informed decisions on using real-time triage data.</a:t>
            </a:r>
          </a:p>
          <a:p>
            <a:endParaRPr lang="en-US"/>
          </a:p>
          <a:p>
            <a:r>
              <a:rPr lang="en-US"/>
              <a:t>The system helps them to evaluate what the census of patients is in a particular facility, and if that facility is in the potential path of the hurricane. They can then do some risk evaluation on what patients can be moved later, [and] what patients might be more resource intensive in terms of their support needs and might need to be evacuated earlier."</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Developed by Google DeepMind and Google Research, it is an experimental AI model designed specifically to forecast the path, intensity, and structure of tropical cyclones. </a:t>
            </a:r>
          </a:p>
          <a:p>
            <a:endParaRPr lang="en-US"/>
          </a:p>
          <a:p>
            <a:r>
              <a:rPr lang="en-US"/>
              <a:t>Released June 12, 2025. In testing on 2023-2024 storms, the AI's five-day forecasts placed cyclones on average 87 miles closer to their actual paths than the European Center for Medium-Range Weather Forecasts'.</a:t>
            </a:r>
          </a:p>
          <a:p>
            <a:endParaRPr lang="en-US"/>
          </a:p>
          <a:p>
            <a:r>
              <a:rPr lang="en-US"/>
              <a:t>Training Data: It was trained on historical reanalysis data and a specialized database containing records of nearly 5,000 cyclones from the past 45 years.</a:t>
            </a:r>
          </a:p>
          <a:p>
            <a:endParaRPr lang="en-US"/>
          </a:p>
          <a:p>
            <a:r>
              <a:rPr lang="en-US"/>
              <a:t>Probabilistic Approach: Instead of a single forecast, the AI generates 50 possible scenarios (ensembles) for a storm's development up to 15 days in advance.</a:t>
            </a:r>
          </a:p>
          <a:p>
            <a:endParaRPr lang="en-US"/>
          </a:p>
          <a:p>
            <a:r>
              <a:rPr lang="en-US"/>
              <a:t>Performance: In internal testing, the model outperformed traditional physics-based models (like the European Centre for Medium-Range Weather Forecasts' ensemble model) on five-day track forecasts.</a:t>
            </a:r>
          </a:p>
          <a:p>
            <a:endParaRPr lang="en-US"/>
          </a:p>
          <a:p>
            <a:r>
              <a:rPr lang="en-US"/>
              <a:t>Real-World Application: The National Hurricane Center (NHC) is partnering with Google to evaluate these live AI predictions alongside traditional methods to aid in decision-making.</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Another new release is the storm prediction centers convective outlooks. The NWS has really started to utilize AI, and it makes sense to as they collect so many data points over the years. Not to turn this presentation into a weather forecasting update, but this is a great example of utilize the predictive analytics of AI to determine not only a more refined probability range,  but an intensity range as well.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Now I want to get into some current day personal use case items. If you have not heard, we have FIFA coming in a few weeks. Much like NY/NJ has 8 matches, including a few playoff games and the championship. We are hosting a total of 6 matches including 1 playoff game, which happens to fall of the 4</a:t>
            </a:r>
            <a:r>
              <a:rPr lang="en-US" baseline="30000" dirty="0"/>
              <a:t>th</a:t>
            </a:r>
            <a:r>
              <a:rPr lang="en-US" dirty="0"/>
              <a:t> of July, which is also America 250.</a:t>
            </a:r>
          </a:p>
          <a:p>
            <a:endParaRPr lang="en-US" dirty="0"/>
          </a:p>
          <a:p>
            <a:r>
              <a:rPr lang="en-US" dirty="0"/>
              <a:t>So again, machine learning is based off of data. Being hospital settings, we have a ton of data. So each quantitative indicator you see here is based on data points and then we were able to create a level of risk for the hospitals to plan off of. You can see the possible operation impacts that hospitals may do to based on the risk for the date. </a:t>
            </a:r>
          </a:p>
          <a:p>
            <a:endParaRPr lang="en-US" dirty="0"/>
          </a:p>
          <a:p>
            <a:r>
              <a:rPr lang="en-US" dirty="0"/>
              <a:t>Discuss some of the indicators. Trauma increase (what time is the game, traffic patterns (MVA’s), 4</a:t>
            </a:r>
            <a:r>
              <a:rPr lang="en-US" baseline="30000" dirty="0"/>
              <a:t>th</a:t>
            </a:r>
            <a:r>
              <a:rPr lang="en-US" dirty="0"/>
              <a:t> of July, </a:t>
            </a:r>
            <a:r>
              <a:rPr lang="en-US" dirty="0" err="1"/>
              <a:t>etc</a:t>
            </a:r>
            <a:r>
              <a:rPr lang="en-US" dirty="0"/>
              <a:t>; alcohol related is it a rowdy crowd usually, is it a day game versus a night game or weekend; If it’s a cooler day versus a hot day what is the weather forecast.</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Now these games is when we will be expective more significant impacts when we see a high risk or very high risk. You can see ED volume increases at a peak severe flu season level or covid; higher than normal risk of trauma; is it a night game or a weekend game or both; based on the fan base is it expected to be rowdy or a sellout crowd (67,000+), are the temps hot and humid; then very high is all hands on deck sold out stadium large fan zones/marches, on </a:t>
            </a:r>
            <a:r>
              <a:rPr lang="en-US"/>
              <a:t>a holiday</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think this is the most realistic image with the least amount of mistakes, but you can keep on going more and more. </a:t>
            </a:r>
          </a:p>
          <a:p>
            <a:endParaRPr lang="en-US"/>
          </a:p>
          <a:p>
            <a:r>
              <a:rPr lang="en-US"/>
              <a:t>like why is the paramedic bending over no one. </a:t>
            </a:r>
          </a:p>
          <a:p>
            <a:endParaRPr lang="en-US"/>
          </a:p>
          <a:p>
            <a:r>
              <a:rPr lang="en-US"/>
              <a:t>the mess of ambulances in the background that appear to merge into each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61791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47500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9705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5057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78134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First, we have to start with purpose, not platform.</a:t>
            </a:r>
          </a:p>
          <a:p>
            <a:r>
              <a:rPr lang="en-US"/>
              <a:t>It’s easy to get excited about new tools, dashboards, or algorithms—but technology should never drive the mission. Instead, we need to clearly define the problem we’re trying to solve. Is it predicting patient surge? Improving situational awareness? Supporting incident command decisions? When the purpose is clear, the technology becomes a solution—not a distraction.</a:t>
            </a:r>
          </a:p>
          <a:p>
            <a:endParaRPr lang="en-US"/>
          </a:p>
          <a:p>
            <a:r>
              <a:rPr lang="en-US"/>
              <a:t>Second, we must keep humans in the loop.</a:t>
            </a:r>
          </a:p>
          <a:p>
            <a:r>
              <a:rPr lang="en-US"/>
              <a:t>AI should support decision-making, not replace it. In emergency management, context matters—clinical judgment, operational awareness, and experience all play a critical role. The goal is to augment human expertise with better data and faster insights, not hand over control to an algorithm.</a:t>
            </a:r>
          </a:p>
          <a:p>
            <a:endParaRPr lang="en-US"/>
          </a:p>
          <a:p>
            <a:r>
              <a:rPr lang="en-US"/>
              <a:t>Third, we need to govern data and access.</a:t>
            </a:r>
          </a:p>
          <a:p>
            <a:r>
              <a:rPr lang="en-US"/>
              <a:t>Trusted AI depends on trusted data. That means having clear policies around who can access data, how it’s shared, and how it’s protected. Especially in healthcare, where privacy and security are paramount, strong governance builds both compliance and confidence.</a:t>
            </a:r>
          </a:p>
          <a:p>
            <a:endParaRPr lang="en-US"/>
          </a:p>
          <a:p>
            <a:r>
              <a:rPr lang="en-US"/>
              <a:t>Fourth, we must communicate clearly and honestly.</a:t>
            </a:r>
          </a:p>
          <a:p>
            <a:r>
              <a:rPr lang="en-US"/>
              <a:t>If users don’t understand how a model works—or its limitations—they won’t trust it. We need to be transparent about what the AI is doing, what data it’s using, and how confident it is in its predictions. Just as important, we have to communicate when it might be wrong.</a:t>
            </a:r>
          </a:p>
          <a:p>
            <a:endParaRPr lang="en-US"/>
          </a:p>
          <a:p>
            <a:r>
              <a:rPr lang="en-US"/>
              <a:t>And finally, we have to build collaboration before the crisis.</a:t>
            </a:r>
          </a:p>
          <a:p>
            <a:r>
              <a:rPr lang="en-US"/>
              <a:t>You can’t introduce AI tools for the first time during an incident and expect adoption. Trust is built through relationships—between hospitals, EMS, public health, and emergency management—long before an event occurs. When stakeholders are involved early, they’re far more likely to rely on those tools when it matters most.</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38586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Talk about all the inputs to put something like this together.</a:t>
            </a:r>
          </a:p>
          <a:p>
            <a:endParaRPr lang="en-US"/>
          </a:p>
          <a:p>
            <a:r>
              <a:rPr lang="en-US"/>
              <a:t>“Now that we’ve walked through the machine learning process, this is where everything comes together—operationalizing the model in a way that actually supports decision-making in real time.</a:t>
            </a:r>
          </a:p>
          <a:p>
            <a:endParaRPr lang="en-US"/>
          </a:p>
          <a:p>
            <a:r>
              <a:rPr lang="en-US"/>
              <a:t>What you’re looking at here is a live dashboard environment that integrates multiple data streams. On the left side, we have internal hospital data feeds—things like bed availability, ICU capacity, and staffing levels. We’re also pulling in EMS and public health data, which gives us a broader picture of what’s happening across the region.</a:t>
            </a:r>
          </a:p>
          <a:p>
            <a:endParaRPr lang="en-US"/>
          </a:p>
          <a:p>
            <a:r>
              <a:rPr lang="en-US"/>
              <a:t>On top of that, we layer predictive outputs from our models. This is where machine learning adds real value—not just showing us what’s happening now, but what’s likely to happen next.</a:t>
            </a:r>
          </a:p>
          <a:p>
            <a:endParaRPr lang="en-US"/>
          </a:p>
          <a:p>
            <a:r>
              <a:rPr lang="en-US"/>
              <a:t>If you look at the map, you’ll see facilities color-coded as green, yellow, or red. This gives incident command and regional partners an immediate visual of system stress. Instead of digging through spreadsheets, they can instantly identify which hospitals are approaching capacity.</a:t>
            </a:r>
          </a:p>
          <a:p>
            <a:endParaRPr lang="en-US"/>
          </a:p>
          <a:p>
            <a:r>
              <a:rPr lang="en-US"/>
              <a:t>One of the most powerful features is the predictive surge alert. In this example, the system is warning that ICU capacity is expected to exceed 90% within the next 12 hours. That kind of lead time is critical—it allows hospitals to activate surge plans, adjust staffing, or coordinate patient distribution before the situation becomes critical.</a:t>
            </a:r>
          </a:p>
          <a:p>
            <a:endParaRPr lang="en-US"/>
          </a:p>
          <a:p>
            <a:r>
              <a:rPr lang="en-US"/>
              <a:t>Below that, you’ll see operational metrics like EMS arrivals and PPE supply levels. These aren’t just informational—they’re actionable. When thresholds are met, the system can trigger resource requests, like additional staff or ventilators.</a:t>
            </a:r>
          </a:p>
          <a:p>
            <a:endParaRPr lang="en-US"/>
          </a:p>
          <a:p>
            <a:r>
              <a:rPr lang="en-US"/>
              <a:t>And that’s really the key takeaway here—this isn’t just a dashboard for awareness. It’s a decision-support tool.</a:t>
            </a:r>
          </a:p>
          <a:p>
            <a:endParaRPr lang="en-US"/>
          </a:p>
          <a:p>
            <a:r>
              <a:rPr lang="en-US"/>
              <a:t>It moves us from simply collecting data… to generating insight… to actually driving action.</a:t>
            </a:r>
          </a:p>
          <a:p>
            <a:endParaRPr lang="en-US"/>
          </a:p>
          <a:p>
            <a:r>
              <a:rPr lang="en-US"/>
              <a:t>And in emergency management, that shift—from reactive to predictive—can make all the difference in patient outcomes and system resilience.”</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4297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 am creating a Mass casualty disaster drill and I would like to create realistic patient profiles with age, gender, vitals, injury patterns, and REMAC START </a:t>
            </a:r>
            <a:r>
              <a:rPr lang="en-US" dirty="0" err="1"/>
              <a:t>criterias</a:t>
            </a:r>
            <a:r>
              <a:rPr lang="en-US" dirty="0"/>
              <a:t>. </a:t>
            </a:r>
          </a:p>
          <a:p>
            <a:endParaRPr lang="en-US" dirty="0"/>
          </a:p>
          <a:p>
            <a:r>
              <a:rPr lang="en-US" dirty="0"/>
              <a:t>Core Components of Patient Profiles</a:t>
            </a:r>
          </a:p>
          <a:p>
            <a:r>
              <a:rPr lang="en-US" dirty="0"/>
              <a:t>Demographics (age, gender, language)</a:t>
            </a:r>
          </a:p>
          <a:p>
            <a:r>
              <a:rPr lang="en-US" dirty="0"/>
              <a:t>• Vitals (HR, RR, BP, O2, Temp, GCS)</a:t>
            </a:r>
          </a:p>
          <a:p>
            <a:r>
              <a:rPr lang="en-US" dirty="0"/>
              <a:t>• Injury patterns</a:t>
            </a:r>
          </a:p>
          <a:p>
            <a:r>
              <a:rPr lang="en-US" dirty="0"/>
              <a:t>• HPI &amp; Physical Exam</a:t>
            </a:r>
          </a:p>
          <a:p>
            <a:r>
              <a:rPr lang="en-US" dirty="0"/>
              <a:t>• Triage category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 Define incident type (blast, fire, radiation)</a:t>
            </a:r>
          </a:p>
          <a:p>
            <a:r>
              <a:rPr lang="en-US"/>
              <a:t>• Set patient volume</a:t>
            </a:r>
          </a:p>
          <a:p>
            <a:r>
              <a:rPr lang="en-US"/>
              <a:t>• Define triage distribution</a:t>
            </a:r>
          </a:p>
          <a:p>
            <a:r>
              <a:rPr lang="en-US"/>
              <a:t>• Include special populations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Ensuring Clinical Realism</a:t>
            </a:r>
          </a:p>
          <a:p>
            <a:endParaRPr lang="en-US"/>
          </a:p>
          <a:p>
            <a:r>
              <a:rPr lang="en-US"/>
              <a:t>• Align vitals with injuries</a:t>
            </a:r>
          </a:p>
          <a:p>
            <a:r>
              <a:rPr lang="en-US"/>
              <a:t>• Match HPI with physical exam</a:t>
            </a:r>
          </a:p>
          <a:p>
            <a:r>
              <a:rPr lang="en-US"/>
              <a:t>• Avoid contradictions</a:t>
            </a:r>
          </a:p>
          <a:p>
            <a:r>
              <a:rPr lang="en-US"/>
              <a:t>• Ensure triage accuracy</a:t>
            </a:r>
          </a:p>
          <a:p>
            <a:endParaRPr lang="en-US"/>
          </a:p>
          <a:p>
            <a:endParaRPr lang="en-US"/>
          </a:p>
          <a:p>
            <a:r>
              <a:rPr lang="en-US"/>
              <a:t>• Prompt AI with structured requirements</a:t>
            </a:r>
          </a:p>
          <a:p>
            <a:r>
              <a:rPr lang="en-US"/>
              <a:t>• Include triage rules (e.g., START/REMAC)</a:t>
            </a:r>
          </a:p>
          <a:p>
            <a:r>
              <a:rPr lang="en-US"/>
              <a:t>• Specify injury mechanisms</a:t>
            </a:r>
          </a:p>
          <a:p>
            <a:r>
              <a:rPr lang="en-US"/>
              <a:t>• Generate CSV outputs</a:t>
            </a:r>
          </a:p>
          <a:p>
            <a:endParaRPr lang="en-US"/>
          </a:p>
          <a:p>
            <a:r>
              <a:rPr lang="en-US"/>
              <a:t>output TM rupture of the lower extremities</a:t>
            </a:r>
          </a:p>
          <a:p>
            <a:r>
              <a:rPr lang="en-US"/>
              <a:t>has a difficult time producing an output for hundreds-thousands of patients at the same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2"/>
          <p:cNvSpPr txBox="1">
            <a:spLocks noGrp="1"/>
          </p:cNvSpPr>
          <p:nvPr>
            <p:ph type="ctrTitle"/>
          </p:nvPr>
        </p:nvSpPr>
        <p:spPr>
          <a:xfrm>
            <a:off x="1939876" y="3534100"/>
            <a:ext cx="9399600" cy="4096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191919"/>
              </a:buClr>
              <a:buSzPts val="5200"/>
              <a:buNone/>
              <a:defRPr sz="8000" b="0">
                <a:latin typeface="Golos Text SemiBold"/>
                <a:ea typeface="Golos Text SemiBold"/>
                <a:cs typeface="Golos Text SemiBold"/>
                <a:sym typeface="Golos Text SemiBold"/>
              </a:defRPr>
            </a:lvl1pPr>
            <a:lvl2pPr lvl="1" algn="ctr">
              <a:lnSpc>
                <a:spcPct val="100000"/>
              </a:lnSpc>
              <a:spcBef>
                <a:spcPts val="0"/>
              </a:spcBef>
              <a:spcAft>
                <a:spcPts val="0"/>
              </a:spcAft>
              <a:buClr>
                <a:srgbClr val="191919"/>
              </a:buClr>
              <a:buSzPts val="5200"/>
              <a:buNone/>
              <a:defRPr sz="10400">
                <a:solidFill>
                  <a:srgbClr val="191919"/>
                </a:solidFill>
              </a:defRPr>
            </a:lvl2pPr>
            <a:lvl3pPr lvl="2" algn="ctr">
              <a:lnSpc>
                <a:spcPct val="100000"/>
              </a:lnSpc>
              <a:spcBef>
                <a:spcPts val="0"/>
              </a:spcBef>
              <a:spcAft>
                <a:spcPts val="0"/>
              </a:spcAft>
              <a:buClr>
                <a:srgbClr val="191919"/>
              </a:buClr>
              <a:buSzPts val="5200"/>
              <a:buNone/>
              <a:defRPr sz="10400">
                <a:solidFill>
                  <a:srgbClr val="191919"/>
                </a:solidFill>
              </a:defRPr>
            </a:lvl3pPr>
            <a:lvl4pPr lvl="3" algn="ctr">
              <a:lnSpc>
                <a:spcPct val="100000"/>
              </a:lnSpc>
              <a:spcBef>
                <a:spcPts val="0"/>
              </a:spcBef>
              <a:spcAft>
                <a:spcPts val="0"/>
              </a:spcAft>
              <a:buClr>
                <a:srgbClr val="191919"/>
              </a:buClr>
              <a:buSzPts val="5200"/>
              <a:buNone/>
              <a:defRPr sz="10400">
                <a:solidFill>
                  <a:srgbClr val="191919"/>
                </a:solidFill>
              </a:defRPr>
            </a:lvl4pPr>
            <a:lvl5pPr lvl="4" algn="ctr">
              <a:lnSpc>
                <a:spcPct val="100000"/>
              </a:lnSpc>
              <a:spcBef>
                <a:spcPts val="0"/>
              </a:spcBef>
              <a:spcAft>
                <a:spcPts val="0"/>
              </a:spcAft>
              <a:buClr>
                <a:srgbClr val="191919"/>
              </a:buClr>
              <a:buSzPts val="5200"/>
              <a:buNone/>
              <a:defRPr sz="10400">
                <a:solidFill>
                  <a:srgbClr val="191919"/>
                </a:solidFill>
              </a:defRPr>
            </a:lvl5pPr>
            <a:lvl6pPr lvl="5" algn="ctr">
              <a:lnSpc>
                <a:spcPct val="100000"/>
              </a:lnSpc>
              <a:spcBef>
                <a:spcPts val="0"/>
              </a:spcBef>
              <a:spcAft>
                <a:spcPts val="0"/>
              </a:spcAft>
              <a:buClr>
                <a:srgbClr val="191919"/>
              </a:buClr>
              <a:buSzPts val="5200"/>
              <a:buNone/>
              <a:defRPr sz="10400">
                <a:solidFill>
                  <a:srgbClr val="191919"/>
                </a:solidFill>
              </a:defRPr>
            </a:lvl6pPr>
            <a:lvl7pPr lvl="6" algn="ctr">
              <a:lnSpc>
                <a:spcPct val="100000"/>
              </a:lnSpc>
              <a:spcBef>
                <a:spcPts val="0"/>
              </a:spcBef>
              <a:spcAft>
                <a:spcPts val="0"/>
              </a:spcAft>
              <a:buClr>
                <a:srgbClr val="191919"/>
              </a:buClr>
              <a:buSzPts val="5200"/>
              <a:buNone/>
              <a:defRPr sz="10400">
                <a:solidFill>
                  <a:srgbClr val="191919"/>
                </a:solidFill>
              </a:defRPr>
            </a:lvl7pPr>
            <a:lvl8pPr lvl="7" algn="ctr">
              <a:lnSpc>
                <a:spcPct val="100000"/>
              </a:lnSpc>
              <a:spcBef>
                <a:spcPts val="0"/>
              </a:spcBef>
              <a:spcAft>
                <a:spcPts val="0"/>
              </a:spcAft>
              <a:buClr>
                <a:srgbClr val="191919"/>
              </a:buClr>
              <a:buSzPts val="5200"/>
              <a:buNone/>
              <a:defRPr sz="10400">
                <a:solidFill>
                  <a:srgbClr val="191919"/>
                </a:solidFill>
              </a:defRPr>
            </a:lvl8pPr>
            <a:lvl9pPr lvl="8" algn="ctr">
              <a:lnSpc>
                <a:spcPct val="100000"/>
              </a:lnSpc>
              <a:spcBef>
                <a:spcPts val="0"/>
              </a:spcBef>
              <a:spcAft>
                <a:spcPts val="0"/>
              </a:spcAft>
              <a:buClr>
                <a:srgbClr val="191919"/>
              </a:buClr>
              <a:buSzPts val="5200"/>
              <a:buNone/>
              <a:defRPr sz="10400">
                <a:solidFill>
                  <a:srgbClr val="191919"/>
                </a:solidFill>
              </a:defRPr>
            </a:lvl9pPr>
          </a:lstStyle>
          <a:p>
            <a:endParaRPr/>
          </a:p>
        </p:txBody>
      </p:sp>
      <p:sp>
        <p:nvSpPr>
          <p:cNvPr id="10" name="Google Shape;10;p22"/>
          <p:cNvSpPr txBox="1">
            <a:spLocks noGrp="1"/>
          </p:cNvSpPr>
          <p:nvPr>
            <p:ph type="subTitle" idx="1"/>
          </p:nvPr>
        </p:nvSpPr>
        <p:spPr>
          <a:xfrm>
            <a:off x="1939902" y="8071500"/>
            <a:ext cx="9399600" cy="951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32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348628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1"/>
        <p:cNvGrpSpPr/>
        <p:nvPr/>
      </p:nvGrpSpPr>
      <p:grpSpPr>
        <a:xfrm>
          <a:off x="0" y="0"/>
          <a:ext cx="0" cy="0"/>
          <a:chOff x="0" y="0"/>
          <a:chExt cx="0" cy="0"/>
        </a:xfrm>
      </p:grpSpPr>
      <p:pic>
        <p:nvPicPr>
          <p:cNvPr id="12" name="Google Shape;12;p23"/>
          <p:cNvPicPr preferRelativeResize="0"/>
          <p:nvPr/>
        </p:nvPicPr>
        <p:blipFill rotWithShape="1">
          <a:blip r:embed="rId2">
            <a:alphaModFix amt="74000"/>
          </a:blip>
          <a:srcRect/>
          <a:stretch/>
        </p:blipFill>
        <p:spPr>
          <a:xfrm flipH="1">
            <a:off x="-1" y="3"/>
            <a:ext cx="18287994" cy="10286998"/>
          </a:xfrm>
          <a:prstGeom prst="rect">
            <a:avLst/>
          </a:prstGeom>
          <a:noFill/>
          <a:ln>
            <a:noFill/>
          </a:ln>
        </p:spPr>
      </p:pic>
      <p:sp>
        <p:nvSpPr>
          <p:cNvPr id="13" name="Google Shape;13;p23"/>
          <p:cNvSpPr/>
          <p:nvPr/>
        </p:nvSpPr>
        <p:spPr>
          <a:xfrm flipH="1">
            <a:off x="0" y="0"/>
            <a:ext cx="18288000" cy="10287000"/>
          </a:xfrm>
          <a:prstGeom prst="rect">
            <a:avLst/>
          </a:prstGeom>
          <a:gradFill>
            <a:gsLst>
              <a:gs pos="0">
                <a:schemeClr val="lt1"/>
              </a:gs>
              <a:gs pos="100000">
                <a:srgbClr val="FFFFFF">
                  <a:alpha val="0"/>
                </a:srgbClr>
              </a:gs>
            </a:gsLst>
            <a:lin ang="18900044" scaled="0"/>
          </a:gra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4" name="Google Shape;14;p23"/>
          <p:cNvSpPr/>
          <p:nvPr/>
        </p:nvSpPr>
        <p:spPr>
          <a:xfrm rot="10800000">
            <a:off x="0" y="0"/>
            <a:ext cx="18288000" cy="10287000"/>
          </a:xfrm>
          <a:prstGeom prst="rect">
            <a:avLst/>
          </a:prstGeom>
          <a:solidFill>
            <a:srgbClr val="1C2435">
              <a:alpha val="61176"/>
            </a:srgbClr>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5" name="Google Shape;15;p23"/>
          <p:cNvSpPr/>
          <p:nvPr/>
        </p:nvSpPr>
        <p:spPr>
          <a:xfrm flipH="1">
            <a:off x="-16816" y="0"/>
            <a:ext cx="18321600" cy="10287000"/>
          </a:xfrm>
          <a:prstGeom prst="rect">
            <a:avLst/>
          </a:prstGeom>
          <a:gradFill>
            <a:gsLst>
              <a:gs pos="0">
                <a:srgbClr val="EC9149">
                  <a:alpha val="65098"/>
                </a:srgbClr>
              </a:gs>
              <a:gs pos="19000">
                <a:srgbClr val="1C2435">
                  <a:alpha val="65098"/>
                </a:srgbClr>
              </a:gs>
              <a:gs pos="100000">
                <a:srgbClr val="1C2435">
                  <a:alpha val="65098"/>
                </a:srgbClr>
              </a:gs>
            </a:gsLst>
            <a:lin ang="10800025" scaled="0"/>
          </a:gra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6" name="Google Shape;16;p23"/>
          <p:cNvSpPr txBox="1">
            <a:spLocks noGrp="1"/>
          </p:cNvSpPr>
          <p:nvPr>
            <p:ph type="title"/>
          </p:nvPr>
        </p:nvSpPr>
        <p:spPr>
          <a:xfrm>
            <a:off x="8398400" y="4737350"/>
            <a:ext cx="8463000" cy="29472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3600"/>
              <a:buNone/>
              <a:defRPr sz="9000" b="0">
                <a:latin typeface="Golos Text SemiBold"/>
                <a:ea typeface="Golos Text SemiBold"/>
                <a:cs typeface="Golos Text SemiBold"/>
                <a:sym typeface="Golos Text SemiBold"/>
              </a:defRPr>
            </a:lvl1pPr>
            <a:lvl2pPr lvl="1" algn="ctr">
              <a:lnSpc>
                <a:spcPct val="100000"/>
              </a:lnSpc>
              <a:spcBef>
                <a:spcPts val="0"/>
              </a:spcBef>
              <a:spcAft>
                <a:spcPts val="0"/>
              </a:spcAft>
              <a:buSzPts val="3600"/>
              <a:buNone/>
              <a:defRPr sz="7200"/>
            </a:lvl2pPr>
            <a:lvl3pPr lvl="2" algn="ctr">
              <a:lnSpc>
                <a:spcPct val="100000"/>
              </a:lnSpc>
              <a:spcBef>
                <a:spcPts val="0"/>
              </a:spcBef>
              <a:spcAft>
                <a:spcPts val="0"/>
              </a:spcAft>
              <a:buSzPts val="3600"/>
              <a:buNone/>
              <a:defRPr sz="7200"/>
            </a:lvl3pPr>
            <a:lvl4pPr lvl="3" algn="ctr">
              <a:lnSpc>
                <a:spcPct val="100000"/>
              </a:lnSpc>
              <a:spcBef>
                <a:spcPts val="0"/>
              </a:spcBef>
              <a:spcAft>
                <a:spcPts val="0"/>
              </a:spcAft>
              <a:buSzPts val="3600"/>
              <a:buNone/>
              <a:defRPr sz="7200"/>
            </a:lvl4pPr>
            <a:lvl5pPr lvl="4" algn="ctr">
              <a:lnSpc>
                <a:spcPct val="100000"/>
              </a:lnSpc>
              <a:spcBef>
                <a:spcPts val="0"/>
              </a:spcBef>
              <a:spcAft>
                <a:spcPts val="0"/>
              </a:spcAft>
              <a:buSzPts val="3600"/>
              <a:buNone/>
              <a:defRPr sz="7200"/>
            </a:lvl5pPr>
            <a:lvl6pPr lvl="5" algn="ctr">
              <a:lnSpc>
                <a:spcPct val="100000"/>
              </a:lnSpc>
              <a:spcBef>
                <a:spcPts val="0"/>
              </a:spcBef>
              <a:spcAft>
                <a:spcPts val="0"/>
              </a:spcAft>
              <a:buSzPts val="3600"/>
              <a:buNone/>
              <a:defRPr sz="7200"/>
            </a:lvl6pPr>
            <a:lvl7pPr lvl="6" algn="ctr">
              <a:lnSpc>
                <a:spcPct val="100000"/>
              </a:lnSpc>
              <a:spcBef>
                <a:spcPts val="0"/>
              </a:spcBef>
              <a:spcAft>
                <a:spcPts val="0"/>
              </a:spcAft>
              <a:buSzPts val="3600"/>
              <a:buNone/>
              <a:defRPr sz="7200"/>
            </a:lvl7pPr>
            <a:lvl8pPr lvl="7" algn="ctr">
              <a:lnSpc>
                <a:spcPct val="100000"/>
              </a:lnSpc>
              <a:spcBef>
                <a:spcPts val="0"/>
              </a:spcBef>
              <a:spcAft>
                <a:spcPts val="0"/>
              </a:spcAft>
              <a:buSzPts val="3600"/>
              <a:buNone/>
              <a:defRPr sz="7200"/>
            </a:lvl8pPr>
            <a:lvl9pPr lvl="8" algn="ctr">
              <a:lnSpc>
                <a:spcPct val="100000"/>
              </a:lnSpc>
              <a:spcBef>
                <a:spcPts val="0"/>
              </a:spcBef>
              <a:spcAft>
                <a:spcPts val="0"/>
              </a:spcAft>
              <a:buSzPts val="3600"/>
              <a:buNone/>
              <a:defRPr sz="7200"/>
            </a:lvl9pPr>
          </a:lstStyle>
          <a:p>
            <a:endParaRPr/>
          </a:p>
        </p:txBody>
      </p:sp>
      <p:sp>
        <p:nvSpPr>
          <p:cNvPr id="17" name="Google Shape;17;p23"/>
          <p:cNvSpPr txBox="1">
            <a:spLocks noGrp="1"/>
          </p:cNvSpPr>
          <p:nvPr>
            <p:ph type="title" idx="2"/>
          </p:nvPr>
        </p:nvSpPr>
        <p:spPr>
          <a:xfrm>
            <a:off x="14362400" y="2884800"/>
            <a:ext cx="2499000" cy="1899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000"/>
              <a:buNone/>
              <a:defRPr sz="12000">
                <a:solidFill>
                  <a:schemeClr val="dk2"/>
                </a:solidFill>
              </a:defRPr>
            </a:lvl1pPr>
            <a:lvl2pPr lvl="1" algn="ctr">
              <a:lnSpc>
                <a:spcPct val="100000"/>
              </a:lnSpc>
              <a:spcBef>
                <a:spcPts val="0"/>
              </a:spcBef>
              <a:spcAft>
                <a:spcPts val="0"/>
              </a:spcAft>
              <a:buSzPts val="6000"/>
              <a:buNone/>
              <a:defRPr sz="12000"/>
            </a:lvl2pPr>
            <a:lvl3pPr lvl="2" algn="ctr">
              <a:lnSpc>
                <a:spcPct val="100000"/>
              </a:lnSpc>
              <a:spcBef>
                <a:spcPts val="0"/>
              </a:spcBef>
              <a:spcAft>
                <a:spcPts val="0"/>
              </a:spcAft>
              <a:buSzPts val="6000"/>
              <a:buNone/>
              <a:defRPr sz="12000"/>
            </a:lvl3pPr>
            <a:lvl4pPr lvl="3" algn="ctr">
              <a:lnSpc>
                <a:spcPct val="100000"/>
              </a:lnSpc>
              <a:spcBef>
                <a:spcPts val="0"/>
              </a:spcBef>
              <a:spcAft>
                <a:spcPts val="0"/>
              </a:spcAft>
              <a:buSzPts val="6000"/>
              <a:buNone/>
              <a:defRPr sz="12000"/>
            </a:lvl4pPr>
            <a:lvl5pPr lvl="4" algn="ctr">
              <a:lnSpc>
                <a:spcPct val="100000"/>
              </a:lnSpc>
              <a:spcBef>
                <a:spcPts val="0"/>
              </a:spcBef>
              <a:spcAft>
                <a:spcPts val="0"/>
              </a:spcAft>
              <a:buSzPts val="6000"/>
              <a:buNone/>
              <a:defRPr sz="12000"/>
            </a:lvl5pPr>
            <a:lvl6pPr lvl="5" algn="ctr">
              <a:lnSpc>
                <a:spcPct val="100000"/>
              </a:lnSpc>
              <a:spcBef>
                <a:spcPts val="0"/>
              </a:spcBef>
              <a:spcAft>
                <a:spcPts val="0"/>
              </a:spcAft>
              <a:buSzPts val="6000"/>
              <a:buNone/>
              <a:defRPr sz="12000"/>
            </a:lvl6pPr>
            <a:lvl7pPr lvl="6" algn="ctr">
              <a:lnSpc>
                <a:spcPct val="100000"/>
              </a:lnSpc>
              <a:spcBef>
                <a:spcPts val="0"/>
              </a:spcBef>
              <a:spcAft>
                <a:spcPts val="0"/>
              </a:spcAft>
              <a:buSzPts val="6000"/>
              <a:buNone/>
              <a:defRPr sz="12000"/>
            </a:lvl7pPr>
            <a:lvl8pPr lvl="7" algn="ctr">
              <a:lnSpc>
                <a:spcPct val="100000"/>
              </a:lnSpc>
              <a:spcBef>
                <a:spcPts val="0"/>
              </a:spcBef>
              <a:spcAft>
                <a:spcPts val="0"/>
              </a:spcAft>
              <a:buSzPts val="6000"/>
              <a:buNone/>
              <a:defRPr sz="12000"/>
            </a:lvl8pPr>
            <a:lvl9pPr lvl="8" algn="ctr">
              <a:lnSpc>
                <a:spcPct val="100000"/>
              </a:lnSpc>
              <a:spcBef>
                <a:spcPts val="0"/>
              </a:spcBef>
              <a:spcAft>
                <a:spcPts val="0"/>
              </a:spcAft>
              <a:buSzPts val="6000"/>
              <a:buNone/>
              <a:defRPr sz="12000"/>
            </a:lvl9pPr>
          </a:lstStyle>
          <a:p>
            <a:endParaRPr/>
          </a:p>
        </p:txBody>
      </p:sp>
      <p:sp>
        <p:nvSpPr>
          <p:cNvPr id="18" name="Google Shape;18;p23"/>
          <p:cNvSpPr txBox="1">
            <a:spLocks noGrp="1"/>
          </p:cNvSpPr>
          <p:nvPr>
            <p:ph type="subTitle" idx="1"/>
          </p:nvPr>
        </p:nvSpPr>
        <p:spPr>
          <a:xfrm>
            <a:off x="8398400" y="8301550"/>
            <a:ext cx="8463000" cy="9156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solidFill>
                  <a:schemeClr val="accen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1598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1440000" y="3090250"/>
            <a:ext cx="15408000" cy="114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7000" b="0">
                <a:latin typeface="Golos Text SemiBold"/>
                <a:ea typeface="Golos Text SemiBold"/>
                <a:cs typeface="Golos Text SemiBold"/>
                <a:sym typeface="Golos Text SemiBold"/>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21" name="Google Shape;21;p24"/>
          <p:cNvSpPr txBox="1">
            <a:spLocks noGrp="1"/>
          </p:cNvSpPr>
          <p:nvPr>
            <p:ph type="subTitle" idx="1"/>
          </p:nvPr>
        </p:nvSpPr>
        <p:spPr>
          <a:xfrm>
            <a:off x="9792346" y="4855750"/>
            <a:ext cx="6742200" cy="4361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b="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 name="Google Shape;22;p24"/>
          <p:cNvSpPr txBox="1">
            <a:spLocks noGrp="1"/>
          </p:cNvSpPr>
          <p:nvPr>
            <p:ph type="subTitle" idx="2"/>
          </p:nvPr>
        </p:nvSpPr>
        <p:spPr>
          <a:xfrm>
            <a:off x="1753450" y="4855750"/>
            <a:ext cx="6742200" cy="4361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b="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 name="Google Shape;23;p24"/>
          <p:cNvSpPr>
            <a:spLocks noGrp="1"/>
          </p:cNvSpPr>
          <p:nvPr>
            <p:ph type="pic" idx="3"/>
          </p:nvPr>
        </p:nvSpPr>
        <p:spPr>
          <a:xfrm>
            <a:off x="0" y="-77724"/>
            <a:ext cx="18288000" cy="2737200"/>
          </a:xfrm>
          <a:prstGeom prst="rect">
            <a:avLst/>
          </a:prstGeom>
          <a:noFill/>
          <a:ln>
            <a:noFill/>
          </a:ln>
        </p:spPr>
      </p:sp>
    </p:spTree>
    <p:extLst>
      <p:ext uri="{BB962C8B-B14F-4D97-AF65-F5344CB8AC3E}">
        <p14:creationId xmlns:p14="http://schemas.microsoft.com/office/powerpoint/2010/main" val="2532354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4"/>
        <p:cNvGrpSpPr/>
        <p:nvPr/>
      </p:nvGrpSpPr>
      <p:grpSpPr>
        <a:xfrm>
          <a:off x="0" y="0"/>
          <a:ext cx="0" cy="0"/>
          <a:chOff x="0" y="0"/>
          <a:chExt cx="0" cy="0"/>
        </a:xfrm>
      </p:grpSpPr>
      <p:sp>
        <p:nvSpPr>
          <p:cNvPr id="25" name="Google Shape;25;p25"/>
          <p:cNvSpPr txBox="1">
            <a:spLocks noGrp="1"/>
          </p:cNvSpPr>
          <p:nvPr>
            <p:ph type="title"/>
          </p:nvPr>
        </p:nvSpPr>
        <p:spPr>
          <a:xfrm>
            <a:off x="7743250" y="890050"/>
            <a:ext cx="9105000" cy="114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6" name="Google Shape;26;p25"/>
          <p:cNvSpPr txBox="1">
            <a:spLocks noGrp="1"/>
          </p:cNvSpPr>
          <p:nvPr>
            <p:ph type="subTitle" idx="1"/>
          </p:nvPr>
        </p:nvSpPr>
        <p:spPr>
          <a:xfrm>
            <a:off x="8359950" y="3506504"/>
            <a:ext cx="3347400" cy="1666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25"/>
          <p:cNvSpPr txBox="1">
            <a:spLocks noGrp="1"/>
          </p:cNvSpPr>
          <p:nvPr>
            <p:ph type="subTitle" idx="2"/>
          </p:nvPr>
        </p:nvSpPr>
        <p:spPr>
          <a:xfrm>
            <a:off x="13195854" y="3506504"/>
            <a:ext cx="3347400" cy="1666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 name="Google Shape;28;p25"/>
          <p:cNvSpPr txBox="1">
            <a:spLocks noGrp="1"/>
          </p:cNvSpPr>
          <p:nvPr>
            <p:ph type="subTitle" idx="3"/>
          </p:nvPr>
        </p:nvSpPr>
        <p:spPr>
          <a:xfrm>
            <a:off x="8359950" y="6373300"/>
            <a:ext cx="3347400" cy="1666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 name="Google Shape;29;p25"/>
          <p:cNvSpPr txBox="1">
            <a:spLocks noGrp="1"/>
          </p:cNvSpPr>
          <p:nvPr>
            <p:ph type="subTitle" idx="4"/>
          </p:nvPr>
        </p:nvSpPr>
        <p:spPr>
          <a:xfrm>
            <a:off x="13195854" y="6373300"/>
            <a:ext cx="3347400" cy="1666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 name="Google Shape;30;p25"/>
          <p:cNvSpPr txBox="1">
            <a:spLocks noGrp="1"/>
          </p:cNvSpPr>
          <p:nvPr>
            <p:ph type="subTitle" idx="5"/>
          </p:nvPr>
        </p:nvSpPr>
        <p:spPr>
          <a:xfrm>
            <a:off x="8359950" y="2894600"/>
            <a:ext cx="3347400" cy="8112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4000" b="1">
                <a:solidFill>
                  <a:schemeClr val="dk2"/>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1" name="Google Shape;31;p25"/>
          <p:cNvSpPr txBox="1">
            <a:spLocks noGrp="1"/>
          </p:cNvSpPr>
          <p:nvPr>
            <p:ph type="subTitle" idx="6"/>
          </p:nvPr>
        </p:nvSpPr>
        <p:spPr>
          <a:xfrm>
            <a:off x="13195854" y="2894600"/>
            <a:ext cx="3347400" cy="8112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4000" b="1">
                <a:solidFill>
                  <a:schemeClr val="dk2"/>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2" name="Google Shape;32;p25"/>
          <p:cNvSpPr txBox="1">
            <a:spLocks noGrp="1"/>
          </p:cNvSpPr>
          <p:nvPr>
            <p:ph type="subTitle" idx="7"/>
          </p:nvPr>
        </p:nvSpPr>
        <p:spPr>
          <a:xfrm>
            <a:off x="8359950" y="5761514"/>
            <a:ext cx="3347400" cy="8112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4000" b="1">
                <a:solidFill>
                  <a:schemeClr val="dk2"/>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3" name="Google Shape;33;p25"/>
          <p:cNvSpPr txBox="1">
            <a:spLocks noGrp="1"/>
          </p:cNvSpPr>
          <p:nvPr>
            <p:ph type="subTitle" idx="8"/>
          </p:nvPr>
        </p:nvSpPr>
        <p:spPr>
          <a:xfrm>
            <a:off x="13195854" y="5761514"/>
            <a:ext cx="3347400" cy="8112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4000" b="1">
                <a:solidFill>
                  <a:schemeClr val="dk2"/>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4" name="Google Shape;34;p25"/>
          <p:cNvSpPr>
            <a:spLocks noGrp="1"/>
          </p:cNvSpPr>
          <p:nvPr>
            <p:ph type="pic" idx="9"/>
          </p:nvPr>
        </p:nvSpPr>
        <p:spPr>
          <a:xfrm>
            <a:off x="0" y="0"/>
            <a:ext cx="7489200" cy="10287000"/>
          </a:xfrm>
          <a:prstGeom prst="rect">
            <a:avLst/>
          </a:prstGeom>
          <a:noFill/>
          <a:ln>
            <a:noFill/>
          </a:ln>
        </p:spPr>
      </p:sp>
    </p:spTree>
    <p:extLst>
      <p:ext uri="{BB962C8B-B14F-4D97-AF65-F5344CB8AC3E}">
        <p14:creationId xmlns:p14="http://schemas.microsoft.com/office/powerpoint/2010/main" val="267004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5"/>
        <p:cNvGrpSpPr/>
        <p:nvPr/>
      </p:nvGrpSpPr>
      <p:grpSpPr>
        <a:xfrm>
          <a:off x="0" y="0"/>
          <a:ext cx="0" cy="0"/>
          <a:chOff x="0" y="0"/>
          <a:chExt cx="0" cy="0"/>
        </a:xfrm>
      </p:grpSpPr>
      <p:pic>
        <p:nvPicPr>
          <p:cNvPr id="36" name="Google Shape;36;p26"/>
          <p:cNvPicPr preferRelativeResize="0"/>
          <p:nvPr/>
        </p:nvPicPr>
        <p:blipFill rotWithShape="1">
          <a:blip r:embed="rId2">
            <a:alphaModFix amt="11000"/>
          </a:blip>
          <a:srcRect t="10406" b="5262"/>
          <a:stretch/>
        </p:blipFill>
        <p:spPr>
          <a:xfrm>
            <a:off x="-1" y="1"/>
            <a:ext cx="18288006" cy="10286998"/>
          </a:xfrm>
          <a:prstGeom prst="rect">
            <a:avLst/>
          </a:prstGeom>
          <a:noFill/>
          <a:ln>
            <a:noFill/>
          </a:ln>
        </p:spPr>
      </p:pic>
      <p:sp>
        <p:nvSpPr>
          <p:cNvPr id="37" name="Google Shape;37;p26"/>
          <p:cNvSpPr/>
          <p:nvPr/>
        </p:nvSpPr>
        <p:spPr>
          <a:xfrm rot="-5400000" flipH="1">
            <a:off x="3989100" y="-4001700"/>
            <a:ext cx="10312200" cy="18290400"/>
          </a:xfrm>
          <a:prstGeom prst="rect">
            <a:avLst/>
          </a:prstGeom>
          <a:gradFill>
            <a:gsLst>
              <a:gs pos="0">
                <a:srgbClr val="EC9149">
                  <a:alpha val="65098"/>
                </a:srgbClr>
              </a:gs>
              <a:gs pos="19000">
                <a:srgbClr val="1C2435">
                  <a:alpha val="65098"/>
                </a:srgbClr>
              </a:gs>
              <a:gs pos="100000">
                <a:srgbClr val="1C2435">
                  <a:alpha val="65098"/>
                </a:srgbClr>
              </a:gs>
            </a:gsLst>
            <a:lin ang="10800025" scaled="0"/>
          </a:gra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38" name="Google Shape;38;p26"/>
          <p:cNvSpPr txBox="1">
            <a:spLocks noGrp="1"/>
          </p:cNvSpPr>
          <p:nvPr>
            <p:ph type="title"/>
          </p:nvPr>
        </p:nvSpPr>
        <p:spPr>
          <a:xfrm>
            <a:off x="1426650" y="6334200"/>
            <a:ext cx="14566200" cy="10638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3000"/>
              <a:buNone/>
              <a:defRPr>
                <a:solidFill>
                  <a:schemeClr val="dk2"/>
                </a:solidFill>
              </a:defRPr>
            </a:lvl1pPr>
            <a:lvl2pPr lvl="1" algn="ctr">
              <a:lnSpc>
                <a:spcPct val="100000"/>
              </a:lnSpc>
              <a:spcBef>
                <a:spcPts val="0"/>
              </a:spcBef>
              <a:spcAft>
                <a:spcPts val="0"/>
              </a:spcAft>
              <a:buSzPts val="3000"/>
              <a:buNone/>
              <a:defRPr sz="6000"/>
            </a:lvl2pPr>
            <a:lvl3pPr lvl="2" algn="ctr">
              <a:lnSpc>
                <a:spcPct val="100000"/>
              </a:lnSpc>
              <a:spcBef>
                <a:spcPts val="0"/>
              </a:spcBef>
              <a:spcAft>
                <a:spcPts val="0"/>
              </a:spcAft>
              <a:buSzPts val="3000"/>
              <a:buNone/>
              <a:defRPr sz="6000"/>
            </a:lvl3pPr>
            <a:lvl4pPr lvl="3" algn="ctr">
              <a:lnSpc>
                <a:spcPct val="100000"/>
              </a:lnSpc>
              <a:spcBef>
                <a:spcPts val="0"/>
              </a:spcBef>
              <a:spcAft>
                <a:spcPts val="0"/>
              </a:spcAft>
              <a:buSzPts val="3000"/>
              <a:buNone/>
              <a:defRPr sz="6000"/>
            </a:lvl4pPr>
            <a:lvl5pPr lvl="4" algn="ctr">
              <a:lnSpc>
                <a:spcPct val="100000"/>
              </a:lnSpc>
              <a:spcBef>
                <a:spcPts val="0"/>
              </a:spcBef>
              <a:spcAft>
                <a:spcPts val="0"/>
              </a:spcAft>
              <a:buSzPts val="3000"/>
              <a:buNone/>
              <a:defRPr sz="6000"/>
            </a:lvl5pPr>
            <a:lvl6pPr lvl="5" algn="ctr">
              <a:lnSpc>
                <a:spcPct val="100000"/>
              </a:lnSpc>
              <a:spcBef>
                <a:spcPts val="0"/>
              </a:spcBef>
              <a:spcAft>
                <a:spcPts val="0"/>
              </a:spcAft>
              <a:buSzPts val="3000"/>
              <a:buNone/>
              <a:defRPr sz="6000"/>
            </a:lvl6pPr>
            <a:lvl7pPr lvl="6" algn="ctr">
              <a:lnSpc>
                <a:spcPct val="100000"/>
              </a:lnSpc>
              <a:spcBef>
                <a:spcPts val="0"/>
              </a:spcBef>
              <a:spcAft>
                <a:spcPts val="0"/>
              </a:spcAft>
              <a:buSzPts val="3000"/>
              <a:buNone/>
              <a:defRPr sz="6000"/>
            </a:lvl7pPr>
            <a:lvl8pPr lvl="7" algn="ctr">
              <a:lnSpc>
                <a:spcPct val="100000"/>
              </a:lnSpc>
              <a:spcBef>
                <a:spcPts val="0"/>
              </a:spcBef>
              <a:spcAft>
                <a:spcPts val="0"/>
              </a:spcAft>
              <a:buSzPts val="3000"/>
              <a:buNone/>
              <a:defRPr sz="6000"/>
            </a:lvl8pPr>
            <a:lvl9pPr lvl="8" algn="ctr">
              <a:lnSpc>
                <a:spcPct val="100000"/>
              </a:lnSpc>
              <a:spcBef>
                <a:spcPts val="0"/>
              </a:spcBef>
              <a:spcAft>
                <a:spcPts val="0"/>
              </a:spcAft>
              <a:buSzPts val="3000"/>
              <a:buNone/>
              <a:defRPr sz="6000"/>
            </a:lvl9pPr>
          </a:lstStyle>
          <a:p>
            <a:endParaRPr/>
          </a:p>
        </p:txBody>
      </p:sp>
      <p:sp>
        <p:nvSpPr>
          <p:cNvPr id="39" name="Google Shape;39;p26"/>
          <p:cNvSpPr txBox="1">
            <a:spLocks noGrp="1"/>
          </p:cNvSpPr>
          <p:nvPr>
            <p:ph type="subTitle" idx="1"/>
          </p:nvPr>
        </p:nvSpPr>
        <p:spPr>
          <a:xfrm>
            <a:off x="1426650" y="2349950"/>
            <a:ext cx="14566200" cy="3585000"/>
          </a:xfrm>
          <a:prstGeom prst="rect">
            <a:avLst/>
          </a:prstGeom>
          <a:noFill/>
          <a:ln>
            <a:noFill/>
          </a:ln>
        </p:spPr>
        <p:txBody>
          <a:bodyPr spcFirstLastPara="1" wrap="square" lIns="91425" tIns="91425" rIns="91425" bIns="91425" anchor="b" anchorCtr="0">
            <a:noAutofit/>
          </a:bodyPr>
          <a:lstStyle>
            <a:lvl1pPr lvl="0" algn="r">
              <a:lnSpc>
                <a:spcPct val="115000"/>
              </a:lnSpc>
              <a:spcBef>
                <a:spcPts val="0"/>
              </a:spcBef>
              <a:spcAft>
                <a:spcPts val="0"/>
              </a:spcAft>
              <a:buSzPts val="3000"/>
              <a:buNone/>
              <a:defRPr sz="6000"/>
            </a:lvl1pPr>
            <a:lvl2pPr lvl="1" algn="ctr">
              <a:lnSpc>
                <a:spcPct val="100000"/>
              </a:lnSpc>
              <a:spcBef>
                <a:spcPts val="0"/>
              </a:spcBef>
              <a:spcAft>
                <a:spcPts val="0"/>
              </a:spcAft>
              <a:buSzPts val="3000"/>
              <a:buNone/>
              <a:defRPr sz="6000"/>
            </a:lvl2pPr>
            <a:lvl3pPr lvl="2" algn="ctr">
              <a:lnSpc>
                <a:spcPct val="100000"/>
              </a:lnSpc>
              <a:spcBef>
                <a:spcPts val="0"/>
              </a:spcBef>
              <a:spcAft>
                <a:spcPts val="0"/>
              </a:spcAft>
              <a:buSzPts val="3000"/>
              <a:buNone/>
              <a:defRPr sz="6000"/>
            </a:lvl3pPr>
            <a:lvl4pPr lvl="3" algn="ctr">
              <a:lnSpc>
                <a:spcPct val="100000"/>
              </a:lnSpc>
              <a:spcBef>
                <a:spcPts val="0"/>
              </a:spcBef>
              <a:spcAft>
                <a:spcPts val="0"/>
              </a:spcAft>
              <a:buSzPts val="3000"/>
              <a:buNone/>
              <a:defRPr sz="6000"/>
            </a:lvl4pPr>
            <a:lvl5pPr lvl="4" algn="ctr">
              <a:lnSpc>
                <a:spcPct val="100000"/>
              </a:lnSpc>
              <a:spcBef>
                <a:spcPts val="0"/>
              </a:spcBef>
              <a:spcAft>
                <a:spcPts val="0"/>
              </a:spcAft>
              <a:buSzPts val="3000"/>
              <a:buNone/>
              <a:defRPr sz="6000"/>
            </a:lvl5pPr>
            <a:lvl6pPr lvl="5" algn="ctr">
              <a:lnSpc>
                <a:spcPct val="100000"/>
              </a:lnSpc>
              <a:spcBef>
                <a:spcPts val="0"/>
              </a:spcBef>
              <a:spcAft>
                <a:spcPts val="0"/>
              </a:spcAft>
              <a:buSzPts val="3000"/>
              <a:buNone/>
              <a:defRPr sz="6000"/>
            </a:lvl6pPr>
            <a:lvl7pPr lvl="6" algn="ctr">
              <a:lnSpc>
                <a:spcPct val="100000"/>
              </a:lnSpc>
              <a:spcBef>
                <a:spcPts val="0"/>
              </a:spcBef>
              <a:spcAft>
                <a:spcPts val="0"/>
              </a:spcAft>
              <a:buSzPts val="3000"/>
              <a:buNone/>
              <a:defRPr sz="6000"/>
            </a:lvl7pPr>
            <a:lvl8pPr lvl="7" algn="ctr">
              <a:lnSpc>
                <a:spcPct val="100000"/>
              </a:lnSpc>
              <a:spcBef>
                <a:spcPts val="0"/>
              </a:spcBef>
              <a:spcAft>
                <a:spcPts val="0"/>
              </a:spcAft>
              <a:buSzPts val="3000"/>
              <a:buNone/>
              <a:defRPr sz="6000"/>
            </a:lvl8pPr>
            <a:lvl9pPr lvl="8" algn="ctr">
              <a:lnSpc>
                <a:spcPct val="100000"/>
              </a:lnSpc>
              <a:spcBef>
                <a:spcPts val="0"/>
              </a:spcBef>
              <a:spcAft>
                <a:spcPts val="0"/>
              </a:spcAft>
              <a:buSzPts val="3000"/>
              <a:buNone/>
              <a:defRPr sz="6000"/>
            </a:lvl9pPr>
          </a:lstStyle>
          <a:p>
            <a:endParaRPr/>
          </a:p>
        </p:txBody>
      </p:sp>
    </p:spTree>
    <p:extLst>
      <p:ext uri="{BB962C8B-B14F-4D97-AF65-F5344CB8AC3E}">
        <p14:creationId xmlns:p14="http://schemas.microsoft.com/office/powerpoint/2010/main" val="363743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0"/>
        <p:cNvGrpSpPr/>
        <p:nvPr/>
      </p:nvGrpSpPr>
      <p:grpSpPr>
        <a:xfrm>
          <a:off x="0" y="0"/>
          <a:ext cx="0" cy="0"/>
          <a:chOff x="0" y="0"/>
          <a:chExt cx="0" cy="0"/>
        </a:xfrm>
      </p:grpSpPr>
      <p:pic>
        <p:nvPicPr>
          <p:cNvPr id="41" name="Google Shape;41;p27"/>
          <p:cNvPicPr preferRelativeResize="0"/>
          <p:nvPr/>
        </p:nvPicPr>
        <p:blipFill rotWithShape="1">
          <a:blip r:embed="rId2">
            <a:alphaModFix/>
          </a:blip>
          <a:srcRect b="15668"/>
          <a:stretch/>
        </p:blipFill>
        <p:spPr>
          <a:xfrm>
            <a:off x="-1" y="1"/>
            <a:ext cx="18288006" cy="10286998"/>
          </a:xfrm>
          <a:prstGeom prst="rect">
            <a:avLst/>
          </a:prstGeom>
          <a:noFill/>
          <a:ln>
            <a:noFill/>
          </a:ln>
        </p:spPr>
      </p:pic>
      <p:grpSp>
        <p:nvGrpSpPr>
          <p:cNvPr id="42" name="Google Shape;42;p27"/>
          <p:cNvGrpSpPr/>
          <p:nvPr/>
        </p:nvGrpSpPr>
        <p:grpSpPr>
          <a:xfrm>
            <a:off x="0" y="0"/>
            <a:ext cx="18288000" cy="10287000"/>
            <a:chOff x="-1669975" y="695600"/>
            <a:chExt cx="9144000" cy="5143500"/>
          </a:xfrm>
        </p:grpSpPr>
        <p:sp>
          <p:nvSpPr>
            <p:cNvPr id="43" name="Google Shape;43;p27"/>
            <p:cNvSpPr/>
            <p:nvPr/>
          </p:nvSpPr>
          <p:spPr>
            <a:xfrm rot="10800000">
              <a:off x="-1669975" y="695600"/>
              <a:ext cx="9144000" cy="5143500"/>
            </a:xfrm>
            <a:prstGeom prst="rect">
              <a:avLst/>
            </a:prstGeom>
            <a:solidFill>
              <a:srgbClr val="1C2435">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44" name="Google Shape;44;p27"/>
            <p:cNvSpPr/>
            <p:nvPr/>
          </p:nvSpPr>
          <p:spPr>
            <a:xfrm flipH="1">
              <a:off x="-1669975" y="695600"/>
              <a:ext cx="9144000" cy="5143500"/>
            </a:xfrm>
            <a:prstGeom prst="rect">
              <a:avLst/>
            </a:prstGeom>
            <a:gradFill>
              <a:gsLst>
                <a:gs pos="0">
                  <a:schemeClr val="lt1"/>
                </a:gs>
                <a:gs pos="100000">
                  <a:srgbClr val="1C2435">
                    <a:alpha val="3921"/>
                  </a:srgbClr>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sp>
        <p:nvSpPr>
          <p:cNvPr id="45" name="Google Shape;45;p27"/>
          <p:cNvSpPr txBox="1">
            <a:spLocks noGrp="1"/>
          </p:cNvSpPr>
          <p:nvPr>
            <p:ph type="title" hasCustomPrompt="1"/>
          </p:nvPr>
        </p:nvSpPr>
        <p:spPr>
          <a:xfrm>
            <a:off x="2568000" y="2985150"/>
            <a:ext cx="13152000" cy="2427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9600"/>
              <a:buNone/>
              <a:defRPr sz="12000"/>
            </a:lvl1pPr>
            <a:lvl2pPr lvl="1" algn="ctr">
              <a:lnSpc>
                <a:spcPct val="100000"/>
              </a:lnSpc>
              <a:spcBef>
                <a:spcPts val="0"/>
              </a:spcBef>
              <a:spcAft>
                <a:spcPts val="0"/>
              </a:spcAft>
              <a:buSzPts val="9600"/>
              <a:buNone/>
              <a:defRPr sz="19200"/>
            </a:lvl2pPr>
            <a:lvl3pPr lvl="2" algn="ctr">
              <a:lnSpc>
                <a:spcPct val="100000"/>
              </a:lnSpc>
              <a:spcBef>
                <a:spcPts val="0"/>
              </a:spcBef>
              <a:spcAft>
                <a:spcPts val="0"/>
              </a:spcAft>
              <a:buSzPts val="9600"/>
              <a:buNone/>
              <a:defRPr sz="19200"/>
            </a:lvl3pPr>
            <a:lvl4pPr lvl="3" algn="ctr">
              <a:lnSpc>
                <a:spcPct val="100000"/>
              </a:lnSpc>
              <a:spcBef>
                <a:spcPts val="0"/>
              </a:spcBef>
              <a:spcAft>
                <a:spcPts val="0"/>
              </a:spcAft>
              <a:buSzPts val="9600"/>
              <a:buNone/>
              <a:defRPr sz="19200"/>
            </a:lvl4pPr>
            <a:lvl5pPr lvl="4" algn="ctr">
              <a:lnSpc>
                <a:spcPct val="100000"/>
              </a:lnSpc>
              <a:spcBef>
                <a:spcPts val="0"/>
              </a:spcBef>
              <a:spcAft>
                <a:spcPts val="0"/>
              </a:spcAft>
              <a:buSzPts val="9600"/>
              <a:buNone/>
              <a:defRPr sz="19200"/>
            </a:lvl5pPr>
            <a:lvl6pPr lvl="5" algn="ctr">
              <a:lnSpc>
                <a:spcPct val="100000"/>
              </a:lnSpc>
              <a:spcBef>
                <a:spcPts val="0"/>
              </a:spcBef>
              <a:spcAft>
                <a:spcPts val="0"/>
              </a:spcAft>
              <a:buSzPts val="9600"/>
              <a:buNone/>
              <a:defRPr sz="19200"/>
            </a:lvl6pPr>
            <a:lvl7pPr lvl="6" algn="ctr">
              <a:lnSpc>
                <a:spcPct val="100000"/>
              </a:lnSpc>
              <a:spcBef>
                <a:spcPts val="0"/>
              </a:spcBef>
              <a:spcAft>
                <a:spcPts val="0"/>
              </a:spcAft>
              <a:buSzPts val="9600"/>
              <a:buNone/>
              <a:defRPr sz="19200"/>
            </a:lvl7pPr>
            <a:lvl8pPr lvl="7" algn="ctr">
              <a:lnSpc>
                <a:spcPct val="100000"/>
              </a:lnSpc>
              <a:spcBef>
                <a:spcPts val="0"/>
              </a:spcBef>
              <a:spcAft>
                <a:spcPts val="0"/>
              </a:spcAft>
              <a:buSzPts val="9600"/>
              <a:buNone/>
              <a:defRPr sz="19200"/>
            </a:lvl8pPr>
            <a:lvl9pPr lvl="8" algn="ctr">
              <a:lnSpc>
                <a:spcPct val="100000"/>
              </a:lnSpc>
              <a:spcBef>
                <a:spcPts val="0"/>
              </a:spcBef>
              <a:spcAft>
                <a:spcPts val="0"/>
              </a:spcAft>
              <a:buSzPts val="9600"/>
              <a:buNone/>
              <a:defRPr sz="19200"/>
            </a:lvl9pPr>
          </a:lstStyle>
          <a:p>
            <a:r>
              <a:t>xx%</a:t>
            </a:r>
          </a:p>
        </p:txBody>
      </p:sp>
      <p:sp>
        <p:nvSpPr>
          <p:cNvPr id="46" name="Google Shape;46;p27"/>
          <p:cNvSpPr txBox="1">
            <a:spLocks noGrp="1"/>
          </p:cNvSpPr>
          <p:nvPr>
            <p:ph type="subTitle" idx="1"/>
          </p:nvPr>
        </p:nvSpPr>
        <p:spPr>
          <a:xfrm>
            <a:off x="2568000" y="6184150"/>
            <a:ext cx="13152000" cy="994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3200"/>
            </a:lvl1pPr>
            <a:lvl2pPr lvl="1" algn="ctr">
              <a:lnSpc>
                <a:spcPct val="100000"/>
              </a:lnSpc>
              <a:spcBef>
                <a:spcPts val="0"/>
              </a:spcBef>
              <a:spcAft>
                <a:spcPts val="0"/>
              </a:spcAft>
              <a:buSzPts val="1600"/>
              <a:buNone/>
              <a:defRPr sz="3200"/>
            </a:lvl2pPr>
            <a:lvl3pPr lvl="2" algn="ctr">
              <a:lnSpc>
                <a:spcPct val="100000"/>
              </a:lnSpc>
              <a:spcBef>
                <a:spcPts val="0"/>
              </a:spcBef>
              <a:spcAft>
                <a:spcPts val="0"/>
              </a:spcAft>
              <a:buSzPts val="1600"/>
              <a:buNone/>
              <a:defRPr sz="3200"/>
            </a:lvl3pPr>
            <a:lvl4pPr lvl="3" algn="ctr">
              <a:lnSpc>
                <a:spcPct val="100000"/>
              </a:lnSpc>
              <a:spcBef>
                <a:spcPts val="0"/>
              </a:spcBef>
              <a:spcAft>
                <a:spcPts val="0"/>
              </a:spcAft>
              <a:buSzPts val="1600"/>
              <a:buNone/>
              <a:defRPr sz="3200"/>
            </a:lvl4pPr>
            <a:lvl5pPr lvl="4" algn="ctr">
              <a:lnSpc>
                <a:spcPct val="100000"/>
              </a:lnSpc>
              <a:spcBef>
                <a:spcPts val="0"/>
              </a:spcBef>
              <a:spcAft>
                <a:spcPts val="0"/>
              </a:spcAft>
              <a:buSzPts val="1600"/>
              <a:buNone/>
              <a:defRPr sz="3200"/>
            </a:lvl5pPr>
            <a:lvl6pPr lvl="5" algn="ctr">
              <a:lnSpc>
                <a:spcPct val="100000"/>
              </a:lnSpc>
              <a:spcBef>
                <a:spcPts val="0"/>
              </a:spcBef>
              <a:spcAft>
                <a:spcPts val="0"/>
              </a:spcAft>
              <a:buSzPts val="1600"/>
              <a:buNone/>
              <a:defRPr sz="3200"/>
            </a:lvl6pPr>
            <a:lvl7pPr lvl="6" algn="ctr">
              <a:lnSpc>
                <a:spcPct val="100000"/>
              </a:lnSpc>
              <a:spcBef>
                <a:spcPts val="0"/>
              </a:spcBef>
              <a:spcAft>
                <a:spcPts val="0"/>
              </a:spcAft>
              <a:buSzPts val="1600"/>
              <a:buNone/>
              <a:defRPr sz="3200"/>
            </a:lvl7pPr>
            <a:lvl8pPr lvl="7" algn="ctr">
              <a:lnSpc>
                <a:spcPct val="100000"/>
              </a:lnSpc>
              <a:spcBef>
                <a:spcPts val="0"/>
              </a:spcBef>
              <a:spcAft>
                <a:spcPts val="0"/>
              </a:spcAft>
              <a:buSzPts val="1600"/>
              <a:buNone/>
              <a:defRPr sz="3200"/>
            </a:lvl8pPr>
            <a:lvl9pPr lvl="8" algn="ctr">
              <a:lnSpc>
                <a:spcPct val="100000"/>
              </a:lnSpc>
              <a:spcBef>
                <a:spcPts val="0"/>
              </a:spcBef>
              <a:spcAft>
                <a:spcPts val="0"/>
              </a:spcAft>
              <a:buSzPts val="1600"/>
              <a:buNone/>
              <a:defRPr sz="3200"/>
            </a:lvl9pPr>
          </a:lstStyle>
          <a:p>
            <a:endParaRPr/>
          </a:p>
        </p:txBody>
      </p:sp>
      <p:grpSp>
        <p:nvGrpSpPr>
          <p:cNvPr id="47" name="Google Shape;47;p27"/>
          <p:cNvGrpSpPr/>
          <p:nvPr/>
        </p:nvGrpSpPr>
        <p:grpSpPr>
          <a:xfrm rot="10800000">
            <a:off x="-3488734" y="8578773"/>
            <a:ext cx="7280736" cy="1276782"/>
            <a:chOff x="4820700" y="3011328"/>
            <a:chExt cx="1074965" cy="205284"/>
          </a:xfrm>
        </p:grpSpPr>
        <p:sp>
          <p:nvSpPr>
            <p:cNvPr id="48" name="Google Shape;48;p27"/>
            <p:cNvSpPr/>
            <p:nvPr/>
          </p:nvSpPr>
          <p:spPr>
            <a:xfrm>
              <a:off x="5763972" y="3011328"/>
              <a:ext cx="131693" cy="205284"/>
            </a:xfrm>
            <a:custGeom>
              <a:avLst/>
              <a:gdLst/>
              <a:ahLst/>
              <a:cxnLst/>
              <a:rect l="l" t="t" r="r" b="b"/>
              <a:pathLst>
                <a:path w="9302" h="14500" fill="none" extrusionOk="0">
                  <a:moveTo>
                    <a:pt x="7235" y="14499"/>
                  </a:moveTo>
                  <a:lnTo>
                    <a:pt x="9302" y="12463"/>
                  </a:lnTo>
                  <a:lnTo>
                    <a:pt x="4043" y="7265"/>
                  </a:lnTo>
                  <a:lnTo>
                    <a:pt x="9302" y="2006"/>
                  </a:lnTo>
                  <a:lnTo>
                    <a:pt x="7235" y="0"/>
                  </a:lnTo>
                  <a:lnTo>
                    <a:pt x="1"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49" name="Google Shape;49;p27"/>
            <p:cNvSpPr/>
            <p:nvPr/>
          </p:nvSpPr>
          <p:spPr>
            <a:xfrm>
              <a:off x="5705020"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50" name="Google Shape;50;p27"/>
            <p:cNvSpPr/>
            <p:nvPr/>
          </p:nvSpPr>
          <p:spPr>
            <a:xfrm>
              <a:off x="5646068"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51" name="Google Shape;51;p27"/>
            <p:cNvSpPr/>
            <p:nvPr/>
          </p:nvSpPr>
          <p:spPr>
            <a:xfrm>
              <a:off x="5587541" y="3011328"/>
              <a:ext cx="131254" cy="205284"/>
            </a:xfrm>
            <a:custGeom>
              <a:avLst/>
              <a:gdLst/>
              <a:ahLst/>
              <a:cxnLst/>
              <a:rect l="l" t="t" r="r" b="b"/>
              <a:pathLst>
                <a:path w="9271" h="14500" fill="none" extrusionOk="0">
                  <a:moveTo>
                    <a:pt x="4043" y="7265"/>
                  </a:moveTo>
                  <a:lnTo>
                    <a:pt x="9271" y="2006"/>
                  </a:lnTo>
                  <a:lnTo>
                    <a:pt x="7234" y="0"/>
                  </a:lnTo>
                  <a:lnTo>
                    <a:pt x="0" y="7265"/>
                  </a:lnTo>
                  <a:lnTo>
                    <a:pt x="723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52" name="Google Shape;52;p27"/>
            <p:cNvSpPr/>
            <p:nvPr/>
          </p:nvSpPr>
          <p:spPr>
            <a:xfrm>
              <a:off x="5528150"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53" name="Google Shape;53;p27"/>
            <p:cNvSpPr/>
            <p:nvPr/>
          </p:nvSpPr>
          <p:spPr>
            <a:xfrm>
              <a:off x="5469198" y="3011328"/>
              <a:ext cx="131693" cy="205284"/>
            </a:xfrm>
            <a:custGeom>
              <a:avLst/>
              <a:gdLst/>
              <a:ahLst/>
              <a:cxnLst/>
              <a:rect l="l" t="t" r="r" b="b"/>
              <a:pathLst>
                <a:path w="9302" h="14500" fill="none" extrusionOk="0">
                  <a:moveTo>
                    <a:pt x="4043" y="7265"/>
                  </a:moveTo>
                  <a:lnTo>
                    <a:pt x="9302" y="2006"/>
                  </a:lnTo>
                  <a:lnTo>
                    <a:pt x="7235" y="0"/>
                  </a:lnTo>
                  <a:lnTo>
                    <a:pt x="0"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54" name="Google Shape;54;p27"/>
            <p:cNvSpPr/>
            <p:nvPr/>
          </p:nvSpPr>
          <p:spPr>
            <a:xfrm>
              <a:off x="5410247"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55" name="Google Shape;55;p27"/>
            <p:cNvSpPr/>
            <p:nvPr/>
          </p:nvSpPr>
          <p:spPr>
            <a:xfrm>
              <a:off x="5351295"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56" name="Google Shape;56;p27"/>
            <p:cNvSpPr/>
            <p:nvPr/>
          </p:nvSpPr>
          <p:spPr>
            <a:xfrm>
              <a:off x="5292768" y="3011328"/>
              <a:ext cx="131254" cy="205284"/>
            </a:xfrm>
            <a:custGeom>
              <a:avLst/>
              <a:gdLst/>
              <a:ahLst/>
              <a:cxnLst/>
              <a:rect l="l" t="t" r="r" b="b"/>
              <a:pathLst>
                <a:path w="9271" h="14500" fill="none" extrusionOk="0">
                  <a:moveTo>
                    <a:pt x="4012" y="7265"/>
                  </a:moveTo>
                  <a:lnTo>
                    <a:pt x="9271" y="2006"/>
                  </a:lnTo>
                  <a:lnTo>
                    <a:pt x="7204" y="0"/>
                  </a:lnTo>
                  <a:lnTo>
                    <a:pt x="0" y="7265"/>
                  </a:lnTo>
                  <a:lnTo>
                    <a:pt x="720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57" name="Google Shape;57;p27"/>
            <p:cNvSpPr/>
            <p:nvPr/>
          </p:nvSpPr>
          <p:spPr>
            <a:xfrm>
              <a:off x="5233377"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58" name="Google Shape;58;p27"/>
            <p:cNvSpPr/>
            <p:nvPr/>
          </p:nvSpPr>
          <p:spPr>
            <a:xfrm>
              <a:off x="5174425"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59" name="Google Shape;59;p27"/>
            <p:cNvSpPr/>
            <p:nvPr/>
          </p:nvSpPr>
          <p:spPr>
            <a:xfrm>
              <a:off x="5115473"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60" name="Google Shape;60;p27"/>
            <p:cNvSpPr/>
            <p:nvPr/>
          </p:nvSpPr>
          <p:spPr>
            <a:xfrm>
              <a:off x="5056507" y="3011328"/>
              <a:ext cx="131268" cy="205284"/>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61" name="Google Shape;61;p27"/>
            <p:cNvSpPr/>
            <p:nvPr/>
          </p:nvSpPr>
          <p:spPr>
            <a:xfrm>
              <a:off x="4997556" y="3011328"/>
              <a:ext cx="131693" cy="205284"/>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62" name="Google Shape;62;p27"/>
            <p:cNvSpPr/>
            <p:nvPr/>
          </p:nvSpPr>
          <p:spPr>
            <a:xfrm>
              <a:off x="4938604"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63" name="Google Shape;63;p27"/>
            <p:cNvSpPr/>
            <p:nvPr/>
          </p:nvSpPr>
          <p:spPr>
            <a:xfrm>
              <a:off x="4879652"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64" name="Google Shape;64;p27"/>
            <p:cNvSpPr/>
            <p:nvPr/>
          </p:nvSpPr>
          <p:spPr>
            <a:xfrm>
              <a:off x="4820700" y="3011328"/>
              <a:ext cx="131254" cy="205284"/>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grpSp>
        <p:nvGrpSpPr>
          <p:cNvPr id="65" name="Google Shape;65;p27"/>
          <p:cNvGrpSpPr/>
          <p:nvPr/>
        </p:nvGrpSpPr>
        <p:grpSpPr>
          <a:xfrm rot="10800000" flipH="1">
            <a:off x="14985366" y="533723"/>
            <a:ext cx="7280736" cy="1276782"/>
            <a:chOff x="4820700" y="3011328"/>
            <a:chExt cx="1074965" cy="205284"/>
          </a:xfrm>
        </p:grpSpPr>
        <p:sp>
          <p:nvSpPr>
            <p:cNvPr id="66" name="Google Shape;66;p27"/>
            <p:cNvSpPr/>
            <p:nvPr/>
          </p:nvSpPr>
          <p:spPr>
            <a:xfrm>
              <a:off x="5763972" y="3011328"/>
              <a:ext cx="131693" cy="205284"/>
            </a:xfrm>
            <a:custGeom>
              <a:avLst/>
              <a:gdLst/>
              <a:ahLst/>
              <a:cxnLst/>
              <a:rect l="l" t="t" r="r" b="b"/>
              <a:pathLst>
                <a:path w="9302" h="14500" fill="none" extrusionOk="0">
                  <a:moveTo>
                    <a:pt x="7235" y="14499"/>
                  </a:moveTo>
                  <a:lnTo>
                    <a:pt x="9302" y="12463"/>
                  </a:lnTo>
                  <a:lnTo>
                    <a:pt x="4043" y="7265"/>
                  </a:lnTo>
                  <a:lnTo>
                    <a:pt x="9302" y="2006"/>
                  </a:lnTo>
                  <a:lnTo>
                    <a:pt x="7235" y="0"/>
                  </a:lnTo>
                  <a:lnTo>
                    <a:pt x="1"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67" name="Google Shape;67;p27"/>
            <p:cNvSpPr/>
            <p:nvPr/>
          </p:nvSpPr>
          <p:spPr>
            <a:xfrm>
              <a:off x="5705020"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68" name="Google Shape;68;p27"/>
            <p:cNvSpPr/>
            <p:nvPr/>
          </p:nvSpPr>
          <p:spPr>
            <a:xfrm>
              <a:off x="5646068"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69" name="Google Shape;69;p27"/>
            <p:cNvSpPr/>
            <p:nvPr/>
          </p:nvSpPr>
          <p:spPr>
            <a:xfrm>
              <a:off x="5587541" y="3011328"/>
              <a:ext cx="131254" cy="205284"/>
            </a:xfrm>
            <a:custGeom>
              <a:avLst/>
              <a:gdLst/>
              <a:ahLst/>
              <a:cxnLst/>
              <a:rect l="l" t="t" r="r" b="b"/>
              <a:pathLst>
                <a:path w="9271" h="14500" fill="none" extrusionOk="0">
                  <a:moveTo>
                    <a:pt x="4043" y="7265"/>
                  </a:moveTo>
                  <a:lnTo>
                    <a:pt x="9271" y="2006"/>
                  </a:lnTo>
                  <a:lnTo>
                    <a:pt x="7234" y="0"/>
                  </a:lnTo>
                  <a:lnTo>
                    <a:pt x="0" y="7265"/>
                  </a:lnTo>
                  <a:lnTo>
                    <a:pt x="723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70" name="Google Shape;70;p27"/>
            <p:cNvSpPr/>
            <p:nvPr/>
          </p:nvSpPr>
          <p:spPr>
            <a:xfrm>
              <a:off x="5528150"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71" name="Google Shape;71;p27"/>
            <p:cNvSpPr/>
            <p:nvPr/>
          </p:nvSpPr>
          <p:spPr>
            <a:xfrm>
              <a:off x="5469198" y="3011328"/>
              <a:ext cx="131693" cy="205284"/>
            </a:xfrm>
            <a:custGeom>
              <a:avLst/>
              <a:gdLst/>
              <a:ahLst/>
              <a:cxnLst/>
              <a:rect l="l" t="t" r="r" b="b"/>
              <a:pathLst>
                <a:path w="9302" h="14500" fill="none" extrusionOk="0">
                  <a:moveTo>
                    <a:pt x="4043" y="7265"/>
                  </a:moveTo>
                  <a:lnTo>
                    <a:pt x="9302" y="2006"/>
                  </a:lnTo>
                  <a:lnTo>
                    <a:pt x="7235" y="0"/>
                  </a:lnTo>
                  <a:lnTo>
                    <a:pt x="0"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72" name="Google Shape;72;p27"/>
            <p:cNvSpPr/>
            <p:nvPr/>
          </p:nvSpPr>
          <p:spPr>
            <a:xfrm>
              <a:off x="5410247"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73" name="Google Shape;73;p27"/>
            <p:cNvSpPr/>
            <p:nvPr/>
          </p:nvSpPr>
          <p:spPr>
            <a:xfrm>
              <a:off x="5351295"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74" name="Google Shape;74;p27"/>
            <p:cNvSpPr/>
            <p:nvPr/>
          </p:nvSpPr>
          <p:spPr>
            <a:xfrm>
              <a:off x="5292768" y="3011328"/>
              <a:ext cx="131254" cy="205284"/>
            </a:xfrm>
            <a:custGeom>
              <a:avLst/>
              <a:gdLst/>
              <a:ahLst/>
              <a:cxnLst/>
              <a:rect l="l" t="t" r="r" b="b"/>
              <a:pathLst>
                <a:path w="9271" h="14500" fill="none" extrusionOk="0">
                  <a:moveTo>
                    <a:pt x="4012" y="7265"/>
                  </a:moveTo>
                  <a:lnTo>
                    <a:pt x="9271" y="2006"/>
                  </a:lnTo>
                  <a:lnTo>
                    <a:pt x="7204" y="0"/>
                  </a:lnTo>
                  <a:lnTo>
                    <a:pt x="0" y="7265"/>
                  </a:lnTo>
                  <a:lnTo>
                    <a:pt x="720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75" name="Google Shape;75;p27"/>
            <p:cNvSpPr/>
            <p:nvPr/>
          </p:nvSpPr>
          <p:spPr>
            <a:xfrm>
              <a:off x="5233377"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76" name="Google Shape;76;p27"/>
            <p:cNvSpPr/>
            <p:nvPr/>
          </p:nvSpPr>
          <p:spPr>
            <a:xfrm>
              <a:off x="5174425"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77" name="Google Shape;77;p27"/>
            <p:cNvSpPr/>
            <p:nvPr/>
          </p:nvSpPr>
          <p:spPr>
            <a:xfrm>
              <a:off x="5115473"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78" name="Google Shape;78;p27"/>
            <p:cNvSpPr/>
            <p:nvPr/>
          </p:nvSpPr>
          <p:spPr>
            <a:xfrm>
              <a:off x="5056507" y="3011328"/>
              <a:ext cx="131268" cy="205284"/>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79" name="Google Shape;79;p27"/>
            <p:cNvSpPr/>
            <p:nvPr/>
          </p:nvSpPr>
          <p:spPr>
            <a:xfrm>
              <a:off x="4997556" y="3011328"/>
              <a:ext cx="131693" cy="205284"/>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80" name="Google Shape;80;p27"/>
            <p:cNvSpPr/>
            <p:nvPr/>
          </p:nvSpPr>
          <p:spPr>
            <a:xfrm>
              <a:off x="4938604"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81" name="Google Shape;81;p27"/>
            <p:cNvSpPr/>
            <p:nvPr/>
          </p:nvSpPr>
          <p:spPr>
            <a:xfrm>
              <a:off x="4879652"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82" name="Google Shape;82;p27"/>
            <p:cNvSpPr/>
            <p:nvPr/>
          </p:nvSpPr>
          <p:spPr>
            <a:xfrm>
              <a:off x="4820700" y="3011328"/>
              <a:ext cx="131254" cy="205284"/>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80719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3"/>
        <p:cNvGrpSpPr/>
        <p:nvPr/>
      </p:nvGrpSpPr>
      <p:grpSpPr>
        <a:xfrm>
          <a:off x="0" y="0"/>
          <a:ext cx="0" cy="0"/>
          <a:chOff x="0" y="0"/>
          <a:chExt cx="0" cy="0"/>
        </a:xfrm>
      </p:grpSpPr>
      <p:sp>
        <p:nvSpPr>
          <p:cNvPr id="84" name="Google Shape;84;p28"/>
          <p:cNvSpPr txBox="1">
            <a:spLocks noGrp="1"/>
          </p:cNvSpPr>
          <p:nvPr>
            <p:ph type="subTitle" idx="1"/>
          </p:nvPr>
        </p:nvSpPr>
        <p:spPr>
          <a:xfrm>
            <a:off x="1875250" y="5768850"/>
            <a:ext cx="4350600" cy="222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28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5" name="Google Shape;85;p28"/>
          <p:cNvSpPr txBox="1">
            <a:spLocks noGrp="1"/>
          </p:cNvSpPr>
          <p:nvPr>
            <p:ph type="subTitle" idx="2"/>
          </p:nvPr>
        </p:nvSpPr>
        <p:spPr>
          <a:xfrm>
            <a:off x="6968694" y="5768850"/>
            <a:ext cx="4350600" cy="222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28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6" name="Google Shape;86;p28"/>
          <p:cNvSpPr txBox="1">
            <a:spLocks noGrp="1"/>
          </p:cNvSpPr>
          <p:nvPr>
            <p:ph type="subTitle" idx="3"/>
          </p:nvPr>
        </p:nvSpPr>
        <p:spPr>
          <a:xfrm>
            <a:off x="12062150" y="5768850"/>
            <a:ext cx="4350600" cy="222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28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7" name="Google Shape;87;p28"/>
          <p:cNvSpPr txBox="1">
            <a:spLocks noGrp="1"/>
          </p:cNvSpPr>
          <p:nvPr>
            <p:ph type="title"/>
          </p:nvPr>
        </p:nvSpPr>
        <p:spPr>
          <a:xfrm>
            <a:off x="1440000" y="890050"/>
            <a:ext cx="15408000" cy="114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88" name="Google Shape;88;p28"/>
          <p:cNvSpPr txBox="1">
            <a:spLocks noGrp="1"/>
          </p:cNvSpPr>
          <p:nvPr>
            <p:ph type="subTitle" idx="4"/>
          </p:nvPr>
        </p:nvSpPr>
        <p:spPr>
          <a:xfrm>
            <a:off x="1875250" y="5147750"/>
            <a:ext cx="4350600" cy="7884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lt1"/>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89" name="Google Shape;89;p28"/>
          <p:cNvSpPr txBox="1">
            <a:spLocks noGrp="1"/>
          </p:cNvSpPr>
          <p:nvPr>
            <p:ph type="subTitle" idx="5"/>
          </p:nvPr>
        </p:nvSpPr>
        <p:spPr>
          <a:xfrm>
            <a:off x="6968694" y="5147750"/>
            <a:ext cx="4350600" cy="7884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lt1"/>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90" name="Google Shape;90;p28"/>
          <p:cNvSpPr txBox="1">
            <a:spLocks noGrp="1"/>
          </p:cNvSpPr>
          <p:nvPr>
            <p:ph type="subTitle" idx="6"/>
          </p:nvPr>
        </p:nvSpPr>
        <p:spPr>
          <a:xfrm>
            <a:off x="12062150" y="5147750"/>
            <a:ext cx="4350600" cy="7884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lt1"/>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759576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1"/>
        <p:cNvGrpSpPr/>
        <p:nvPr/>
      </p:nvGrpSpPr>
      <p:grpSpPr>
        <a:xfrm>
          <a:off x="0" y="0"/>
          <a:ext cx="0" cy="0"/>
          <a:chOff x="0" y="0"/>
          <a:chExt cx="0" cy="0"/>
        </a:xfrm>
      </p:grpSpPr>
      <p:sp>
        <p:nvSpPr>
          <p:cNvPr id="92" name="Google Shape;92;p29"/>
          <p:cNvSpPr txBox="1">
            <a:spLocks noGrp="1"/>
          </p:cNvSpPr>
          <p:nvPr>
            <p:ph type="title"/>
          </p:nvPr>
        </p:nvSpPr>
        <p:spPr>
          <a:xfrm>
            <a:off x="1440000" y="2031500"/>
            <a:ext cx="7639200" cy="2806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3" name="Google Shape;93;p29"/>
          <p:cNvSpPr txBox="1">
            <a:spLocks noGrp="1"/>
          </p:cNvSpPr>
          <p:nvPr>
            <p:ph type="subTitle" idx="1"/>
          </p:nvPr>
        </p:nvSpPr>
        <p:spPr>
          <a:xfrm>
            <a:off x="1440000" y="5047900"/>
            <a:ext cx="7639200" cy="2806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999999"/>
              </a:buClr>
              <a:buSzPts val="800"/>
              <a:buFont typeface="Open Sans"/>
              <a:buChar char="●"/>
              <a:defRPr/>
            </a:lvl1pPr>
            <a:lvl2pPr lvl="1" algn="ctr">
              <a:lnSpc>
                <a:spcPct val="100000"/>
              </a:lnSpc>
              <a:spcBef>
                <a:spcPts val="0"/>
              </a:spcBef>
              <a:spcAft>
                <a:spcPts val="0"/>
              </a:spcAft>
              <a:buClr>
                <a:srgbClr val="999999"/>
              </a:buClr>
              <a:buSzPts val="800"/>
              <a:buFont typeface="Open Sans"/>
              <a:buChar char="○"/>
              <a:defRPr/>
            </a:lvl2pPr>
            <a:lvl3pPr lvl="2" algn="ctr">
              <a:lnSpc>
                <a:spcPct val="100000"/>
              </a:lnSpc>
              <a:spcBef>
                <a:spcPts val="0"/>
              </a:spcBef>
              <a:spcAft>
                <a:spcPts val="0"/>
              </a:spcAft>
              <a:buClr>
                <a:srgbClr val="999999"/>
              </a:buClr>
              <a:buSzPts val="800"/>
              <a:buFont typeface="Open Sans"/>
              <a:buChar char="■"/>
              <a:defRPr/>
            </a:lvl3pPr>
            <a:lvl4pPr lvl="3" algn="ctr">
              <a:lnSpc>
                <a:spcPct val="100000"/>
              </a:lnSpc>
              <a:spcBef>
                <a:spcPts val="0"/>
              </a:spcBef>
              <a:spcAft>
                <a:spcPts val="0"/>
              </a:spcAft>
              <a:buClr>
                <a:srgbClr val="999999"/>
              </a:buClr>
              <a:buSzPts val="800"/>
              <a:buFont typeface="Open Sans"/>
              <a:buChar char="●"/>
              <a:defRPr/>
            </a:lvl4pPr>
            <a:lvl5pPr lvl="4" algn="ctr">
              <a:lnSpc>
                <a:spcPct val="100000"/>
              </a:lnSpc>
              <a:spcBef>
                <a:spcPts val="0"/>
              </a:spcBef>
              <a:spcAft>
                <a:spcPts val="0"/>
              </a:spcAft>
              <a:buClr>
                <a:srgbClr val="999999"/>
              </a:buClr>
              <a:buSzPts val="1200"/>
              <a:buFont typeface="Open Sans"/>
              <a:buChar char="○"/>
              <a:defRPr/>
            </a:lvl5pPr>
            <a:lvl6pPr lvl="5" algn="ctr">
              <a:lnSpc>
                <a:spcPct val="100000"/>
              </a:lnSpc>
              <a:spcBef>
                <a:spcPts val="0"/>
              </a:spcBef>
              <a:spcAft>
                <a:spcPts val="0"/>
              </a:spcAft>
              <a:buClr>
                <a:srgbClr val="999999"/>
              </a:buClr>
              <a:buSzPts val="1200"/>
              <a:buFont typeface="Open Sans"/>
              <a:buChar char="■"/>
              <a:defRPr/>
            </a:lvl6pPr>
            <a:lvl7pPr lvl="6" algn="ctr">
              <a:lnSpc>
                <a:spcPct val="100000"/>
              </a:lnSpc>
              <a:spcBef>
                <a:spcPts val="0"/>
              </a:spcBef>
              <a:spcAft>
                <a:spcPts val="0"/>
              </a:spcAft>
              <a:buClr>
                <a:srgbClr val="999999"/>
              </a:buClr>
              <a:buSzPts val="700"/>
              <a:buFont typeface="Open Sans"/>
              <a:buChar char="●"/>
              <a:defRPr/>
            </a:lvl7pPr>
            <a:lvl8pPr lvl="7" algn="ctr">
              <a:lnSpc>
                <a:spcPct val="100000"/>
              </a:lnSpc>
              <a:spcBef>
                <a:spcPts val="0"/>
              </a:spcBef>
              <a:spcAft>
                <a:spcPts val="0"/>
              </a:spcAft>
              <a:buClr>
                <a:srgbClr val="999999"/>
              </a:buClr>
              <a:buSzPts val="700"/>
              <a:buFont typeface="Open Sans"/>
              <a:buChar char="○"/>
              <a:defRPr/>
            </a:lvl8pPr>
            <a:lvl9pPr lvl="8" algn="ctr">
              <a:lnSpc>
                <a:spcPct val="100000"/>
              </a:lnSpc>
              <a:spcBef>
                <a:spcPts val="0"/>
              </a:spcBef>
              <a:spcAft>
                <a:spcPts val="0"/>
              </a:spcAft>
              <a:buClr>
                <a:srgbClr val="999999"/>
              </a:buClr>
              <a:buSzPts val="600"/>
              <a:buFont typeface="Open Sans"/>
              <a:buChar char="■"/>
              <a:defRPr/>
            </a:lvl9pPr>
          </a:lstStyle>
          <a:p>
            <a:endParaRPr/>
          </a:p>
        </p:txBody>
      </p:sp>
      <p:sp>
        <p:nvSpPr>
          <p:cNvPr id="94" name="Google Shape;94;p29"/>
          <p:cNvSpPr>
            <a:spLocks noGrp="1"/>
          </p:cNvSpPr>
          <p:nvPr>
            <p:ph type="pic" idx="2"/>
          </p:nvPr>
        </p:nvSpPr>
        <p:spPr>
          <a:xfrm>
            <a:off x="10388664" y="0"/>
            <a:ext cx="7899600" cy="10287000"/>
          </a:xfrm>
          <a:prstGeom prst="rect">
            <a:avLst/>
          </a:prstGeom>
          <a:noFill/>
          <a:ln>
            <a:noFill/>
          </a:ln>
        </p:spPr>
      </p:sp>
    </p:spTree>
    <p:extLst>
      <p:ext uri="{BB962C8B-B14F-4D97-AF65-F5344CB8AC3E}">
        <p14:creationId xmlns:p14="http://schemas.microsoft.com/office/powerpoint/2010/main" val="859296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5"/>
        <p:cNvGrpSpPr/>
        <p:nvPr/>
      </p:nvGrpSpPr>
      <p:grpSpPr>
        <a:xfrm>
          <a:off x="0" y="0"/>
          <a:ext cx="0" cy="0"/>
          <a:chOff x="0" y="0"/>
          <a:chExt cx="0" cy="0"/>
        </a:xfrm>
      </p:grpSpPr>
      <p:sp>
        <p:nvSpPr>
          <p:cNvPr id="96" name="Google Shape;96;p30"/>
          <p:cNvSpPr txBox="1">
            <a:spLocks noGrp="1"/>
          </p:cNvSpPr>
          <p:nvPr>
            <p:ph type="title"/>
          </p:nvPr>
        </p:nvSpPr>
        <p:spPr>
          <a:xfrm>
            <a:off x="2256750" y="1079000"/>
            <a:ext cx="13754400" cy="3397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2000"/>
            </a:lvl1pPr>
            <a:lvl2pPr lvl="1" algn="l">
              <a:lnSpc>
                <a:spcPct val="100000"/>
              </a:lnSpc>
              <a:spcBef>
                <a:spcPts val="0"/>
              </a:spcBef>
              <a:spcAft>
                <a:spcPts val="0"/>
              </a:spcAft>
              <a:buSzPts val="4800"/>
              <a:buNone/>
              <a:defRPr sz="9600"/>
            </a:lvl2pPr>
            <a:lvl3pPr lvl="2" algn="l">
              <a:lnSpc>
                <a:spcPct val="100000"/>
              </a:lnSpc>
              <a:spcBef>
                <a:spcPts val="0"/>
              </a:spcBef>
              <a:spcAft>
                <a:spcPts val="0"/>
              </a:spcAft>
              <a:buSzPts val="4800"/>
              <a:buNone/>
              <a:defRPr sz="9600"/>
            </a:lvl3pPr>
            <a:lvl4pPr lvl="3" algn="l">
              <a:lnSpc>
                <a:spcPct val="100000"/>
              </a:lnSpc>
              <a:spcBef>
                <a:spcPts val="0"/>
              </a:spcBef>
              <a:spcAft>
                <a:spcPts val="0"/>
              </a:spcAft>
              <a:buSzPts val="4800"/>
              <a:buNone/>
              <a:defRPr sz="9600"/>
            </a:lvl4pPr>
            <a:lvl5pPr lvl="4" algn="l">
              <a:lnSpc>
                <a:spcPct val="100000"/>
              </a:lnSpc>
              <a:spcBef>
                <a:spcPts val="0"/>
              </a:spcBef>
              <a:spcAft>
                <a:spcPts val="0"/>
              </a:spcAft>
              <a:buSzPts val="4800"/>
              <a:buNone/>
              <a:defRPr sz="9600"/>
            </a:lvl5pPr>
            <a:lvl6pPr lvl="5" algn="l">
              <a:lnSpc>
                <a:spcPct val="100000"/>
              </a:lnSpc>
              <a:spcBef>
                <a:spcPts val="0"/>
              </a:spcBef>
              <a:spcAft>
                <a:spcPts val="0"/>
              </a:spcAft>
              <a:buSzPts val="4800"/>
              <a:buNone/>
              <a:defRPr sz="9600"/>
            </a:lvl6pPr>
            <a:lvl7pPr lvl="6" algn="l">
              <a:lnSpc>
                <a:spcPct val="100000"/>
              </a:lnSpc>
              <a:spcBef>
                <a:spcPts val="0"/>
              </a:spcBef>
              <a:spcAft>
                <a:spcPts val="0"/>
              </a:spcAft>
              <a:buSzPts val="4800"/>
              <a:buNone/>
              <a:defRPr sz="9600"/>
            </a:lvl7pPr>
            <a:lvl8pPr lvl="7" algn="l">
              <a:lnSpc>
                <a:spcPct val="100000"/>
              </a:lnSpc>
              <a:spcBef>
                <a:spcPts val="0"/>
              </a:spcBef>
              <a:spcAft>
                <a:spcPts val="0"/>
              </a:spcAft>
              <a:buSzPts val="4800"/>
              <a:buNone/>
              <a:defRPr sz="9600"/>
            </a:lvl8pPr>
            <a:lvl9pPr lvl="8" algn="l">
              <a:lnSpc>
                <a:spcPct val="100000"/>
              </a:lnSpc>
              <a:spcBef>
                <a:spcPts val="0"/>
              </a:spcBef>
              <a:spcAft>
                <a:spcPts val="0"/>
              </a:spcAft>
              <a:buSzPts val="4800"/>
              <a:buNone/>
              <a:defRPr sz="9600"/>
            </a:lvl9pPr>
          </a:lstStyle>
          <a:p>
            <a:endParaRPr/>
          </a:p>
        </p:txBody>
      </p:sp>
      <p:sp>
        <p:nvSpPr>
          <p:cNvPr id="97" name="Google Shape;97;p30"/>
          <p:cNvSpPr>
            <a:spLocks noGrp="1"/>
          </p:cNvSpPr>
          <p:nvPr>
            <p:ph type="pic" idx="2"/>
          </p:nvPr>
        </p:nvSpPr>
        <p:spPr>
          <a:xfrm>
            <a:off x="-20250" y="5434450"/>
            <a:ext cx="18308400" cy="4852200"/>
          </a:xfrm>
          <a:prstGeom prst="rect">
            <a:avLst/>
          </a:prstGeom>
          <a:noFill/>
          <a:ln>
            <a:noFill/>
          </a:ln>
        </p:spPr>
      </p:sp>
    </p:spTree>
    <p:extLst>
      <p:ext uri="{BB962C8B-B14F-4D97-AF65-F5344CB8AC3E}">
        <p14:creationId xmlns:p14="http://schemas.microsoft.com/office/powerpoint/2010/main" val="2903020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8"/>
        <p:cNvGrpSpPr/>
        <p:nvPr/>
      </p:nvGrpSpPr>
      <p:grpSpPr>
        <a:xfrm>
          <a:off x="0" y="0"/>
          <a:ext cx="0" cy="0"/>
          <a:chOff x="0" y="0"/>
          <a:chExt cx="0" cy="0"/>
        </a:xfrm>
      </p:grpSpPr>
      <p:sp>
        <p:nvSpPr>
          <p:cNvPr id="99" name="Google Shape;99;p31"/>
          <p:cNvSpPr>
            <a:spLocks noGrp="1"/>
          </p:cNvSpPr>
          <p:nvPr>
            <p:ph type="pic" idx="2"/>
          </p:nvPr>
        </p:nvSpPr>
        <p:spPr>
          <a:xfrm>
            <a:off x="0" y="0"/>
            <a:ext cx="18288000" cy="10287000"/>
          </a:xfrm>
          <a:prstGeom prst="rect">
            <a:avLst/>
          </a:prstGeom>
          <a:noFill/>
          <a:ln>
            <a:noFill/>
          </a:ln>
        </p:spPr>
      </p:sp>
      <p:sp>
        <p:nvSpPr>
          <p:cNvPr id="100" name="Google Shape;100;p31"/>
          <p:cNvSpPr txBox="1">
            <a:spLocks noGrp="1"/>
          </p:cNvSpPr>
          <p:nvPr>
            <p:ph type="title"/>
          </p:nvPr>
        </p:nvSpPr>
        <p:spPr>
          <a:xfrm>
            <a:off x="1440000" y="7942150"/>
            <a:ext cx="15408000" cy="1275000"/>
          </a:xfrm>
          <a:prstGeom prst="rect">
            <a:avLst/>
          </a:prstGeom>
          <a:solidFill>
            <a:schemeClr val="lt1"/>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extLst>
      <p:ext uri="{BB962C8B-B14F-4D97-AF65-F5344CB8AC3E}">
        <p14:creationId xmlns:p14="http://schemas.microsoft.com/office/powerpoint/2010/main" val="283363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1"/>
        <p:cNvGrpSpPr/>
        <p:nvPr/>
      </p:nvGrpSpPr>
      <p:grpSpPr>
        <a:xfrm>
          <a:off x="0" y="0"/>
          <a:ext cx="0" cy="0"/>
          <a:chOff x="0" y="0"/>
          <a:chExt cx="0" cy="0"/>
        </a:xfrm>
      </p:grpSpPr>
      <p:sp>
        <p:nvSpPr>
          <p:cNvPr id="102" name="Google Shape;102;p32"/>
          <p:cNvSpPr txBox="1">
            <a:spLocks noGrp="1"/>
          </p:cNvSpPr>
          <p:nvPr>
            <p:ph type="subTitle" idx="1"/>
          </p:nvPr>
        </p:nvSpPr>
        <p:spPr>
          <a:xfrm>
            <a:off x="5192900" y="2526750"/>
            <a:ext cx="7902000" cy="27072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rgbClr val="999999"/>
              </a:buClr>
              <a:buSzPts val="800"/>
              <a:buFont typeface="Open Sans"/>
              <a:buChar char="●"/>
              <a:defRPr sz="2800"/>
            </a:lvl1pPr>
            <a:lvl2pPr lvl="1" algn="ctr">
              <a:lnSpc>
                <a:spcPct val="100000"/>
              </a:lnSpc>
              <a:spcBef>
                <a:spcPts val="0"/>
              </a:spcBef>
              <a:spcAft>
                <a:spcPts val="0"/>
              </a:spcAft>
              <a:buClr>
                <a:srgbClr val="999999"/>
              </a:buClr>
              <a:buSzPts val="800"/>
              <a:buFont typeface="Open Sans"/>
              <a:buChar char="○"/>
              <a:defRPr/>
            </a:lvl2pPr>
            <a:lvl3pPr lvl="2" algn="ctr">
              <a:lnSpc>
                <a:spcPct val="100000"/>
              </a:lnSpc>
              <a:spcBef>
                <a:spcPts val="0"/>
              </a:spcBef>
              <a:spcAft>
                <a:spcPts val="0"/>
              </a:spcAft>
              <a:buClr>
                <a:srgbClr val="999999"/>
              </a:buClr>
              <a:buSzPts val="800"/>
              <a:buFont typeface="Open Sans"/>
              <a:buChar char="■"/>
              <a:defRPr/>
            </a:lvl3pPr>
            <a:lvl4pPr lvl="3" algn="ctr">
              <a:lnSpc>
                <a:spcPct val="100000"/>
              </a:lnSpc>
              <a:spcBef>
                <a:spcPts val="0"/>
              </a:spcBef>
              <a:spcAft>
                <a:spcPts val="0"/>
              </a:spcAft>
              <a:buClr>
                <a:srgbClr val="999999"/>
              </a:buClr>
              <a:buSzPts val="800"/>
              <a:buFont typeface="Open Sans"/>
              <a:buChar char="●"/>
              <a:defRPr/>
            </a:lvl4pPr>
            <a:lvl5pPr lvl="4" algn="ctr">
              <a:lnSpc>
                <a:spcPct val="100000"/>
              </a:lnSpc>
              <a:spcBef>
                <a:spcPts val="0"/>
              </a:spcBef>
              <a:spcAft>
                <a:spcPts val="0"/>
              </a:spcAft>
              <a:buClr>
                <a:srgbClr val="999999"/>
              </a:buClr>
              <a:buSzPts val="1200"/>
              <a:buFont typeface="Open Sans"/>
              <a:buChar char="○"/>
              <a:defRPr/>
            </a:lvl5pPr>
            <a:lvl6pPr lvl="5" algn="ctr">
              <a:lnSpc>
                <a:spcPct val="100000"/>
              </a:lnSpc>
              <a:spcBef>
                <a:spcPts val="0"/>
              </a:spcBef>
              <a:spcAft>
                <a:spcPts val="0"/>
              </a:spcAft>
              <a:buClr>
                <a:srgbClr val="999999"/>
              </a:buClr>
              <a:buSzPts val="1200"/>
              <a:buFont typeface="Open Sans"/>
              <a:buChar char="■"/>
              <a:defRPr/>
            </a:lvl6pPr>
            <a:lvl7pPr lvl="6" algn="ctr">
              <a:lnSpc>
                <a:spcPct val="100000"/>
              </a:lnSpc>
              <a:spcBef>
                <a:spcPts val="0"/>
              </a:spcBef>
              <a:spcAft>
                <a:spcPts val="0"/>
              </a:spcAft>
              <a:buClr>
                <a:srgbClr val="999999"/>
              </a:buClr>
              <a:buSzPts val="700"/>
              <a:buFont typeface="Open Sans"/>
              <a:buChar char="●"/>
              <a:defRPr/>
            </a:lvl7pPr>
            <a:lvl8pPr lvl="7" algn="ctr">
              <a:lnSpc>
                <a:spcPct val="100000"/>
              </a:lnSpc>
              <a:spcBef>
                <a:spcPts val="0"/>
              </a:spcBef>
              <a:spcAft>
                <a:spcPts val="0"/>
              </a:spcAft>
              <a:buClr>
                <a:srgbClr val="999999"/>
              </a:buClr>
              <a:buSzPts val="700"/>
              <a:buFont typeface="Open Sans"/>
              <a:buChar char="○"/>
              <a:defRPr/>
            </a:lvl8pPr>
            <a:lvl9pPr lvl="8" algn="ctr">
              <a:lnSpc>
                <a:spcPct val="100000"/>
              </a:lnSpc>
              <a:spcBef>
                <a:spcPts val="0"/>
              </a:spcBef>
              <a:spcAft>
                <a:spcPts val="0"/>
              </a:spcAft>
              <a:buClr>
                <a:srgbClr val="999999"/>
              </a:buClr>
              <a:buSzPts val="600"/>
              <a:buFont typeface="Open Sans"/>
              <a:buChar char="■"/>
              <a:defRPr/>
            </a:lvl9pPr>
          </a:lstStyle>
          <a:p>
            <a:endParaRPr/>
          </a:p>
        </p:txBody>
      </p:sp>
      <p:sp>
        <p:nvSpPr>
          <p:cNvPr id="103" name="Google Shape;103;p32"/>
          <p:cNvSpPr txBox="1">
            <a:spLocks noGrp="1"/>
          </p:cNvSpPr>
          <p:nvPr>
            <p:ph type="title"/>
          </p:nvPr>
        </p:nvSpPr>
        <p:spPr>
          <a:xfrm>
            <a:off x="1440000" y="890050"/>
            <a:ext cx="15408000" cy="114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extLst>
      <p:ext uri="{BB962C8B-B14F-4D97-AF65-F5344CB8AC3E}">
        <p14:creationId xmlns:p14="http://schemas.microsoft.com/office/powerpoint/2010/main" val="328918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4"/>
        <p:cNvGrpSpPr/>
        <p:nvPr/>
      </p:nvGrpSpPr>
      <p:grpSpPr>
        <a:xfrm>
          <a:off x="0" y="0"/>
          <a:ext cx="0" cy="0"/>
          <a:chOff x="0" y="0"/>
          <a:chExt cx="0" cy="0"/>
        </a:xfrm>
      </p:grpSpPr>
      <p:sp>
        <p:nvSpPr>
          <p:cNvPr id="105" name="Google Shape;105;p33"/>
          <p:cNvSpPr txBox="1">
            <a:spLocks noGrp="1"/>
          </p:cNvSpPr>
          <p:nvPr>
            <p:ph type="title"/>
          </p:nvPr>
        </p:nvSpPr>
        <p:spPr>
          <a:xfrm>
            <a:off x="1440000" y="890050"/>
            <a:ext cx="15408000" cy="114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extLst>
      <p:ext uri="{BB962C8B-B14F-4D97-AF65-F5344CB8AC3E}">
        <p14:creationId xmlns:p14="http://schemas.microsoft.com/office/powerpoint/2010/main" val="868190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6"/>
        <p:cNvGrpSpPr/>
        <p:nvPr/>
      </p:nvGrpSpPr>
      <p:grpSpPr>
        <a:xfrm>
          <a:off x="0" y="0"/>
          <a:ext cx="0" cy="0"/>
          <a:chOff x="0" y="0"/>
          <a:chExt cx="0" cy="0"/>
        </a:xfrm>
      </p:grpSpPr>
      <p:sp>
        <p:nvSpPr>
          <p:cNvPr id="107" name="Google Shape;107;p34"/>
          <p:cNvSpPr txBox="1">
            <a:spLocks noGrp="1"/>
          </p:cNvSpPr>
          <p:nvPr>
            <p:ph type="title"/>
          </p:nvPr>
        </p:nvSpPr>
        <p:spPr>
          <a:xfrm>
            <a:off x="1440000" y="890050"/>
            <a:ext cx="15408000" cy="114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7000" b="0">
                <a:latin typeface="Golos Text SemiBold"/>
                <a:ea typeface="Golos Text SemiBold"/>
                <a:cs typeface="Golos Text SemiBold"/>
                <a:sym typeface="Golos Text SemiBold"/>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08" name="Google Shape;108;p34"/>
          <p:cNvSpPr txBox="1">
            <a:spLocks noGrp="1"/>
          </p:cNvSpPr>
          <p:nvPr>
            <p:ph type="body" idx="1"/>
          </p:nvPr>
        </p:nvSpPr>
        <p:spPr>
          <a:xfrm>
            <a:off x="1440000" y="2431504"/>
            <a:ext cx="15408000" cy="6832800"/>
          </a:xfrm>
          <a:prstGeom prst="rect">
            <a:avLst/>
          </a:prstGeom>
          <a:noFill/>
          <a:ln>
            <a:noFill/>
          </a:ln>
        </p:spPr>
        <p:txBody>
          <a:bodyPr spcFirstLastPara="1" wrap="square" lIns="91425" tIns="91425" rIns="91425" bIns="91425" anchor="t" anchorCtr="0">
            <a:noAutofit/>
          </a:bodyPr>
          <a:lstStyle>
            <a:lvl1pPr marL="914400" lvl="0" indent="-609600" algn="l">
              <a:lnSpc>
                <a:spcPct val="100000"/>
              </a:lnSpc>
              <a:spcBef>
                <a:spcPts val="0"/>
              </a:spcBef>
              <a:spcAft>
                <a:spcPts val="0"/>
              </a:spcAft>
              <a:buSzPts val="1200"/>
              <a:buAutoNum type="arabicPeriod"/>
              <a:defRPr sz="2400"/>
            </a:lvl1pPr>
            <a:lvl2pPr marL="1828800" lvl="1" indent="-609600" algn="l">
              <a:lnSpc>
                <a:spcPct val="115000"/>
              </a:lnSpc>
              <a:spcBef>
                <a:spcPts val="0"/>
              </a:spcBef>
              <a:spcAft>
                <a:spcPts val="0"/>
              </a:spcAft>
              <a:buSzPts val="1200"/>
              <a:buFont typeface="Roboto Condensed Light"/>
              <a:buAutoNum type="alphaLcPeriod"/>
              <a:defRPr/>
            </a:lvl2pPr>
            <a:lvl3pPr marL="2743200" lvl="2" indent="-609600" algn="l">
              <a:lnSpc>
                <a:spcPct val="115000"/>
              </a:lnSpc>
              <a:spcBef>
                <a:spcPts val="3200"/>
              </a:spcBef>
              <a:spcAft>
                <a:spcPts val="0"/>
              </a:spcAft>
              <a:buSzPts val="1200"/>
              <a:buFont typeface="Roboto Condensed Light"/>
              <a:buAutoNum type="romanLcPeriod"/>
              <a:defRPr/>
            </a:lvl3pPr>
            <a:lvl4pPr marL="3657600" lvl="3" indent="-609600" algn="l">
              <a:lnSpc>
                <a:spcPct val="115000"/>
              </a:lnSpc>
              <a:spcBef>
                <a:spcPts val="3200"/>
              </a:spcBef>
              <a:spcAft>
                <a:spcPts val="0"/>
              </a:spcAft>
              <a:buSzPts val="1200"/>
              <a:buFont typeface="Roboto Condensed Light"/>
              <a:buAutoNum type="arabicPeriod"/>
              <a:defRPr/>
            </a:lvl4pPr>
            <a:lvl5pPr marL="4572000" lvl="4" indent="-609600" algn="l">
              <a:lnSpc>
                <a:spcPct val="115000"/>
              </a:lnSpc>
              <a:spcBef>
                <a:spcPts val="3200"/>
              </a:spcBef>
              <a:spcAft>
                <a:spcPts val="0"/>
              </a:spcAft>
              <a:buSzPts val="1200"/>
              <a:buFont typeface="Roboto Condensed Light"/>
              <a:buAutoNum type="alphaLcPeriod"/>
              <a:defRPr/>
            </a:lvl5pPr>
            <a:lvl6pPr marL="5486400" lvl="5" indent="-609600" algn="l">
              <a:lnSpc>
                <a:spcPct val="115000"/>
              </a:lnSpc>
              <a:spcBef>
                <a:spcPts val="3200"/>
              </a:spcBef>
              <a:spcAft>
                <a:spcPts val="0"/>
              </a:spcAft>
              <a:buSzPts val="1200"/>
              <a:buFont typeface="Roboto Condensed Light"/>
              <a:buAutoNum type="romanLcPeriod"/>
              <a:defRPr/>
            </a:lvl6pPr>
            <a:lvl7pPr marL="6400800" lvl="6" indent="-609600" algn="l">
              <a:lnSpc>
                <a:spcPct val="115000"/>
              </a:lnSpc>
              <a:spcBef>
                <a:spcPts val="3200"/>
              </a:spcBef>
              <a:spcAft>
                <a:spcPts val="0"/>
              </a:spcAft>
              <a:buSzPts val="1200"/>
              <a:buFont typeface="Roboto Condensed Light"/>
              <a:buAutoNum type="arabicPeriod"/>
              <a:defRPr/>
            </a:lvl7pPr>
            <a:lvl8pPr marL="7315200" lvl="7" indent="-609600" algn="l">
              <a:lnSpc>
                <a:spcPct val="115000"/>
              </a:lnSpc>
              <a:spcBef>
                <a:spcPts val="3200"/>
              </a:spcBef>
              <a:spcAft>
                <a:spcPts val="0"/>
              </a:spcAft>
              <a:buSzPts val="1200"/>
              <a:buFont typeface="Roboto Condensed Light"/>
              <a:buAutoNum type="alphaLcPeriod"/>
              <a:defRPr/>
            </a:lvl8pPr>
            <a:lvl9pPr marL="8229600" lvl="8" indent="-609600" algn="l">
              <a:lnSpc>
                <a:spcPct val="115000"/>
              </a:lnSpc>
              <a:spcBef>
                <a:spcPts val="3200"/>
              </a:spcBef>
              <a:spcAft>
                <a:spcPts val="3200"/>
              </a:spcAft>
              <a:buSzPts val="1200"/>
              <a:buFont typeface="Roboto Condensed Light"/>
              <a:buAutoNum type="romanLcPeriod"/>
              <a:defRPr/>
            </a:lvl9pPr>
          </a:lstStyle>
          <a:p>
            <a:endParaRPr/>
          </a:p>
        </p:txBody>
      </p:sp>
    </p:spTree>
    <p:extLst>
      <p:ext uri="{BB962C8B-B14F-4D97-AF65-F5344CB8AC3E}">
        <p14:creationId xmlns:p14="http://schemas.microsoft.com/office/powerpoint/2010/main" val="1347967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9"/>
        <p:cNvGrpSpPr/>
        <p:nvPr/>
      </p:nvGrpSpPr>
      <p:grpSpPr>
        <a:xfrm>
          <a:off x="0" y="0"/>
          <a:ext cx="0" cy="0"/>
          <a:chOff x="0" y="0"/>
          <a:chExt cx="0" cy="0"/>
        </a:xfrm>
      </p:grpSpPr>
      <p:sp>
        <p:nvSpPr>
          <p:cNvPr id="110" name="Google Shape;110;p35"/>
          <p:cNvSpPr txBox="1">
            <a:spLocks noGrp="1"/>
          </p:cNvSpPr>
          <p:nvPr>
            <p:ph type="title"/>
          </p:nvPr>
        </p:nvSpPr>
        <p:spPr>
          <a:xfrm>
            <a:off x="1440000" y="890050"/>
            <a:ext cx="15408000" cy="114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11" name="Google Shape;111;p35"/>
          <p:cNvSpPr txBox="1">
            <a:spLocks noGrp="1"/>
          </p:cNvSpPr>
          <p:nvPr>
            <p:ph type="subTitle" idx="1"/>
          </p:nvPr>
        </p:nvSpPr>
        <p:spPr>
          <a:xfrm>
            <a:off x="10080106" y="5734000"/>
            <a:ext cx="5121000" cy="26172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2800"/>
              <a:buNone/>
              <a:defRPr sz="2800" b="0">
                <a:solidFill>
                  <a:schemeClr val="lt1"/>
                </a:solidFill>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12" name="Google Shape;112;p35"/>
          <p:cNvSpPr txBox="1">
            <a:spLocks noGrp="1"/>
          </p:cNvSpPr>
          <p:nvPr>
            <p:ph type="subTitle" idx="2"/>
          </p:nvPr>
        </p:nvSpPr>
        <p:spPr>
          <a:xfrm>
            <a:off x="3086900" y="5734000"/>
            <a:ext cx="5121000" cy="26172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2800"/>
              <a:buNone/>
              <a:defRPr sz="2800" b="0">
                <a:solidFill>
                  <a:schemeClr val="lt1"/>
                </a:solidFill>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13" name="Google Shape;113;p35"/>
          <p:cNvSpPr txBox="1">
            <a:spLocks noGrp="1"/>
          </p:cNvSpPr>
          <p:nvPr>
            <p:ph type="subTitle" idx="3"/>
          </p:nvPr>
        </p:nvSpPr>
        <p:spPr>
          <a:xfrm>
            <a:off x="10080116" y="4944402"/>
            <a:ext cx="5121000" cy="8298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lt1"/>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14" name="Google Shape;114;p35"/>
          <p:cNvSpPr txBox="1">
            <a:spLocks noGrp="1"/>
          </p:cNvSpPr>
          <p:nvPr>
            <p:ph type="subTitle" idx="4"/>
          </p:nvPr>
        </p:nvSpPr>
        <p:spPr>
          <a:xfrm>
            <a:off x="3086900" y="4944402"/>
            <a:ext cx="5121000" cy="8298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lt1"/>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15" name="Google Shape;115;p35"/>
          <p:cNvSpPr>
            <a:spLocks noGrp="1"/>
          </p:cNvSpPr>
          <p:nvPr>
            <p:ph type="pic" idx="5"/>
          </p:nvPr>
        </p:nvSpPr>
        <p:spPr>
          <a:xfrm>
            <a:off x="0" y="6124700"/>
            <a:ext cx="18309000" cy="4162800"/>
          </a:xfrm>
          <a:prstGeom prst="rect">
            <a:avLst/>
          </a:prstGeom>
          <a:noFill/>
          <a:ln>
            <a:noFill/>
          </a:ln>
        </p:spPr>
      </p:sp>
    </p:spTree>
    <p:extLst>
      <p:ext uri="{BB962C8B-B14F-4D97-AF65-F5344CB8AC3E}">
        <p14:creationId xmlns:p14="http://schemas.microsoft.com/office/powerpoint/2010/main" val="2343123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6"/>
        <p:cNvGrpSpPr/>
        <p:nvPr/>
      </p:nvGrpSpPr>
      <p:grpSpPr>
        <a:xfrm>
          <a:off x="0" y="0"/>
          <a:ext cx="0" cy="0"/>
          <a:chOff x="0" y="0"/>
          <a:chExt cx="0" cy="0"/>
        </a:xfrm>
      </p:grpSpPr>
    </p:spTree>
    <p:extLst>
      <p:ext uri="{BB962C8B-B14F-4D97-AF65-F5344CB8AC3E}">
        <p14:creationId xmlns:p14="http://schemas.microsoft.com/office/powerpoint/2010/main" val="3728646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7"/>
        <p:cNvGrpSpPr/>
        <p:nvPr/>
      </p:nvGrpSpPr>
      <p:grpSpPr>
        <a:xfrm>
          <a:off x="0" y="0"/>
          <a:ext cx="0" cy="0"/>
          <a:chOff x="0" y="0"/>
          <a:chExt cx="0" cy="0"/>
        </a:xfrm>
      </p:grpSpPr>
      <p:sp>
        <p:nvSpPr>
          <p:cNvPr id="118" name="Google Shape;118;p37"/>
          <p:cNvSpPr txBox="1">
            <a:spLocks noGrp="1"/>
          </p:cNvSpPr>
          <p:nvPr>
            <p:ph type="title"/>
          </p:nvPr>
        </p:nvSpPr>
        <p:spPr>
          <a:xfrm>
            <a:off x="1440000" y="890050"/>
            <a:ext cx="15421800" cy="114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7000" b="0">
                <a:latin typeface="Golos Text SemiBold"/>
                <a:ea typeface="Golos Text SemiBold"/>
                <a:cs typeface="Golos Text SemiBold"/>
                <a:sym typeface="Golos Text SemiBold"/>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19" name="Google Shape;119;p37"/>
          <p:cNvSpPr txBox="1">
            <a:spLocks noGrp="1"/>
          </p:cNvSpPr>
          <p:nvPr>
            <p:ph type="subTitle" idx="1"/>
          </p:nvPr>
        </p:nvSpPr>
        <p:spPr>
          <a:xfrm>
            <a:off x="3417678" y="3919400"/>
            <a:ext cx="5589000" cy="1208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0" name="Google Shape;120;p37"/>
          <p:cNvSpPr txBox="1">
            <a:spLocks noGrp="1"/>
          </p:cNvSpPr>
          <p:nvPr>
            <p:ph type="subTitle" idx="2"/>
          </p:nvPr>
        </p:nvSpPr>
        <p:spPr>
          <a:xfrm>
            <a:off x="11257076" y="3893550"/>
            <a:ext cx="5589000" cy="1208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1" name="Google Shape;121;p37"/>
          <p:cNvSpPr txBox="1">
            <a:spLocks noGrp="1"/>
          </p:cNvSpPr>
          <p:nvPr>
            <p:ph type="subTitle" idx="3"/>
          </p:nvPr>
        </p:nvSpPr>
        <p:spPr>
          <a:xfrm>
            <a:off x="3425402" y="6543650"/>
            <a:ext cx="5589000" cy="1208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2" name="Google Shape;122;p37"/>
          <p:cNvSpPr txBox="1">
            <a:spLocks noGrp="1"/>
          </p:cNvSpPr>
          <p:nvPr>
            <p:ph type="subTitle" idx="4"/>
          </p:nvPr>
        </p:nvSpPr>
        <p:spPr>
          <a:xfrm>
            <a:off x="11264800" y="6543650"/>
            <a:ext cx="5589000" cy="1208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3" name="Google Shape;123;p37"/>
          <p:cNvSpPr txBox="1">
            <a:spLocks noGrp="1"/>
          </p:cNvSpPr>
          <p:nvPr>
            <p:ph type="title" idx="5"/>
          </p:nvPr>
        </p:nvSpPr>
        <p:spPr>
          <a:xfrm>
            <a:off x="1381276" y="3352750"/>
            <a:ext cx="1837200" cy="1627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8000">
                <a:solidFill>
                  <a:schemeClr val="dk2"/>
                </a:solidFill>
              </a:defRPr>
            </a:lvl1pPr>
            <a:lvl2pPr lvl="1" algn="l">
              <a:lnSpc>
                <a:spcPct val="100000"/>
              </a:lnSpc>
              <a:spcBef>
                <a:spcPts val="0"/>
              </a:spcBef>
              <a:spcAft>
                <a:spcPts val="0"/>
              </a:spcAft>
              <a:buSzPts val="3000"/>
              <a:buNone/>
              <a:defRPr sz="6000"/>
            </a:lvl2pPr>
            <a:lvl3pPr lvl="2" algn="l">
              <a:lnSpc>
                <a:spcPct val="100000"/>
              </a:lnSpc>
              <a:spcBef>
                <a:spcPts val="0"/>
              </a:spcBef>
              <a:spcAft>
                <a:spcPts val="0"/>
              </a:spcAft>
              <a:buSzPts val="3000"/>
              <a:buNone/>
              <a:defRPr sz="6000"/>
            </a:lvl3pPr>
            <a:lvl4pPr lvl="3" algn="l">
              <a:lnSpc>
                <a:spcPct val="100000"/>
              </a:lnSpc>
              <a:spcBef>
                <a:spcPts val="0"/>
              </a:spcBef>
              <a:spcAft>
                <a:spcPts val="0"/>
              </a:spcAft>
              <a:buSzPts val="3000"/>
              <a:buNone/>
              <a:defRPr sz="6000"/>
            </a:lvl4pPr>
            <a:lvl5pPr lvl="4" algn="l">
              <a:lnSpc>
                <a:spcPct val="100000"/>
              </a:lnSpc>
              <a:spcBef>
                <a:spcPts val="0"/>
              </a:spcBef>
              <a:spcAft>
                <a:spcPts val="0"/>
              </a:spcAft>
              <a:buSzPts val="3000"/>
              <a:buNone/>
              <a:defRPr sz="6000"/>
            </a:lvl5pPr>
            <a:lvl6pPr lvl="5" algn="l">
              <a:lnSpc>
                <a:spcPct val="100000"/>
              </a:lnSpc>
              <a:spcBef>
                <a:spcPts val="0"/>
              </a:spcBef>
              <a:spcAft>
                <a:spcPts val="0"/>
              </a:spcAft>
              <a:buSzPts val="3000"/>
              <a:buNone/>
              <a:defRPr sz="6000"/>
            </a:lvl6pPr>
            <a:lvl7pPr lvl="6" algn="l">
              <a:lnSpc>
                <a:spcPct val="100000"/>
              </a:lnSpc>
              <a:spcBef>
                <a:spcPts val="0"/>
              </a:spcBef>
              <a:spcAft>
                <a:spcPts val="0"/>
              </a:spcAft>
              <a:buSzPts val="3000"/>
              <a:buNone/>
              <a:defRPr sz="6000"/>
            </a:lvl7pPr>
            <a:lvl8pPr lvl="7" algn="l">
              <a:lnSpc>
                <a:spcPct val="100000"/>
              </a:lnSpc>
              <a:spcBef>
                <a:spcPts val="0"/>
              </a:spcBef>
              <a:spcAft>
                <a:spcPts val="0"/>
              </a:spcAft>
              <a:buSzPts val="3000"/>
              <a:buNone/>
              <a:defRPr sz="6000"/>
            </a:lvl8pPr>
            <a:lvl9pPr lvl="8" algn="l">
              <a:lnSpc>
                <a:spcPct val="100000"/>
              </a:lnSpc>
              <a:spcBef>
                <a:spcPts val="0"/>
              </a:spcBef>
              <a:spcAft>
                <a:spcPts val="0"/>
              </a:spcAft>
              <a:buSzPts val="3000"/>
              <a:buNone/>
              <a:defRPr sz="6000"/>
            </a:lvl9pPr>
          </a:lstStyle>
          <a:p>
            <a:endParaRPr/>
          </a:p>
        </p:txBody>
      </p:sp>
      <p:sp>
        <p:nvSpPr>
          <p:cNvPr id="124" name="Google Shape;124;p37"/>
          <p:cNvSpPr txBox="1">
            <a:spLocks noGrp="1"/>
          </p:cNvSpPr>
          <p:nvPr>
            <p:ph type="title" idx="6"/>
          </p:nvPr>
        </p:nvSpPr>
        <p:spPr>
          <a:xfrm>
            <a:off x="1373550" y="5976952"/>
            <a:ext cx="1837200" cy="1627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8000">
                <a:solidFill>
                  <a:schemeClr val="dk2"/>
                </a:solidFill>
              </a:defRPr>
            </a:lvl1pPr>
            <a:lvl2pPr lvl="1" algn="l">
              <a:lnSpc>
                <a:spcPct val="100000"/>
              </a:lnSpc>
              <a:spcBef>
                <a:spcPts val="0"/>
              </a:spcBef>
              <a:spcAft>
                <a:spcPts val="0"/>
              </a:spcAft>
              <a:buSzPts val="3000"/>
              <a:buNone/>
              <a:defRPr sz="6000"/>
            </a:lvl2pPr>
            <a:lvl3pPr lvl="2" algn="l">
              <a:lnSpc>
                <a:spcPct val="100000"/>
              </a:lnSpc>
              <a:spcBef>
                <a:spcPts val="0"/>
              </a:spcBef>
              <a:spcAft>
                <a:spcPts val="0"/>
              </a:spcAft>
              <a:buSzPts val="3000"/>
              <a:buNone/>
              <a:defRPr sz="6000"/>
            </a:lvl3pPr>
            <a:lvl4pPr lvl="3" algn="l">
              <a:lnSpc>
                <a:spcPct val="100000"/>
              </a:lnSpc>
              <a:spcBef>
                <a:spcPts val="0"/>
              </a:spcBef>
              <a:spcAft>
                <a:spcPts val="0"/>
              </a:spcAft>
              <a:buSzPts val="3000"/>
              <a:buNone/>
              <a:defRPr sz="6000"/>
            </a:lvl4pPr>
            <a:lvl5pPr lvl="4" algn="l">
              <a:lnSpc>
                <a:spcPct val="100000"/>
              </a:lnSpc>
              <a:spcBef>
                <a:spcPts val="0"/>
              </a:spcBef>
              <a:spcAft>
                <a:spcPts val="0"/>
              </a:spcAft>
              <a:buSzPts val="3000"/>
              <a:buNone/>
              <a:defRPr sz="6000"/>
            </a:lvl5pPr>
            <a:lvl6pPr lvl="5" algn="l">
              <a:lnSpc>
                <a:spcPct val="100000"/>
              </a:lnSpc>
              <a:spcBef>
                <a:spcPts val="0"/>
              </a:spcBef>
              <a:spcAft>
                <a:spcPts val="0"/>
              </a:spcAft>
              <a:buSzPts val="3000"/>
              <a:buNone/>
              <a:defRPr sz="6000"/>
            </a:lvl6pPr>
            <a:lvl7pPr lvl="6" algn="l">
              <a:lnSpc>
                <a:spcPct val="100000"/>
              </a:lnSpc>
              <a:spcBef>
                <a:spcPts val="0"/>
              </a:spcBef>
              <a:spcAft>
                <a:spcPts val="0"/>
              </a:spcAft>
              <a:buSzPts val="3000"/>
              <a:buNone/>
              <a:defRPr sz="6000"/>
            </a:lvl7pPr>
            <a:lvl8pPr lvl="7" algn="l">
              <a:lnSpc>
                <a:spcPct val="100000"/>
              </a:lnSpc>
              <a:spcBef>
                <a:spcPts val="0"/>
              </a:spcBef>
              <a:spcAft>
                <a:spcPts val="0"/>
              </a:spcAft>
              <a:buSzPts val="3000"/>
              <a:buNone/>
              <a:defRPr sz="6000"/>
            </a:lvl8pPr>
            <a:lvl9pPr lvl="8" algn="l">
              <a:lnSpc>
                <a:spcPct val="100000"/>
              </a:lnSpc>
              <a:spcBef>
                <a:spcPts val="0"/>
              </a:spcBef>
              <a:spcAft>
                <a:spcPts val="0"/>
              </a:spcAft>
              <a:buSzPts val="3000"/>
              <a:buNone/>
              <a:defRPr sz="6000"/>
            </a:lvl9pPr>
          </a:lstStyle>
          <a:p>
            <a:endParaRPr/>
          </a:p>
        </p:txBody>
      </p:sp>
      <p:sp>
        <p:nvSpPr>
          <p:cNvPr id="125" name="Google Shape;125;p37"/>
          <p:cNvSpPr txBox="1">
            <a:spLocks noGrp="1"/>
          </p:cNvSpPr>
          <p:nvPr>
            <p:ph type="title" idx="7"/>
          </p:nvPr>
        </p:nvSpPr>
        <p:spPr>
          <a:xfrm>
            <a:off x="9221316" y="3301050"/>
            <a:ext cx="1837200" cy="1627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8000">
                <a:solidFill>
                  <a:schemeClr val="dk2"/>
                </a:solidFill>
              </a:defRPr>
            </a:lvl1pPr>
            <a:lvl2pPr lvl="1" algn="l">
              <a:lnSpc>
                <a:spcPct val="100000"/>
              </a:lnSpc>
              <a:spcBef>
                <a:spcPts val="0"/>
              </a:spcBef>
              <a:spcAft>
                <a:spcPts val="0"/>
              </a:spcAft>
              <a:buSzPts val="3000"/>
              <a:buNone/>
              <a:defRPr sz="6000"/>
            </a:lvl2pPr>
            <a:lvl3pPr lvl="2" algn="l">
              <a:lnSpc>
                <a:spcPct val="100000"/>
              </a:lnSpc>
              <a:spcBef>
                <a:spcPts val="0"/>
              </a:spcBef>
              <a:spcAft>
                <a:spcPts val="0"/>
              </a:spcAft>
              <a:buSzPts val="3000"/>
              <a:buNone/>
              <a:defRPr sz="6000"/>
            </a:lvl3pPr>
            <a:lvl4pPr lvl="3" algn="l">
              <a:lnSpc>
                <a:spcPct val="100000"/>
              </a:lnSpc>
              <a:spcBef>
                <a:spcPts val="0"/>
              </a:spcBef>
              <a:spcAft>
                <a:spcPts val="0"/>
              </a:spcAft>
              <a:buSzPts val="3000"/>
              <a:buNone/>
              <a:defRPr sz="6000"/>
            </a:lvl4pPr>
            <a:lvl5pPr lvl="4" algn="l">
              <a:lnSpc>
                <a:spcPct val="100000"/>
              </a:lnSpc>
              <a:spcBef>
                <a:spcPts val="0"/>
              </a:spcBef>
              <a:spcAft>
                <a:spcPts val="0"/>
              </a:spcAft>
              <a:buSzPts val="3000"/>
              <a:buNone/>
              <a:defRPr sz="6000"/>
            </a:lvl5pPr>
            <a:lvl6pPr lvl="5" algn="l">
              <a:lnSpc>
                <a:spcPct val="100000"/>
              </a:lnSpc>
              <a:spcBef>
                <a:spcPts val="0"/>
              </a:spcBef>
              <a:spcAft>
                <a:spcPts val="0"/>
              </a:spcAft>
              <a:buSzPts val="3000"/>
              <a:buNone/>
              <a:defRPr sz="6000"/>
            </a:lvl6pPr>
            <a:lvl7pPr lvl="6" algn="l">
              <a:lnSpc>
                <a:spcPct val="100000"/>
              </a:lnSpc>
              <a:spcBef>
                <a:spcPts val="0"/>
              </a:spcBef>
              <a:spcAft>
                <a:spcPts val="0"/>
              </a:spcAft>
              <a:buSzPts val="3000"/>
              <a:buNone/>
              <a:defRPr sz="6000"/>
            </a:lvl7pPr>
            <a:lvl8pPr lvl="7" algn="l">
              <a:lnSpc>
                <a:spcPct val="100000"/>
              </a:lnSpc>
              <a:spcBef>
                <a:spcPts val="0"/>
              </a:spcBef>
              <a:spcAft>
                <a:spcPts val="0"/>
              </a:spcAft>
              <a:buSzPts val="3000"/>
              <a:buNone/>
              <a:defRPr sz="6000"/>
            </a:lvl8pPr>
            <a:lvl9pPr lvl="8" algn="l">
              <a:lnSpc>
                <a:spcPct val="100000"/>
              </a:lnSpc>
              <a:spcBef>
                <a:spcPts val="0"/>
              </a:spcBef>
              <a:spcAft>
                <a:spcPts val="0"/>
              </a:spcAft>
              <a:buSzPts val="3000"/>
              <a:buNone/>
              <a:defRPr sz="6000"/>
            </a:lvl9pPr>
          </a:lstStyle>
          <a:p>
            <a:endParaRPr/>
          </a:p>
        </p:txBody>
      </p:sp>
      <p:sp>
        <p:nvSpPr>
          <p:cNvPr id="126" name="Google Shape;126;p37"/>
          <p:cNvSpPr txBox="1">
            <a:spLocks noGrp="1"/>
          </p:cNvSpPr>
          <p:nvPr>
            <p:ph type="title" idx="8"/>
          </p:nvPr>
        </p:nvSpPr>
        <p:spPr>
          <a:xfrm>
            <a:off x="9229042" y="5976952"/>
            <a:ext cx="1837200" cy="1627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8000">
                <a:solidFill>
                  <a:schemeClr val="dk2"/>
                </a:solidFill>
              </a:defRPr>
            </a:lvl1pPr>
            <a:lvl2pPr lvl="1" algn="l">
              <a:lnSpc>
                <a:spcPct val="100000"/>
              </a:lnSpc>
              <a:spcBef>
                <a:spcPts val="0"/>
              </a:spcBef>
              <a:spcAft>
                <a:spcPts val="0"/>
              </a:spcAft>
              <a:buSzPts val="3000"/>
              <a:buNone/>
              <a:defRPr sz="6000"/>
            </a:lvl2pPr>
            <a:lvl3pPr lvl="2" algn="l">
              <a:lnSpc>
                <a:spcPct val="100000"/>
              </a:lnSpc>
              <a:spcBef>
                <a:spcPts val="0"/>
              </a:spcBef>
              <a:spcAft>
                <a:spcPts val="0"/>
              </a:spcAft>
              <a:buSzPts val="3000"/>
              <a:buNone/>
              <a:defRPr sz="6000"/>
            </a:lvl3pPr>
            <a:lvl4pPr lvl="3" algn="l">
              <a:lnSpc>
                <a:spcPct val="100000"/>
              </a:lnSpc>
              <a:spcBef>
                <a:spcPts val="0"/>
              </a:spcBef>
              <a:spcAft>
                <a:spcPts val="0"/>
              </a:spcAft>
              <a:buSzPts val="3000"/>
              <a:buNone/>
              <a:defRPr sz="6000"/>
            </a:lvl4pPr>
            <a:lvl5pPr lvl="4" algn="l">
              <a:lnSpc>
                <a:spcPct val="100000"/>
              </a:lnSpc>
              <a:spcBef>
                <a:spcPts val="0"/>
              </a:spcBef>
              <a:spcAft>
                <a:spcPts val="0"/>
              </a:spcAft>
              <a:buSzPts val="3000"/>
              <a:buNone/>
              <a:defRPr sz="6000"/>
            </a:lvl5pPr>
            <a:lvl6pPr lvl="5" algn="l">
              <a:lnSpc>
                <a:spcPct val="100000"/>
              </a:lnSpc>
              <a:spcBef>
                <a:spcPts val="0"/>
              </a:spcBef>
              <a:spcAft>
                <a:spcPts val="0"/>
              </a:spcAft>
              <a:buSzPts val="3000"/>
              <a:buNone/>
              <a:defRPr sz="6000"/>
            </a:lvl6pPr>
            <a:lvl7pPr lvl="6" algn="l">
              <a:lnSpc>
                <a:spcPct val="100000"/>
              </a:lnSpc>
              <a:spcBef>
                <a:spcPts val="0"/>
              </a:spcBef>
              <a:spcAft>
                <a:spcPts val="0"/>
              </a:spcAft>
              <a:buSzPts val="3000"/>
              <a:buNone/>
              <a:defRPr sz="6000"/>
            </a:lvl7pPr>
            <a:lvl8pPr lvl="7" algn="l">
              <a:lnSpc>
                <a:spcPct val="100000"/>
              </a:lnSpc>
              <a:spcBef>
                <a:spcPts val="0"/>
              </a:spcBef>
              <a:spcAft>
                <a:spcPts val="0"/>
              </a:spcAft>
              <a:buSzPts val="3000"/>
              <a:buNone/>
              <a:defRPr sz="6000"/>
            </a:lvl8pPr>
            <a:lvl9pPr lvl="8" algn="l">
              <a:lnSpc>
                <a:spcPct val="100000"/>
              </a:lnSpc>
              <a:spcBef>
                <a:spcPts val="0"/>
              </a:spcBef>
              <a:spcAft>
                <a:spcPts val="0"/>
              </a:spcAft>
              <a:buSzPts val="3000"/>
              <a:buNone/>
              <a:defRPr sz="6000"/>
            </a:lvl9pPr>
          </a:lstStyle>
          <a:p>
            <a:endParaRPr/>
          </a:p>
        </p:txBody>
      </p:sp>
      <p:sp>
        <p:nvSpPr>
          <p:cNvPr id="127" name="Google Shape;127;p37"/>
          <p:cNvSpPr txBox="1">
            <a:spLocks noGrp="1"/>
          </p:cNvSpPr>
          <p:nvPr>
            <p:ph type="subTitle" idx="9"/>
          </p:nvPr>
        </p:nvSpPr>
        <p:spPr>
          <a:xfrm>
            <a:off x="3417676" y="3552300"/>
            <a:ext cx="5589000" cy="7272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4000" b="1"/>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28" name="Google Shape;128;p37"/>
          <p:cNvSpPr txBox="1">
            <a:spLocks noGrp="1"/>
          </p:cNvSpPr>
          <p:nvPr>
            <p:ph type="subTitle" idx="13"/>
          </p:nvPr>
        </p:nvSpPr>
        <p:spPr>
          <a:xfrm>
            <a:off x="11257080" y="3526450"/>
            <a:ext cx="5589000" cy="7272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4000" b="1"/>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29" name="Google Shape;129;p37"/>
          <p:cNvSpPr txBox="1">
            <a:spLocks noGrp="1"/>
          </p:cNvSpPr>
          <p:nvPr>
            <p:ph type="subTitle" idx="14"/>
          </p:nvPr>
        </p:nvSpPr>
        <p:spPr>
          <a:xfrm>
            <a:off x="3425400" y="6176452"/>
            <a:ext cx="5589000" cy="7272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4000" b="1"/>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0" name="Google Shape;130;p37"/>
          <p:cNvSpPr txBox="1">
            <a:spLocks noGrp="1"/>
          </p:cNvSpPr>
          <p:nvPr>
            <p:ph type="subTitle" idx="15"/>
          </p:nvPr>
        </p:nvSpPr>
        <p:spPr>
          <a:xfrm>
            <a:off x="11264806" y="6176452"/>
            <a:ext cx="5589000" cy="7272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4000" b="1"/>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565642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31"/>
        <p:cNvGrpSpPr/>
        <p:nvPr/>
      </p:nvGrpSpPr>
      <p:grpSpPr>
        <a:xfrm>
          <a:off x="0" y="0"/>
          <a:ext cx="0" cy="0"/>
          <a:chOff x="0" y="0"/>
          <a:chExt cx="0" cy="0"/>
        </a:xfrm>
      </p:grpSpPr>
      <p:sp>
        <p:nvSpPr>
          <p:cNvPr id="132" name="Google Shape;132;p38"/>
          <p:cNvSpPr txBox="1">
            <a:spLocks noGrp="1"/>
          </p:cNvSpPr>
          <p:nvPr>
            <p:ph type="title"/>
          </p:nvPr>
        </p:nvSpPr>
        <p:spPr>
          <a:xfrm>
            <a:off x="1468100" y="2139050"/>
            <a:ext cx="5718600" cy="2328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extLst>
      <p:ext uri="{BB962C8B-B14F-4D97-AF65-F5344CB8AC3E}">
        <p14:creationId xmlns:p14="http://schemas.microsoft.com/office/powerpoint/2010/main" val="2860857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3"/>
        <p:cNvGrpSpPr/>
        <p:nvPr/>
      </p:nvGrpSpPr>
      <p:grpSpPr>
        <a:xfrm>
          <a:off x="0" y="0"/>
          <a:ext cx="0" cy="0"/>
          <a:chOff x="0" y="0"/>
          <a:chExt cx="0" cy="0"/>
        </a:xfrm>
      </p:grpSpPr>
      <p:sp>
        <p:nvSpPr>
          <p:cNvPr id="134" name="Google Shape;134;p39"/>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35" name="Google Shape;135;p39"/>
          <p:cNvSpPr/>
          <p:nvPr/>
        </p:nvSpPr>
        <p:spPr>
          <a:xfrm>
            <a:off x="-33000" y="9419750"/>
            <a:ext cx="18354000" cy="8742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36" name="Google Shape;136;p39"/>
          <p:cNvSpPr/>
          <p:nvPr/>
        </p:nvSpPr>
        <p:spPr>
          <a:xfrm>
            <a:off x="-17100" y="9217150"/>
            <a:ext cx="18322200" cy="199800"/>
          </a:xfrm>
          <a:prstGeom prst="rect">
            <a:avLst/>
          </a:prstGeom>
          <a:solidFill>
            <a:schemeClr val="dk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63347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7"/>
        <p:cNvGrpSpPr/>
        <p:nvPr/>
      </p:nvGrpSpPr>
      <p:grpSpPr>
        <a:xfrm>
          <a:off x="0" y="0"/>
          <a:ext cx="0" cy="0"/>
          <a:chOff x="0" y="0"/>
          <a:chExt cx="0" cy="0"/>
        </a:xfrm>
      </p:grpSpPr>
      <p:sp>
        <p:nvSpPr>
          <p:cNvPr id="138" name="Google Shape;138;p40"/>
          <p:cNvSpPr txBox="1">
            <a:spLocks noGrp="1"/>
          </p:cNvSpPr>
          <p:nvPr>
            <p:ph type="title"/>
          </p:nvPr>
        </p:nvSpPr>
        <p:spPr>
          <a:xfrm>
            <a:off x="1440000" y="2831650"/>
            <a:ext cx="6370200" cy="2126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a:solidFill>
                  <a:schemeClr val="lt1"/>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39" name="Google Shape;139;p40"/>
          <p:cNvSpPr txBox="1">
            <a:spLocks noGrp="1"/>
          </p:cNvSpPr>
          <p:nvPr>
            <p:ph type="subTitle" idx="1"/>
          </p:nvPr>
        </p:nvSpPr>
        <p:spPr>
          <a:xfrm>
            <a:off x="1440000" y="5184700"/>
            <a:ext cx="6370200" cy="23430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90443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0"/>
        <p:cNvGrpSpPr/>
        <p:nvPr/>
      </p:nvGrpSpPr>
      <p:grpSpPr>
        <a:xfrm>
          <a:off x="0" y="0"/>
          <a:ext cx="0" cy="0"/>
          <a:chOff x="0" y="0"/>
          <a:chExt cx="0" cy="0"/>
        </a:xfrm>
      </p:grpSpPr>
      <p:sp>
        <p:nvSpPr>
          <p:cNvPr id="141" name="Google Shape;141;p41"/>
          <p:cNvSpPr/>
          <p:nvPr/>
        </p:nvSpPr>
        <p:spPr>
          <a:xfrm>
            <a:off x="0" y="5657100"/>
            <a:ext cx="18327000" cy="4630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nvGrpSpPr>
          <p:cNvPr id="142" name="Google Shape;142;p41"/>
          <p:cNvGrpSpPr/>
          <p:nvPr/>
        </p:nvGrpSpPr>
        <p:grpSpPr>
          <a:xfrm flipH="1">
            <a:off x="15422201" y="8316109"/>
            <a:ext cx="3287750" cy="1276798"/>
            <a:chOff x="252127" y="4289379"/>
            <a:chExt cx="1643875" cy="638399"/>
          </a:xfrm>
        </p:grpSpPr>
        <p:sp>
          <p:nvSpPr>
            <p:cNvPr id="143" name="Google Shape;143;p41"/>
            <p:cNvSpPr/>
            <p:nvPr/>
          </p:nvSpPr>
          <p:spPr>
            <a:xfrm rot="10800000">
              <a:off x="252127" y="4289379"/>
              <a:ext cx="445984" cy="638399"/>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lt1"/>
            </a:solid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44" name="Google Shape;144;p41"/>
            <p:cNvSpPr/>
            <p:nvPr/>
          </p:nvSpPr>
          <p:spPr>
            <a:xfrm rot="10800000">
              <a:off x="453254" y="4289379"/>
              <a:ext cx="444498" cy="638399"/>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lt1"/>
            </a:solid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45" name="Google Shape;145;p41"/>
            <p:cNvSpPr/>
            <p:nvPr/>
          </p:nvSpPr>
          <p:spPr>
            <a:xfrm rot="10800000">
              <a:off x="652894" y="4289379"/>
              <a:ext cx="444546" cy="638399"/>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lt1"/>
            </a:solid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46" name="Google Shape;146;p41"/>
            <p:cNvSpPr/>
            <p:nvPr/>
          </p:nvSpPr>
          <p:spPr>
            <a:xfrm rot="10800000">
              <a:off x="851096" y="4289379"/>
              <a:ext cx="445984" cy="638399"/>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lt1"/>
            </a:solid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47" name="Google Shape;147;p41"/>
            <p:cNvSpPr/>
            <p:nvPr/>
          </p:nvSpPr>
          <p:spPr>
            <a:xfrm rot="10800000">
              <a:off x="1052175" y="4289379"/>
              <a:ext cx="444546" cy="638399"/>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lt1"/>
            </a:solid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48" name="Google Shape;148;p41"/>
            <p:cNvSpPr/>
            <p:nvPr/>
          </p:nvSpPr>
          <p:spPr>
            <a:xfrm rot="10800000">
              <a:off x="1250377" y="4289379"/>
              <a:ext cx="445984" cy="638399"/>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lt1"/>
            </a:solid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49" name="Google Shape;149;p41"/>
            <p:cNvSpPr/>
            <p:nvPr/>
          </p:nvSpPr>
          <p:spPr>
            <a:xfrm rot="10800000">
              <a:off x="1451504" y="4289379"/>
              <a:ext cx="444498" cy="638399"/>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lt1"/>
            </a:solid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sp>
        <p:nvSpPr>
          <p:cNvPr id="150" name="Google Shape;150;p41"/>
          <p:cNvSpPr txBox="1">
            <a:spLocks noGrp="1"/>
          </p:cNvSpPr>
          <p:nvPr>
            <p:ph type="title"/>
          </p:nvPr>
        </p:nvSpPr>
        <p:spPr>
          <a:xfrm>
            <a:off x="1440000" y="890050"/>
            <a:ext cx="15408000" cy="114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solidFill>
                  <a:schemeClr val="dk1"/>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51" name="Google Shape;151;p41"/>
          <p:cNvSpPr txBox="1">
            <a:spLocks noGrp="1"/>
          </p:cNvSpPr>
          <p:nvPr>
            <p:ph type="subTitle" idx="1"/>
          </p:nvPr>
        </p:nvSpPr>
        <p:spPr>
          <a:xfrm>
            <a:off x="3657300" y="3740950"/>
            <a:ext cx="10973400" cy="12132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2800"/>
              <a:buNone/>
              <a:defRPr sz="2800" b="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52" name="Google Shape;152;p41"/>
          <p:cNvSpPr txBox="1">
            <a:spLocks noGrp="1"/>
          </p:cNvSpPr>
          <p:nvPr>
            <p:ph type="subTitle" idx="2"/>
          </p:nvPr>
        </p:nvSpPr>
        <p:spPr>
          <a:xfrm>
            <a:off x="3657300" y="7030900"/>
            <a:ext cx="10973400" cy="12852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2800"/>
              <a:buNone/>
              <a:defRPr sz="2800" b="0">
                <a:solidFill>
                  <a:schemeClr val="lt1"/>
                </a:solidFill>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53" name="Google Shape;153;p41"/>
          <p:cNvSpPr txBox="1">
            <a:spLocks noGrp="1"/>
          </p:cNvSpPr>
          <p:nvPr>
            <p:ph type="subTitle" idx="3"/>
          </p:nvPr>
        </p:nvSpPr>
        <p:spPr>
          <a:xfrm>
            <a:off x="3657300" y="2995150"/>
            <a:ext cx="10973400" cy="7398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dk2"/>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54" name="Google Shape;154;p41"/>
          <p:cNvSpPr txBox="1">
            <a:spLocks noGrp="1"/>
          </p:cNvSpPr>
          <p:nvPr>
            <p:ph type="subTitle" idx="4"/>
          </p:nvPr>
        </p:nvSpPr>
        <p:spPr>
          <a:xfrm>
            <a:off x="3657300" y="6357150"/>
            <a:ext cx="10973400" cy="7398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lt1"/>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806177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55"/>
        <p:cNvGrpSpPr/>
        <p:nvPr/>
      </p:nvGrpSpPr>
      <p:grpSpPr>
        <a:xfrm>
          <a:off x="0" y="0"/>
          <a:ext cx="0" cy="0"/>
          <a:chOff x="0" y="0"/>
          <a:chExt cx="0" cy="0"/>
        </a:xfrm>
      </p:grpSpPr>
      <p:sp>
        <p:nvSpPr>
          <p:cNvPr id="156" name="Google Shape;156;p42"/>
          <p:cNvSpPr txBox="1">
            <a:spLocks noGrp="1"/>
          </p:cNvSpPr>
          <p:nvPr>
            <p:ph type="subTitle" idx="1"/>
          </p:nvPr>
        </p:nvSpPr>
        <p:spPr>
          <a:xfrm>
            <a:off x="1875250" y="6236450"/>
            <a:ext cx="4350600" cy="222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28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7" name="Google Shape;157;p42"/>
          <p:cNvSpPr txBox="1">
            <a:spLocks noGrp="1"/>
          </p:cNvSpPr>
          <p:nvPr>
            <p:ph type="subTitle" idx="2"/>
          </p:nvPr>
        </p:nvSpPr>
        <p:spPr>
          <a:xfrm>
            <a:off x="6968694" y="6236450"/>
            <a:ext cx="4350600" cy="222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28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8" name="Google Shape;158;p42"/>
          <p:cNvSpPr txBox="1">
            <a:spLocks noGrp="1"/>
          </p:cNvSpPr>
          <p:nvPr>
            <p:ph type="subTitle" idx="3"/>
          </p:nvPr>
        </p:nvSpPr>
        <p:spPr>
          <a:xfrm>
            <a:off x="12062150" y="6236450"/>
            <a:ext cx="4350600" cy="222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28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9" name="Google Shape;159;p42"/>
          <p:cNvSpPr txBox="1">
            <a:spLocks noGrp="1"/>
          </p:cNvSpPr>
          <p:nvPr>
            <p:ph type="title"/>
          </p:nvPr>
        </p:nvSpPr>
        <p:spPr>
          <a:xfrm>
            <a:off x="1440000" y="890050"/>
            <a:ext cx="15408000" cy="114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60" name="Google Shape;160;p42"/>
          <p:cNvSpPr txBox="1">
            <a:spLocks noGrp="1"/>
          </p:cNvSpPr>
          <p:nvPr>
            <p:ph type="subTitle" idx="4"/>
          </p:nvPr>
        </p:nvSpPr>
        <p:spPr>
          <a:xfrm>
            <a:off x="1875250" y="5615350"/>
            <a:ext cx="4350600" cy="7884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lt1"/>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61" name="Google Shape;161;p42"/>
          <p:cNvSpPr txBox="1">
            <a:spLocks noGrp="1"/>
          </p:cNvSpPr>
          <p:nvPr>
            <p:ph type="subTitle" idx="5"/>
          </p:nvPr>
        </p:nvSpPr>
        <p:spPr>
          <a:xfrm>
            <a:off x="6968694" y="5615350"/>
            <a:ext cx="4350600" cy="7884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lt1"/>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62" name="Google Shape;162;p42"/>
          <p:cNvSpPr txBox="1">
            <a:spLocks noGrp="1"/>
          </p:cNvSpPr>
          <p:nvPr>
            <p:ph type="subTitle" idx="6"/>
          </p:nvPr>
        </p:nvSpPr>
        <p:spPr>
          <a:xfrm>
            <a:off x="12062150" y="5615350"/>
            <a:ext cx="4350600" cy="7884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lt1"/>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852616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63"/>
        <p:cNvGrpSpPr/>
        <p:nvPr/>
      </p:nvGrpSpPr>
      <p:grpSpPr>
        <a:xfrm>
          <a:off x="0" y="0"/>
          <a:ext cx="0" cy="0"/>
          <a:chOff x="0" y="0"/>
          <a:chExt cx="0" cy="0"/>
        </a:xfrm>
      </p:grpSpPr>
      <p:sp>
        <p:nvSpPr>
          <p:cNvPr id="164" name="Google Shape;164;p43"/>
          <p:cNvSpPr/>
          <p:nvPr/>
        </p:nvSpPr>
        <p:spPr>
          <a:xfrm flipH="1">
            <a:off x="0" y="0"/>
            <a:ext cx="18288000" cy="10287000"/>
          </a:xfrm>
          <a:prstGeom prst="rect">
            <a:avLst/>
          </a:prstGeom>
          <a:gradFill>
            <a:gsLst>
              <a:gs pos="0">
                <a:schemeClr val="lt1"/>
              </a:gs>
              <a:gs pos="100000">
                <a:srgbClr val="FFFFFF">
                  <a:alpha val="0"/>
                </a:srgbClr>
              </a:gs>
            </a:gsLst>
            <a:lin ang="18900732" scaled="0"/>
          </a:gra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pic>
        <p:nvPicPr>
          <p:cNvPr id="165" name="Google Shape;165;p43"/>
          <p:cNvPicPr preferRelativeResize="0"/>
          <p:nvPr/>
        </p:nvPicPr>
        <p:blipFill rotWithShape="1">
          <a:blip r:embed="rId2">
            <a:alphaModFix amt="46000"/>
          </a:blip>
          <a:srcRect b="15597"/>
          <a:stretch/>
        </p:blipFill>
        <p:spPr>
          <a:xfrm>
            <a:off x="-1" y="1"/>
            <a:ext cx="18288006" cy="10287002"/>
          </a:xfrm>
          <a:prstGeom prst="rect">
            <a:avLst/>
          </a:prstGeom>
          <a:noFill/>
          <a:ln>
            <a:noFill/>
          </a:ln>
        </p:spPr>
      </p:pic>
      <p:sp>
        <p:nvSpPr>
          <p:cNvPr id="166" name="Google Shape;166;p43"/>
          <p:cNvSpPr/>
          <p:nvPr/>
        </p:nvSpPr>
        <p:spPr>
          <a:xfrm>
            <a:off x="3650" y="7200"/>
            <a:ext cx="18288000" cy="10272600"/>
          </a:xfrm>
          <a:prstGeom prst="rect">
            <a:avLst/>
          </a:prstGeom>
          <a:solidFill>
            <a:srgbClr val="1C2435">
              <a:alpha val="51372"/>
            </a:srgbClr>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67" name="Google Shape;167;p43"/>
          <p:cNvSpPr/>
          <p:nvPr/>
        </p:nvSpPr>
        <p:spPr>
          <a:xfrm rot="10800000">
            <a:off x="0" y="0"/>
            <a:ext cx="18288000" cy="10287000"/>
          </a:xfrm>
          <a:prstGeom prst="rect">
            <a:avLst/>
          </a:prstGeom>
          <a:solidFill>
            <a:srgbClr val="1C2435">
              <a:alpha val="61176"/>
            </a:srgbClr>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68" name="Google Shape;168;p43"/>
          <p:cNvSpPr txBox="1">
            <a:spLocks noGrp="1"/>
          </p:cNvSpPr>
          <p:nvPr>
            <p:ph type="title"/>
          </p:nvPr>
        </p:nvSpPr>
        <p:spPr>
          <a:xfrm>
            <a:off x="1440000" y="890050"/>
            <a:ext cx="15408000" cy="114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69" name="Google Shape;169;p43"/>
          <p:cNvSpPr txBox="1">
            <a:spLocks noGrp="1"/>
          </p:cNvSpPr>
          <p:nvPr>
            <p:ph type="subTitle" idx="1"/>
          </p:nvPr>
        </p:nvSpPr>
        <p:spPr>
          <a:xfrm>
            <a:off x="2013750" y="4409898"/>
            <a:ext cx="4159200" cy="1145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0" name="Google Shape;170;p43"/>
          <p:cNvSpPr txBox="1">
            <a:spLocks noGrp="1"/>
          </p:cNvSpPr>
          <p:nvPr>
            <p:ph type="subTitle" idx="2"/>
          </p:nvPr>
        </p:nvSpPr>
        <p:spPr>
          <a:xfrm>
            <a:off x="6971976" y="4409898"/>
            <a:ext cx="4159200" cy="1145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1" name="Google Shape;171;p43"/>
          <p:cNvSpPr txBox="1">
            <a:spLocks noGrp="1"/>
          </p:cNvSpPr>
          <p:nvPr>
            <p:ph type="subTitle" idx="3"/>
          </p:nvPr>
        </p:nvSpPr>
        <p:spPr>
          <a:xfrm>
            <a:off x="1875650" y="8049800"/>
            <a:ext cx="4159200" cy="1145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2" name="Google Shape;172;p43"/>
          <p:cNvSpPr txBox="1">
            <a:spLocks noGrp="1"/>
          </p:cNvSpPr>
          <p:nvPr>
            <p:ph type="subTitle" idx="4"/>
          </p:nvPr>
        </p:nvSpPr>
        <p:spPr>
          <a:xfrm>
            <a:off x="7064394" y="8049800"/>
            <a:ext cx="4159200" cy="1145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3" name="Google Shape;173;p43"/>
          <p:cNvSpPr txBox="1">
            <a:spLocks noGrp="1"/>
          </p:cNvSpPr>
          <p:nvPr>
            <p:ph type="subTitle" idx="5"/>
          </p:nvPr>
        </p:nvSpPr>
        <p:spPr>
          <a:xfrm>
            <a:off x="12115054" y="4409898"/>
            <a:ext cx="4159200" cy="1145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4" name="Google Shape;174;p43"/>
          <p:cNvSpPr txBox="1">
            <a:spLocks noGrp="1"/>
          </p:cNvSpPr>
          <p:nvPr>
            <p:ph type="subTitle" idx="6"/>
          </p:nvPr>
        </p:nvSpPr>
        <p:spPr>
          <a:xfrm>
            <a:off x="12253150" y="8049800"/>
            <a:ext cx="4159200" cy="1145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5" name="Google Shape;175;p43"/>
          <p:cNvSpPr txBox="1">
            <a:spLocks noGrp="1"/>
          </p:cNvSpPr>
          <p:nvPr>
            <p:ph type="subTitle" idx="7"/>
          </p:nvPr>
        </p:nvSpPr>
        <p:spPr>
          <a:xfrm>
            <a:off x="2013750" y="4007574"/>
            <a:ext cx="4159200" cy="6924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dk2"/>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76" name="Google Shape;176;p43"/>
          <p:cNvSpPr txBox="1">
            <a:spLocks noGrp="1"/>
          </p:cNvSpPr>
          <p:nvPr>
            <p:ph type="subTitle" idx="8"/>
          </p:nvPr>
        </p:nvSpPr>
        <p:spPr>
          <a:xfrm>
            <a:off x="6971982" y="4007574"/>
            <a:ext cx="4159200" cy="6924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dk2"/>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77" name="Google Shape;177;p43"/>
          <p:cNvSpPr txBox="1">
            <a:spLocks noGrp="1"/>
          </p:cNvSpPr>
          <p:nvPr>
            <p:ph type="subTitle" idx="9"/>
          </p:nvPr>
        </p:nvSpPr>
        <p:spPr>
          <a:xfrm>
            <a:off x="1875650" y="7638752"/>
            <a:ext cx="4159200" cy="7074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dk2"/>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78" name="Google Shape;178;p43"/>
          <p:cNvSpPr txBox="1">
            <a:spLocks noGrp="1"/>
          </p:cNvSpPr>
          <p:nvPr>
            <p:ph type="subTitle" idx="13"/>
          </p:nvPr>
        </p:nvSpPr>
        <p:spPr>
          <a:xfrm>
            <a:off x="7064394" y="7638752"/>
            <a:ext cx="4159200" cy="7074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dk2"/>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79" name="Google Shape;179;p43"/>
          <p:cNvSpPr txBox="1">
            <a:spLocks noGrp="1"/>
          </p:cNvSpPr>
          <p:nvPr>
            <p:ph type="subTitle" idx="14"/>
          </p:nvPr>
        </p:nvSpPr>
        <p:spPr>
          <a:xfrm>
            <a:off x="12115064" y="4007574"/>
            <a:ext cx="4159200" cy="6924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dk2"/>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80" name="Google Shape;180;p43"/>
          <p:cNvSpPr txBox="1">
            <a:spLocks noGrp="1"/>
          </p:cNvSpPr>
          <p:nvPr>
            <p:ph type="subTitle" idx="15"/>
          </p:nvPr>
        </p:nvSpPr>
        <p:spPr>
          <a:xfrm>
            <a:off x="12253150" y="7638752"/>
            <a:ext cx="4159200" cy="7074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4000" b="1">
                <a:solidFill>
                  <a:schemeClr val="dk2"/>
                </a:solidFill>
                <a:latin typeface="DM Sans"/>
                <a:ea typeface="DM Sans"/>
                <a:cs typeface="DM Sans"/>
                <a:sym typeface="DM Sans"/>
              </a:defRPr>
            </a:lvl1pPr>
            <a:lvl2pPr lvl="1" algn="ctr">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57479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1"/>
        <p:cNvGrpSpPr/>
        <p:nvPr/>
      </p:nvGrpSpPr>
      <p:grpSpPr>
        <a:xfrm>
          <a:off x="0" y="0"/>
          <a:ext cx="0" cy="0"/>
          <a:chOff x="0" y="0"/>
          <a:chExt cx="0" cy="0"/>
        </a:xfrm>
      </p:grpSpPr>
      <p:sp>
        <p:nvSpPr>
          <p:cNvPr id="182" name="Google Shape;182;p44"/>
          <p:cNvSpPr txBox="1">
            <a:spLocks noGrp="1"/>
          </p:cNvSpPr>
          <p:nvPr>
            <p:ph type="title"/>
          </p:nvPr>
        </p:nvSpPr>
        <p:spPr>
          <a:xfrm>
            <a:off x="8544850" y="1318250"/>
            <a:ext cx="8317200" cy="153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6000"/>
              <a:buNone/>
              <a:defRPr sz="9000">
                <a:solidFill>
                  <a:schemeClr val="dk1"/>
                </a:solidFill>
              </a:defRPr>
            </a:lvl1pPr>
            <a:lvl2pPr lvl="1" algn="ctr">
              <a:lnSpc>
                <a:spcPct val="100000"/>
              </a:lnSpc>
              <a:spcBef>
                <a:spcPts val="0"/>
              </a:spcBef>
              <a:spcAft>
                <a:spcPts val="0"/>
              </a:spcAft>
              <a:buClr>
                <a:schemeClr val="lt1"/>
              </a:buClr>
              <a:buSzPts val="6000"/>
              <a:buNone/>
              <a:defRPr sz="12000">
                <a:solidFill>
                  <a:schemeClr val="lt1"/>
                </a:solidFill>
              </a:defRPr>
            </a:lvl2pPr>
            <a:lvl3pPr lvl="2" algn="ctr">
              <a:lnSpc>
                <a:spcPct val="100000"/>
              </a:lnSpc>
              <a:spcBef>
                <a:spcPts val="0"/>
              </a:spcBef>
              <a:spcAft>
                <a:spcPts val="0"/>
              </a:spcAft>
              <a:buClr>
                <a:schemeClr val="lt1"/>
              </a:buClr>
              <a:buSzPts val="6000"/>
              <a:buNone/>
              <a:defRPr sz="12000">
                <a:solidFill>
                  <a:schemeClr val="lt1"/>
                </a:solidFill>
              </a:defRPr>
            </a:lvl3pPr>
            <a:lvl4pPr lvl="3" algn="ctr">
              <a:lnSpc>
                <a:spcPct val="100000"/>
              </a:lnSpc>
              <a:spcBef>
                <a:spcPts val="0"/>
              </a:spcBef>
              <a:spcAft>
                <a:spcPts val="0"/>
              </a:spcAft>
              <a:buClr>
                <a:schemeClr val="lt1"/>
              </a:buClr>
              <a:buSzPts val="6000"/>
              <a:buNone/>
              <a:defRPr sz="12000">
                <a:solidFill>
                  <a:schemeClr val="lt1"/>
                </a:solidFill>
              </a:defRPr>
            </a:lvl4pPr>
            <a:lvl5pPr lvl="4" algn="ctr">
              <a:lnSpc>
                <a:spcPct val="100000"/>
              </a:lnSpc>
              <a:spcBef>
                <a:spcPts val="0"/>
              </a:spcBef>
              <a:spcAft>
                <a:spcPts val="0"/>
              </a:spcAft>
              <a:buClr>
                <a:schemeClr val="lt1"/>
              </a:buClr>
              <a:buSzPts val="6000"/>
              <a:buNone/>
              <a:defRPr sz="12000">
                <a:solidFill>
                  <a:schemeClr val="lt1"/>
                </a:solidFill>
              </a:defRPr>
            </a:lvl5pPr>
            <a:lvl6pPr lvl="5" algn="ctr">
              <a:lnSpc>
                <a:spcPct val="100000"/>
              </a:lnSpc>
              <a:spcBef>
                <a:spcPts val="0"/>
              </a:spcBef>
              <a:spcAft>
                <a:spcPts val="0"/>
              </a:spcAft>
              <a:buClr>
                <a:schemeClr val="lt1"/>
              </a:buClr>
              <a:buSzPts val="6000"/>
              <a:buNone/>
              <a:defRPr sz="12000">
                <a:solidFill>
                  <a:schemeClr val="lt1"/>
                </a:solidFill>
              </a:defRPr>
            </a:lvl6pPr>
            <a:lvl7pPr lvl="6" algn="ctr">
              <a:lnSpc>
                <a:spcPct val="100000"/>
              </a:lnSpc>
              <a:spcBef>
                <a:spcPts val="0"/>
              </a:spcBef>
              <a:spcAft>
                <a:spcPts val="0"/>
              </a:spcAft>
              <a:buClr>
                <a:schemeClr val="lt1"/>
              </a:buClr>
              <a:buSzPts val="6000"/>
              <a:buNone/>
              <a:defRPr sz="12000">
                <a:solidFill>
                  <a:schemeClr val="lt1"/>
                </a:solidFill>
              </a:defRPr>
            </a:lvl7pPr>
            <a:lvl8pPr lvl="7" algn="ctr">
              <a:lnSpc>
                <a:spcPct val="100000"/>
              </a:lnSpc>
              <a:spcBef>
                <a:spcPts val="0"/>
              </a:spcBef>
              <a:spcAft>
                <a:spcPts val="0"/>
              </a:spcAft>
              <a:buClr>
                <a:schemeClr val="lt1"/>
              </a:buClr>
              <a:buSzPts val="6000"/>
              <a:buNone/>
              <a:defRPr sz="12000">
                <a:solidFill>
                  <a:schemeClr val="lt1"/>
                </a:solidFill>
              </a:defRPr>
            </a:lvl8pPr>
            <a:lvl9pPr lvl="8" algn="ctr">
              <a:lnSpc>
                <a:spcPct val="100000"/>
              </a:lnSpc>
              <a:spcBef>
                <a:spcPts val="0"/>
              </a:spcBef>
              <a:spcAft>
                <a:spcPts val="0"/>
              </a:spcAft>
              <a:buClr>
                <a:schemeClr val="lt1"/>
              </a:buClr>
              <a:buSzPts val="6000"/>
              <a:buNone/>
              <a:defRPr sz="12000">
                <a:solidFill>
                  <a:schemeClr val="lt1"/>
                </a:solidFill>
              </a:defRPr>
            </a:lvl9pPr>
          </a:lstStyle>
          <a:p>
            <a:endParaRPr/>
          </a:p>
        </p:txBody>
      </p:sp>
      <p:sp>
        <p:nvSpPr>
          <p:cNvPr id="183" name="Google Shape;183;p44"/>
          <p:cNvSpPr txBox="1">
            <a:spLocks noGrp="1"/>
          </p:cNvSpPr>
          <p:nvPr>
            <p:ph type="subTitle" idx="1"/>
          </p:nvPr>
        </p:nvSpPr>
        <p:spPr>
          <a:xfrm>
            <a:off x="8544850" y="2856058"/>
            <a:ext cx="8317200" cy="119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400"/>
              <a:buFont typeface="PT Sans"/>
              <a:buNone/>
              <a:defRPr sz="3200">
                <a:solidFill>
                  <a:schemeClr val="dk1"/>
                </a:solidFill>
              </a:defRPr>
            </a:lvl1pPr>
            <a:lvl2pPr lvl="1" algn="ctr">
              <a:lnSpc>
                <a:spcPct val="100000"/>
              </a:lnSpc>
              <a:spcBef>
                <a:spcPts val="0"/>
              </a:spcBef>
              <a:spcAft>
                <a:spcPts val="0"/>
              </a:spcAft>
              <a:buClr>
                <a:schemeClr val="dk1"/>
              </a:buClr>
              <a:buSzPts val="2100"/>
              <a:buNone/>
              <a:defRPr sz="4200">
                <a:solidFill>
                  <a:schemeClr val="dk1"/>
                </a:solidFill>
              </a:defRPr>
            </a:lvl2pPr>
            <a:lvl3pPr lvl="2" algn="ctr">
              <a:lnSpc>
                <a:spcPct val="100000"/>
              </a:lnSpc>
              <a:spcBef>
                <a:spcPts val="0"/>
              </a:spcBef>
              <a:spcAft>
                <a:spcPts val="0"/>
              </a:spcAft>
              <a:buClr>
                <a:schemeClr val="dk1"/>
              </a:buClr>
              <a:buSzPts val="2100"/>
              <a:buNone/>
              <a:defRPr sz="4200">
                <a:solidFill>
                  <a:schemeClr val="dk1"/>
                </a:solidFill>
              </a:defRPr>
            </a:lvl3pPr>
            <a:lvl4pPr lvl="3"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9pPr>
          </a:lstStyle>
          <a:p>
            <a:endParaRPr/>
          </a:p>
        </p:txBody>
      </p:sp>
      <p:sp>
        <p:nvSpPr>
          <p:cNvPr id="184" name="Google Shape;184;p44"/>
          <p:cNvSpPr txBox="1">
            <a:spLocks noGrp="1"/>
          </p:cNvSpPr>
          <p:nvPr>
            <p:ph type="title" idx="2"/>
          </p:nvPr>
        </p:nvSpPr>
        <p:spPr>
          <a:xfrm>
            <a:off x="8544850" y="3913670"/>
            <a:ext cx="8317200" cy="153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6000"/>
              <a:buNone/>
              <a:defRPr sz="9000">
                <a:solidFill>
                  <a:schemeClr val="dk1"/>
                </a:solidFill>
              </a:defRPr>
            </a:lvl1pPr>
            <a:lvl2pPr lvl="1" algn="ctr">
              <a:lnSpc>
                <a:spcPct val="100000"/>
              </a:lnSpc>
              <a:spcBef>
                <a:spcPts val="0"/>
              </a:spcBef>
              <a:spcAft>
                <a:spcPts val="0"/>
              </a:spcAft>
              <a:buClr>
                <a:schemeClr val="lt1"/>
              </a:buClr>
              <a:buSzPts val="6000"/>
              <a:buNone/>
              <a:defRPr sz="12000">
                <a:solidFill>
                  <a:schemeClr val="lt1"/>
                </a:solidFill>
              </a:defRPr>
            </a:lvl2pPr>
            <a:lvl3pPr lvl="2" algn="ctr">
              <a:lnSpc>
                <a:spcPct val="100000"/>
              </a:lnSpc>
              <a:spcBef>
                <a:spcPts val="0"/>
              </a:spcBef>
              <a:spcAft>
                <a:spcPts val="0"/>
              </a:spcAft>
              <a:buClr>
                <a:schemeClr val="lt1"/>
              </a:buClr>
              <a:buSzPts val="6000"/>
              <a:buNone/>
              <a:defRPr sz="12000">
                <a:solidFill>
                  <a:schemeClr val="lt1"/>
                </a:solidFill>
              </a:defRPr>
            </a:lvl3pPr>
            <a:lvl4pPr lvl="3" algn="ctr">
              <a:lnSpc>
                <a:spcPct val="100000"/>
              </a:lnSpc>
              <a:spcBef>
                <a:spcPts val="0"/>
              </a:spcBef>
              <a:spcAft>
                <a:spcPts val="0"/>
              </a:spcAft>
              <a:buClr>
                <a:schemeClr val="lt1"/>
              </a:buClr>
              <a:buSzPts val="6000"/>
              <a:buNone/>
              <a:defRPr sz="12000">
                <a:solidFill>
                  <a:schemeClr val="lt1"/>
                </a:solidFill>
              </a:defRPr>
            </a:lvl4pPr>
            <a:lvl5pPr lvl="4" algn="ctr">
              <a:lnSpc>
                <a:spcPct val="100000"/>
              </a:lnSpc>
              <a:spcBef>
                <a:spcPts val="0"/>
              </a:spcBef>
              <a:spcAft>
                <a:spcPts val="0"/>
              </a:spcAft>
              <a:buClr>
                <a:schemeClr val="lt1"/>
              </a:buClr>
              <a:buSzPts val="6000"/>
              <a:buNone/>
              <a:defRPr sz="12000">
                <a:solidFill>
                  <a:schemeClr val="lt1"/>
                </a:solidFill>
              </a:defRPr>
            </a:lvl5pPr>
            <a:lvl6pPr lvl="5" algn="ctr">
              <a:lnSpc>
                <a:spcPct val="100000"/>
              </a:lnSpc>
              <a:spcBef>
                <a:spcPts val="0"/>
              </a:spcBef>
              <a:spcAft>
                <a:spcPts val="0"/>
              </a:spcAft>
              <a:buClr>
                <a:schemeClr val="lt1"/>
              </a:buClr>
              <a:buSzPts val="6000"/>
              <a:buNone/>
              <a:defRPr sz="12000">
                <a:solidFill>
                  <a:schemeClr val="lt1"/>
                </a:solidFill>
              </a:defRPr>
            </a:lvl6pPr>
            <a:lvl7pPr lvl="6" algn="ctr">
              <a:lnSpc>
                <a:spcPct val="100000"/>
              </a:lnSpc>
              <a:spcBef>
                <a:spcPts val="0"/>
              </a:spcBef>
              <a:spcAft>
                <a:spcPts val="0"/>
              </a:spcAft>
              <a:buClr>
                <a:schemeClr val="lt1"/>
              </a:buClr>
              <a:buSzPts val="6000"/>
              <a:buNone/>
              <a:defRPr sz="12000">
                <a:solidFill>
                  <a:schemeClr val="lt1"/>
                </a:solidFill>
              </a:defRPr>
            </a:lvl7pPr>
            <a:lvl8pPr lvl="7" algn="ctr">
              <a:lnSpc>
                <a:spcPct val="100000"/>
              </a:lnSpc>
              <a:spcBef>
                <a:spcPts val="0"/>
              </a:spcBef>
              <a:spcAft>
                <a:spcPts val="0"/>
              </a:spcAft>
              <a:buClr>
                <a:schemeClr val="lt1"/>
              </a:buClr>
              <a:buSzPts val="6000"/>
              <a:buNone/>
              <a:defRPr sz="12000">
                <a:solidFill>
                  <a:schemeClr val="lt1"/>
                </a:solidFill>
              </a:defRPr>
            </a:lvl8pPr>
            <a:lvl9pPr lvl="8" algn="ctr">
              <a:lnSpc>
                <a:spcPct val="100000"/>
              </a:lnSpc>
              <a:spcBef>
                <a:spcPts val="0"/>
              </a:spcBef>
              <a:spcAft>
                <a:spcPts val="0"/>
              </a:spcAft>
              <a:buClr>
                <a:schemeClr val="lt1"/>
              </a:buClr>
              <a:buSzPts val="6000"/>
              <a:buNone/>
              <a:defRPr sz="12000">
                <a:solidFill>
                  <a:schemeClr val="lt1"/>
                </a:solidFill>
              </a:defRPr>
            </a:lvl9pPr>
          </a:lstStyle>
          <a:p>
            <a:endParaRPr/>
          </a:p>
        </p:txBody>
      </p:sp>
      <p:sp>
        <p:nvSpPr>
          <p:cNvPr id="185" name="Google Shape;185;p44"/>
          <p:cNvSpPr txBox="1">
            <a:spLocks noGrp="1"/>
          </p:cNvSpPr>
          <p:nvPr>
            <p:ph type="subTitle" idx="3"/>
          </p:nvPr>
        </p:nvSpPr>
        <p:spPr>
          <a:xfrm>
            <a:off x="8544850" y="5476904"/>
            <a:ext cx="8317200" cy="119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400"/>
              <a:buFont typeface="PT Sans"/>
              <a:buNone/>
              <a:defRPr sz="3200">
                <a:solidFill>
                  <a:schemeClr val="dk1"/>
                </a:solidFill>
              </a:defRPr>
            </a:lvl1pPr>
            <a:lvl2pPr lvl="1" algn="ctr">
              <a:lnSpc>
                <a:spcPct val="100000"/>
              </a:lnSpc>
              <a:spcBef>
                <a:spcPts val="0"/>
              </a:spcBef>
              <a:spcAft>
                <a:spcPts val="0"/>
              </a:spcAft>
              <a:buClr>
                <a:schemeClr val="dk1"/>
              </a:buClr>
              <a:buSzPts val="2100"/>
              <a:buNone/>
              <a:defRPr sz="4200">
                <a:solidFill>
                  <a:schemeClr val="dk1"/>
                </a:solidFill>
              </a:defRPr>
            </a:lvl2pPr>
            <a:lvl3pPr lvl="2" algn="ctr">
              <a:lnSpc>
                <a:spcPct val="100000"/>
              </a:lnSpc>
              <a:spcBef>
                <a:spcPts val="0"/>
              </a:spcBef>
              <a:spcAft>
                <a:spcPts val="0"/>
              </a:spcAft>
              <a:buClr>
                <a:schemeClr val="dk1"/>
              </a:buClr>
              <a:buSzPts val="2100"/>
              <a:buNone/>
              <a:defRPr sz="4200">
                <a:solidFill>
                  <a:schemeClr val="dk1"/>
                </a:solidFill>
              </a:defRPr>
            </a:lvl3pPr>
            <a:lvl4pPr lvl="3"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9pPr>
          </a:lstStyle>
          <a:p>
            <a:endParaRPr/>
          </a:p>
        </p:txBody>
      </p:sp>
      <p:sp>
        <p:nvSpPr>
          <p:cNvPr id="186" name="Google Shape;186;p44"/>
          <p:cNvSpPr txBox="1">
            <a:spLocks noGrp="1"/>
          </p:cNvSpPr>
          <p:nvPr>
            <p:ph type="title" idx="4"/>
          </p:nvPr>
        </p:nvSpPr>
        <p:spPr>
          <a:xfrm>
            <a:off x="8544850" y="6509092"/>
            <a:ext cx="8317200" cy="153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6000"/>
              <a:buNone/>
              <a:defRPr sz="9000">
                <a:solidFill>
                  <a:schemeClr val="dk1"/>
                </a:solidFill>
              </a:defRPr>
            </a:lvl1pPr>
            <a:lvl2pPr lvl="1" algn="ctr">
              <a:lnSpc>
                <a:spcPct val="100000"/>
              </a:lnSpc>
              <a:spcBef>
                <a:spcPts val="0"/>
              </a:spcBef>
              <a:spcAft>
                <a:spcPts val="0"/>
              </a:spcAft>
              <a:buClr>
                <a:schemeClr val="lt1"/>
              </a:buClr>
              <a:buSzPts val="6000"/>
              <a:buNone/>
              <a:defRPr sz="12000">
                <a:solidFill>
                  <a:schemeClr val="lt1"/>
                </a:solidFill>
              </a:defRPr>
            </a:lvl2pPr>
            <a:lvl3pPr lvl="2" algn="ctr">
              <a:lnSpc>
                <a:spcPct val="100000"/>
              </a:lnSpc>
              <a:spcBef>
                <a:spcPts val="0"/>
              </a:spcBef>
              <a:spcAft>
                <a:spcPts val="0"/>
              </a:spcAft>
              <a:buClr>
                <a:schemeClr val="lt1"/>
              </a:buClr>
              <a:buSzPts val="6000"/>
              <a:buNone/>
              <a:defRPr sz="12000">
                <a:solidFill>
                  <a:schemeClr val="lt1"/>
                </a:solidFill>
              </a:defRPr>
            </a:lvl3pPr>
            <a:lvl4pPr lvl="3" algn="ctr">
              <a:lnSpc>
                <a:spcPct val="100000"/>
              </a:lnSpc>
              <a:spcBef>
                <a:spcPts val="0"/>
              </a:spcBef>
              <a:spcAft>
                <a:spcPts val="0"/>
              </a:spcAft>
              <a:buClr>
                <a:schemeClr val="lt1"/>
              </a:buClr>
              <a:buSzPts val="6000"/>
              <a:buNone/>
              <a:defRPr sz="12000">
                <a:solidFill>
                  <a:schemeClr val="lt1"/>
                </a:solidFill>
              </a:defRPr>
            </a:lvl4pPr>
            <a:lvl5pPr lvl="4" algn="ctr">
              <a:lnSpc>
                <a:spcPct val="100000"/>
              </a:lnSpc>
              <a:spcBef>
                <a:spcPts val="0"/>
              </a:spcBef>
              <a:spcAft>
                <a:spcPts val="0"/>
              </a:spcAft>
              <a:buClr>
                <a:schemeClr val="lt1"/>
              </a:buClr>
              <a:buSzPts val="6000"/>
              <a:buNone/>
              <a:defRPr sz="12000">
                <a:solidFill>
                  <a:schemeClr val="lt1"/>
                </a:solidFill>
              </a:defRPr>
            </a:lvl5pPr>
            <a:lvl6pPr lvl="5" algn="ctr">
              <a:lnSpc>
                <a:spcPct val="100000"/>
              </a:lnSpc>
              <a:spcBef>
                <a:spcPts val="0"/>
              </a:spcBef>
              <a:spcAft>
                <a:spcPts val="0"/>
              </a:spcAft>
              <a:buClr>
                <a:schemeClr val="lt1"/>
              </a:buClr>
              <a:buSzPts val="6000"/>
              <a:buNone/>
              <a:defRPr sz="12000">
                <a:solidFill>
                  <a:schemeClr val="lt1"/>
                </a:solidFill>
              </a:defRPr>
            </a:lvl6pPr>
            <a:lvl7pPr lvl="6" algn="ctr">
              <a:lnSpc>
                <a:spcPct val="100000"/>
              </a:lnSpc>
              <a:spcBef>
                <a:spcPts val="0"/>
              </a:spcBef>
              <a:spcAft>
                <a:spcPts val="0"/>
              </a:spcAft>
              <a:buClr>
                <a:schemeClr val="lt1"/>
              </a:buClr>
              <a:buSzPts val="6000"/>
              <a:buNone/>
              <a:defRPr sz="12000">
                <a:solidFill>
                  <a:schemeClr val="lt1"/>
                </a:solidFill>
              </a:defRPr>
            </a:lvl7pPr>
            <a:lvl8pPr lvl="7" algn="ctr">
              <a:lnSpc>
                <a:spcPct val="100000"/>
              </a:lnSpc>
              <a:spcBef>
                <a:spcPts val="0"/>
              </a:spcBef>
              <a:spcAft>
                <a:spcPts val="0"/>
              </a:spcAft>
              <a:buClr>
                <a:schemeClr val="lt1"/>
              </a:buClr>
              <a:buSzPts val="6000"/>
              <a:buNone/>
              <a:defRPr sz="12000">
                <a:solidFill>
                  <a:schemeClr val="lt1"/>
                </a:solidFill>
              </a:defRPr>
            </a:lvl8pPr>
            <a:lvl9pPr lvl="8" algn="ctr">
              <a:lnSpc>
                <a:spcPct val="100000"/>
              </a:lnSpc>
              <a:spcBef>
                <a:spcPts val="0"/>
              </a:spcBef>
              <a:spcAft>
                <a:spcPts val="0"/>
              </a:spcAft>
              <a:buClr>
                <a:schemeClr val="lt1"/>
              </a:buClr>
              <a:buSzPts val="6000"/>
              <a:buNone/>
              <a:defRPr sz="12000">
                <a:solidFill>
                  <a:schemeClr val="lt1"/>
                </a:solidFill>
              </a:defRPr>
            </a:lvl9pPr>
          </a:lstStyle>
          <a:p>
            <a:endParaRPr/>
          </a:p>
        </p:txBody>
      </p:sp>
      <p:sp>
        <p:nvSpPr>
          <p:cNvPr id="187" name="Google Shape;187;p44"/>
          <p:cNvSpPr txBox="1">
            <a:spLocks noGrp="1"/>
          </p:cNvSpPr>
          <p:nvPr>
            <p:ph type="subTitle" idx="5"/>
          </p:nvPr>
        </p:nvSpPr>
        <p:spPr>
          <a:xfrm>
            <a:off x="8544850" y="8097750"/>
            <a:ext cx="8317200" cy="119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400"/>
              <a:buFont typeface="PT Sans"/>
              <a:buNone/>
              <a:defRPr sz="3200">
                <a:solidFill>
                  <a:schemeClr val="dk1"/>
                </a:solidFill>
              </a:defRPr>
            </a:lvl1pPr>
            <a:lvl2pPr lvl="1" algn="ctr">
              <a:lnSpc>
                <a:spcPct val="100000"/>
              </a:lnSpc>
              <a:spcBef>
                <a:spcPts val="0"/>
              </a:spcBef>
              <a:spcAft>
                <a:spcPts val="0"/>
              </a:spcAft>
              <a:buClr>
                <a:schemeClr val="dk1"/>
              </a:buClr>
              <a:buSzPts val="2100"/>
              <a:buNone/>
              <a:defRPr sz="4200">
                <a:solidFill>
                  <a:schemeClr val="dk1"/>
                </a:solidFill>
              </a:defRPr>
            </a:lvl2pPr>
            <a:lvl3pPr lvl="2" algn="ctr">
              <a:lnSpc>
                <a:spcPct val="100000"/>
              </a:lnSpc>
              <a:spcBef>
                <a:spcPts val="0"/>
              </a:spcBef>
              <a:spcAft>
                <a:spcPts val="0"/>
              </a:spcAft>
              <a:buClr>
                <a:schemeClr val="dk1"/>
              </a:buClr>
              <a:buSzPts val="2100"/>
              <a:buNone/>
              <a:defRPr sz="4200">
                <a:solidFill>
                  <a:schemeClr val="dk1"/>
                </a:solidFill>
              </a:defRPr>
            </a:lvl3pPr>
            <a:lvl4pPr lvl="3"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9pPr>
          </a:lstStyle>
          <a:p>
            <a:endParaRPr/>
          </a:p>
        </p:txBody>
      </p:sp>
      <p:sp>
        <p:nvSpPr>
          <p:cNvPr id="188" name="Google Shape;188;p44"/>
          <p:cNvSpPr>
            <a:spLocks noGrp="1"/>
          </p:cNvSpPr>
          <p:nvPr>
            <p:ph type="pic" idx="6"/>
          </p:nvPr>
        </p:nvSpPr>
        <p:spPr>
          <a:xfrm flipH="1">
            <a:off x="-4" y="0"/>
            <a:ext cx="7468200" cy="10287000"/>
          </a:xfrm>
          <a:prstGeom prst="rect">
            <a:avLst/>
          </a:prstGeom>
          <a:noFill/>
          <a:ln>
            <a:noFill/>
          </a:ln>
        </p:spPr>
      </p:sp>
    </p:spTree>
    <p:extLst>
      <p:ext uri="{BB962C8B-B14F-4D97-AF65-F5344CB8AC3E}">
        <p14:creationId xmlns:p14="http://schemas.microsoft.com/office/powerpoint/2010/main" val="36890233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89"/>
        <p:cNvGrpSpPr/>
        <p:nvPr/>
      </p:nvGrpSpPr>
      <p:grpSpPr>
        <a:xfrm>
          <a:off x="0" y="0"/>
          <a:ext cx="0" cy="0"/>
          <a:chOff x="0" y="0"/>
          <a:chExt cx="0" cy="0"/>
        </a:xfrm>
      </p:grpSpPr>
      <p:pic>
        <p:nvPicPr>
          <p:cNvPr id="190" name="Google Shape;190;p45"/>
          <p:cNvPicPr preferRelativeResize="0"/>
          <p:nvPr/>
        </p:nvPicPr>
        <p:blipFill rotWithShape="1">
          <a:blip r:embed="rId2">
            <a:alphaModFix/>
          </a:blip>
          <a:srcRect l="13577" b="27119"/>
          <a:stretch/>
        </p:blipFill>
        <p:spPr>
          <a:xfrm>
            <a:off x="-1" y="1"/>
            <a:ext cx="18288006" cy="10286998"/>
          </a:xfrm>
          <a:prstGeom prst="rect">
            <a:avLst/>
          </a:prstGeom>
          <a:noFill/>
          <a:ln>
            <a:noFill/>
          </a:ln>
        </p:spPr>
      </p:pic>
      <p:grpSp>
        <p:nvGrpSpPr>
          <p:cNvPr id="191" name="Google Shape;191;p45"/>
          <p:cNvGrpSpPr/>
          <p:nvPr/>
        </p:nvGrpSpPr>
        <p:grpSpPr>
          <a:xfrm>
            <a:off x="-100" y="0"/>
            <a:ext cx="18288000" cy="10287000"/>
            <a:chOff x="-1669975" y="695600"/>
            <a:chExt cx="9144000" cy="5143500"/>
          </a:xfrm>
        </p:grpSpPr>
        <p:sp>
          <p:nvSpPr>
            <p:cNvPr id="192" name="Google Shape;192;p45"/>
            <p:cNvSpPr/>
            <p:nvPr/>
          </p:nvSpPr>
          <p:spPr>
            <a:xfrm rot="10800000">
              <a:off x="-1669975" y="695600"/>
              <a:ext cx="9144000" cy="5143500"/>
            </a:xfrm>
            <a:prstGeom prst="rect">
              <a:avLst/>
            </a:prstGeom>
            <a:solidFill>
              <a:srgbClr val="1C2435">
                <a:alpha val="6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93" name="Google Shape;193;p45"/>
            <p:cNvSpPr/>
            <p:nvPr/>
          </p:nvSpPr>
          <p:spPr>
            <a:xfrm flipH="1">
              <a:off x="-1669975" y="695600"/>
              <a:ext cx="9144000" cy="5143500"/>
            </a:xfrm>
            <a:prstGeom prst="rect">
              <a:avLst/>
            </a:prstGeom>
            <a:gradFill>
              <a:gsLst>
                <a:gs pos="0">
                  <a:schemeClr val="lt1"/>
                </a:gs>
                <a:gs pos="100000">
                  <a:srgbClr val="1C2435">
                    <a:alpha val="3921"/>
                  </a:srgbClr>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sp>
        <p:nvSpPr>
          <p:cNvPr id="194" name="Google Shape;194;p45"/>
          <p:cNvSpPr txBox="1">
            <a:spLocks noGrp="1"/>
          </p:cNvSpPr>
          <p:nvPr>
            <p:ph type="title"/>
          </p:nvPr>
        </p:nvSpPr>
        <p:spPr>
          <a:xfrm>
            <a:off x="7965350" y="1079000"/>
            <a:ext cx="8896200" cy="22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14000">
                <a:solidFill>
                  <a:schemeClr val="dk1"/>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95" name="Google Shape;195;p45"/>
          <p:cNvSpPr txBox="1">
            <a:spLocks noGrp="1"/>
          </p:cNvSpPr>
          <p:nvPr>
            <p:ph type="subTitle" idx="1"/>
          </p:nvPr>
        </p:nvSpPr>
        <p:spPr>
          <a:xfrm>
            <a:off x="7965350" y="3882460"/>
            <a:ext cx="8896200" cy="22020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6" name="Google Shape;196;p45"/>
          <p:cNvSpPr txBox="1"/>
          <p:nvPr/>
        </p:nvSpPr>
        <p:spPr>
          <a:xfrm>
            <a:off x="7965250" y="7141600"/>
            <a:ext cx="8896200" cy="11124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600"/>
              </a:spcBef>
              <a:spcAft>
                <a:spcPts val="0"/>
              </a:spcAft>
              <a:buClr>
                <a:srgbClr val="000000"/>
              </a:buClr>
              <a:buSzPts val="1200"/>
              <a:buFont typeface="Arial"/>
              <a:buNone/>
            </a:pPr>
            <a:r>
              <a:rPr lang="en" sz="2400" b="0" i="0" u="none" strike="noStrike" cap="none">
                <a:solidFill>
                  <a:schemeClr val="dk1"/>
                </a:solidFill>
                <a:latin typeface="Golos Text"/>
                <a:ea typeface="Golos Text"/>
                <a:cs typeface="Golos Text"/>
                <a:sym typeface="Golos Text"/>
              </a:rPr>
              <a:t>CREDITS: This presentation template was created by </a:t>
            </a:r>
            <a:r>
              <a:rPr lang="en" sz="2400" b="1" i="0" u="none" strike="noStrike" cap="none">
                <a:solidFill>
                  <a:schemeClr val="dk1"/>
                </a:solidFill>
                <a:uFill>
                  <a:noFill/>
                </a:uFill>
                <a:latin typeface="Golos Text"/>
                <a:ea typeface="Golos Text"/>
                <a:cs typeface="Golos Text"/>
                <a:sym typeface="Golos Text"/>
                <a:hlinkClick r:id="rId3">
                  <a:extLst>
                    <a:ext uri="{A12FA001-AC4F-418D-AE19-62706E023703}">
                      <ahyp:hlinkClr xmlns:ahyp="http://schemas.microsoft.com/office/drawing/2018/hyperlinkcolor" val="tx"/>
                    </a:ext>
                  </a:extLst>
                </a:hlinkClick>
              </a:rPr>
              <a:t>Slidesgo</a:t>
            </a:r>
            <a:r>
              <a:rPr lang="en" sz="2400" b="1" i="0" u="none" strike="noStrike" cap="none">
                <a:solidFill>
                  <a:schemeClr val="dk1"/>
                </a:solidFill>
                <a:latin typeface="Golos Text"/>
                <a:ea typeface="Golos Text"/>
                <a:cs typeface="Golos Text"/>
                <a:sym typeface="Golos Text"/>
              </a:rPr>
              <a:t>,</a:t>
            </a:r>
            <a:r>
              <a:rPr lang="en" sz="2400" b="0" i="0" u="none" strike="noStrike" cap="none">
                <a:solidFill>
                  <a:schemeClr val="dk1"/>
                </a:solidFill>
                <a:latin typeface="Golos Text"/>
                <a:ea typeface="Golos Text"/>
                <a:cs typeface="Golos Text"/>
                <a:sym typeface="Golos Text"/>
              </a:rPr>
              <a:t> and includes icons by </a:t>
            </a:r>
            <a:r>
              <a:rPr lang="en" sz="2400" b="1" i="0" u="none" strike="noStrike" cap="none">
                <a:solidFill>
                  <a:schemeClr val="dk1"/>
                </a:solidFill>
                <a:uFill>
                  <a:noFill/>
                </a:uFill>
                <a:latin typeface="Golos Text"/>
                <a:ea typeface="Golos Text"/>
                <a:cs typeface="Golos Text"/>
                <a:sym typeface="Golos Text"/>
                <a:hlinkClick r:id="rId4">
                  <a:extLst>
                    <a:ext uri="{A12FA001-AC4F-418D-AE19-62706E023703}">
                      <ahyp:hlinkClr xmlns:ahyp="http://schemas.microsoft.com/office/drawing/2018/hyperlinkcolor" val="tx"/>
                    </a:ext>
                  </a:extLst>
                </a:hlinkClick>
              </a:rPr>
              <a:t>Flaticon</a:t>
            </a:r>
            <a:r>
              <a:rPr lang="en" sz="2400" b="0" i="0" u="none" strike="noStrike" cap="none">
                <a:solidFill>
                  <a:schemeClr val="dk1"/>
                </a:solidFill>
                <a:latin typeface="Golos Text"/>
                <a:ea typeface="Golos Text"/>
                <a:cs typeface="Golos Text"/>
                <a:sym typeface="Golos Text"/>
              </a:rPr>
              <a:t>, and infographics &amp; images by </a:t>
            </a:r>
            <a:r>
              <a:rPr lang="en" sz="2400" b="1" i="0" u="none" strike="noStrike" cap="none">
                <a:solidFill>
                  <a:schemeClr val="dk1"/>
                </a:solidFill>
                <a:uFill>
                  <a:noFill/>
                </a:uFill>
                <a:latin typeface="Golos Text"/>
                <a:ea typeface="Golos Text"/>
                <a:cs typeface="Golos Text"/>
                <a:sym typeface="Golos Text"/>
                <a:hlinkClick r:id="rId5">
                  <a:extLst>
                    <a:ext uri="{A12FA001-AC4F-418D-AE19-62706E023703}">
                      <ahyp:hlinkClr xmlns:ahyp="http://schemas.microsoft.com/office/drawing/2018/hyperlinkcolor" val="tx"/>
                    </a:ext>
                  </a:extLst>
                </a:hlinkClick>
              </a:rPr>
              <a:t>Freepik</a:t>
            </a:r>
            <a:r>
              <a:rPr lang="en" sz="2400" b="1" i="0" u="none" strike="noStrike" cap="none">
                <a:solidFill>
                  <a:schemeClr val="dk1"/>
                </a:solidFill>
                <a:latin typeface="Golos Text"/>
                <a:ea typeface="Golos Text"/>
                <a:cs typeface="Golos Text"/>
                <a:sym typeface="Golos Text"/>
              </a:rPr>
              <a:t> </a:t>
            </a:r>
            <a:endParaRPr sz="2400" b="1" i="0" u="none" strike="noStrike" cap="none">
              <a:solidFill>
                <a:schemeClr val="dk1"/>
              </a:solidFill>
              <a:latin typeface="Golos Text"/>
              <a:ea typeface="Golos Text"/>
              <a:cs typeface="Golos Text"/>
              <a:sym typeface="Golos Text"/>
            </a:endParaRPr>
          </a:p>
        </p:txBody>
      </p:sp>
    </p:spTree>
    <p:extLst>
      <p:ext uri="{BB962C8B-B14F-4D97-AF65-F5344CB8AC3E}">
        <p14:creationId xmlns:p14="http://schemas.microsoft.com/office/powerpoint/2010/main" val="2109062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7"/>
        <p:cNvGrpSpPr/>
        <p:nvPr/>
      </p:nvGrpSpPr>
      <p:grpSpPr>
        <a:xfrm>
          <a:off x="0" y="0"/>
          <a:ext cx="0" cy="0"/>
          <a:chOff x="0" y="0"/>
          <a:chExt cx="0" cy="0"/>
        </a:xfrm>
      </p:grpSpPr>
      <p:grpSp>
        <p:nvGrpSpPr>
          <p:cNvPr id="198" name="Google Shape;198;p46"/>
          <p:cNvGrpSpPr/>
          <p:nvPr/>
        </p:nvGrpSpPr>
        <p:grpSpPr>
          <a:xfrm rot="10800000" flipH="1">
            <a:off x="14513016" y="8382823"/>
            <a:ext cx="7280736" cy="1276782"/>
            <a:chOff x="4820700" y="3011328"/>
            <a:chExt cx="1074965" cy="205284"/>
          </a:xfrm>
        </p:grpSpPr>
        <p:sp>
          <p:nvSpPr>
            <p:cNvPr id="199" name="Google Shape;199;p46"/>
            <p:cNvSpPr/>
            <p:nvPr/>
          </p:nvSpPr>
          <p:spPr>
            <a:xfrm>
              <a:off x="5763972" y="3011328"/>
              <a:ext cx="131693" cy="205284"/>
            </a:xfrm>
            <a:custGeom>
              <a:avLst/>
              <a:gdLst/>
              <a:ahLst/>
              <a:cxnLst/>
              <a:rect l="l" t="t" r="r" b="b"/>
              <a:pathLst>
                <a:path w="9302" h="14500" fill="none" extrusionOk="0">
                  <a:moveTo>
                    <a:pt x="7235" y="14499"/>
                  </a:moveTo>
                  <a:lnTo>
                    <a:pt x="9302" y="12463"/>
                  </a:lnTo>
                  <a:lnTo>
                    <a:pt x="4043" y="7265"/>
                  </a:lnTo>
                  <a:lnTo>
                    <a:pt x="9302" y="2006"/>
                  </a:lnTo>
                  <a:lnTo>
                    <a:pt x="7235" y="0"/>
                  </a:lnTo>
                  <a:lnTo>
                    <a:pt x="1"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00" name="Google Shape;200;p46"/>
            <p:cNvSpPr/>
            <p:nvPr/>
          </p:nvSpPr>
          <p:spPr>
            <a:xfrm>
              <a:off x="5705020"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01" name="Google Shape;201;p46"/>
            <p:cNvSpPr/>
            <p:nvPr/>
          </p:nvSpPr>
          <p:spPr>
            <a:xfrm>
              <a:off x="5646068"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02" name="Google Shape;202;p46"/>
            <p:cNvSpPr/>
            <p:nvPr/>
          </p:nvSpPr>
          <p:spPr>
            <a:xfrm>
              <a:off x="5587541" y="3011328"/>
              <a:ext cx="131254" cy="205284"/>
            </a:xfrm>
            <a:custGeom>
              <a:avLst/>
              <a:gdLst/>
              <a:ahLst/>
              <a:cxnLst/>
              <a:rect l="l" t="t" r="r" b="b"/>
              <a:pathLst>
                <a:path w="9271" h="14500" fill="none" extrusionOk="0">
                  <a:moveTo>
                    <a:pt x="4043" y="7265"/>
                  </a:moveTo>
                  <a:lnTo>
                    <a:pt x="9271" y="2006"/>
                  </a:lnTo>
                  <a:lnTo>
                    <a:pt x="7234" y="0"/>
                  </a:lnTo>
                  <a:lnTo>
                    <a:pt x="0" y="7265"/>
                  </a:lnTo>
                  <a:lnTo>
                    <a:pt x="723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03" name="Google Shape;203;p46"/>
            <p:cNvSpPr/>
            <p:nvPr/>
          </p:nvSpPr>
          <p:spPr>
            <a:xfrm>
              <a:off x="5528150"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04" name="Google Shape;204;p46"/>
            <p:cNvSpPr/>
            <p:nvPr/>
          </p:nvSpPr>
          <p:spPr>
            <a:xfrm>
              <a:off x="5469198" y="3011328"/>
              <a:ext cx="131693" cy="205284"/>
            </a:xfrm>
            <a:custGeom>
              <a:avLst/>
              <a:gdLst/>
              <a:ahLst/>
              <a:cxnLst/>
              <a:rect l="l" t="t" r="r" b="b"/>
              <a:pathLst>
                <a:path w="9302" h="14500" fill="none" extrusionOk="0">
                  <a:moveTo>
                    <a:pt x="4043" y="7265"/>
                  </a:moveTo>
                  <a:lnTo>
                    <a:pt x="9302" y="2006"/>
                  </a:lnTo>
                  <a:lnTo>
                    <a:pt x="7235" y="0"/>
                  </a:lnTo>
                  <a:lnTo>
                    <a:pt x="0"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05" name="Google Shape;205;p46"/>
            <p:cNvSpPr/>
            <p:nvPr/>
          </p:nvSpPr>
          <p:spPr>
            <a:xfrm>
              <a:off x="5410247"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06" name="Google Shape;206;p46"/>
            <p:cNvSpPr/>
            <p:nvPr/>
          </p:nvSpPr>
          <p:spPr>
            <a:xfrm>
              <a:off x="5351295"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07" name="Google Shape;207;p46"/>
            <p:cNvSpPr/>
            <p:nvPr/>
          </p:nvSpPr>
          <p:spPr>
            <a:xfrm>
              <a:off x="5292768" y="3011328"/>
              <a:ext cx="131254" cy="205284"/>
            </a:xfrm>
            <a:custGeom>
              <a:avLst/>
              <a:gdLst/>
              <a:ahLst/>
              <a:cxnLst/>
              <a:rect l="l" t="t" r="r" b="b"/>
              <a:pathLst>
                <a:path w="9271" h="14500" fill="none" extrusionOk="0">
                  <a:moveTo>
                    <a:pt x="4012" y="7265"/>
                  </a:moveTo>
                  <a:lnTo>
                    <a:pt x="9271" y="2006"/>
                  </a:lnTo>
                  <a:lnTo>
                    <a:pt x="7204" y="0"/>
                  </a:lnTo>
                  <a:lnTo>
                    <a:pt x="0" y="7265"/>
                  </a:lnTo>
                  <a:lnTo>
                    <a:pt x="720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08" name="Google Shape;208;p46"/>
            <p:cNvSpPr/>
            <p:nvPr/>
          </p:nvSpPr>
          <p:spPr>
            <a:xfrm>
              <a:off x="5233377"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09" name="Google Shape;209;p46"/>
            <p:cNvSpPr/>
            <p:nvPr/>
          </p:nvSpPr>
          <p:spPr>
            <a:xfrm>
              <a:off x="5174425"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10" name="Google Shape;210;p46"/>
            <p:cNvSpPr/>
            <p:nvPr/>
          </p:nvSpPr>
          <p:spPr>
            <a:xfrm>
              <a:off x="5115473"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11" name="Google Shape;211;p46"/>
            <p:cNvSpPr/>
            <p:nvPr/>
          </p:nvSpPr>
          <p:spPr>
            <a:xfrm>
              <a:off x="5056507" y="3011328"/>
              <a:ext cx="131268" cy="205284"/>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12" name="Google Shape;212;p46"/>
            <p:cNvSpPr/>
            <p:nvPr/>
          </p:nvSpPr>
          <p:spPr>
            <a:xfrm>
              <a:off x="4997556" y="3011328"/>
              <a:ext cx="131693" cy="205284"/>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13" name="Google Shape;213;p46"/>
            <p:cNvSpPr/>
            <p:nvPr/>
          </p:nvSpPr>
          <p:spPr>
            <a:xfrm>
              <a:off x="4938604"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14" name="Google Shape;214;p46"/>
            <p:cNvSpPr/>
            <p:nvPr/>
          </p:nvSpPr>
          <p:spPr>
            <a:xfrm>
              <a:off x="4879652"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15" name="Google Shape;215;p46"/>
            <p:cNvSpPr/>
            <p:nvPr/>
          </p:nvSpPr>
          <p:spPr>
            <a:xfrm>
              <a:off x="4820700" y="3011328"/>
              <a:ext cx="131254" cy="205284"/>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sp>
        <p:nvSpPr>
          <p:cNvPr id="216" name="Google Shape;216;p46"/>
          <p:cNvSpPr/>
          <p:nvPr/>
        </p:nvSpPr>
        <p:spPr>
          <a:xfrm>
            <a:off x="1232315" y="1078988"/>
            <a:ext cx="535654" cy="491956"/>
          </a:xfrm>
          <a:custGeom>
            <a:avLst/>
            <a:gdLst/>
            <a:ahLst/>
            <a:cxnLst/>
            <a:rect l="l" t="t" r="r" b="b"/>
            <a:pathLst>
              <a:path w="5198" h="5199" extrusionOk="0">
                <a:moveTo>
                  <a:pt x="1976" y="1"/>
                </a:moveTo>
                <a:lnTo>
                  <a:pt x="1976" y="1977"/>
                </a:lnTo>
                <a:lnTo>
                  <a:pt x="0" y="1977"/>
                </a:lnTo>
                <a:lnTo>
                  <a:pt x="0" y="3223"/>
                </a:lnTo>
                <a:lnTo>
                  <a:pt x="1976" y="3223"/>
                </a:lnTo>
                <a:lnTo>
                  <a:pt x="1976" y="5199"/>
                </a:lnTo>
                <a:lnTo>
                  <a:pt x="3222" y="5199"/>
                </a:lnTo>
                <a:lnTo>
                  <a:pt x="3222" y="3223"/>
                </a:lnTo>
                <a:lnTo>
                  <a:pt x="5198" y="3223"/>
                </a:lnTo>
                <a:lnTo>
                  <a:pt x="5198" y="1977"/>
                </a:lnTo>
                <a:lnTo>
                  <a:pt x="3222" y="1977"/>
                </a:lnTo>
                <a:lnTo>
                  <a:pt x="32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17" name="Google Shape;217;p46"/>
          <p:cNvSpPr/>
          <p:nvPr/>
        </p:nvSpPr>
        <p:spPr>
          <a:xfrm>
            <a:off x="851051" y="1887969"/>
            <a:ext cx="285054" cy="261766"/>
          </a:xfrm>
          <a:custGeom>
            <a:avLst/>
            <a:gdLst/>
            <a:ahLst/>
            <a:cxnLst/>
            <a:rect l="l" t="t" r="r" b="b"/>
            <a:pathLst>
              <a:path w="4743" h="4743" extrusionOk="0">
                <a:moveTo>
                  <a:pt x="1794" y="1"/>
                </a:moveTo>
                <a:lnTo>
                  <a:pt x="1794" y="1794"/>
                </a:lnTo>
                <a:lnTo>
                  <a:pt x="0" y="1794"/>
                </a:lnTo>
                <a:lnTo>
                  <a:pt x="0" y="2949"/>
                </a:lnTo>
                <a:lnTo>
                  <a:pt x="1794" y="2949"/>
                </a:lnTo>
                <a:lnTo>
                  <a:pt x="1794" y="4742"/>
                </a:lnTo>
                <a:lnTo>
                  <a:pt x="2979" y="4742"/>
                </a:lnTo>
                <a:lnTo>
                  <a:pt x="2979" y="2949"/>
                </a:lnTo>
                <a:lnTo>
                  <a:pt x="4742" y="2949"/>
                </a:lnTo>
                <a:lnTo>
                  <a:pt x="4742" y="1794"/>
                </a:lnTo>
                <a:lnTo>
                  <a:pt x="2979" y="1794"/>
                </a:lnTo>
                <a:lnTo>
                  <a:pt x="2979"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6703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47"/>
          <p:cNvSpPr/>
          <p:nvPr/>
        </p:nvSpPr>
        <p:spPr>
          <a:xfrm>
            <a:off x="1349265" y="853888"/>
            <a:ext cx="535654" cy="491956"/>
          </a:xfrm>
          <a:custGeom>
            <a:avLst/>
            <a:gdLst/>
            <a:ahLst/>
            <a:cxnLst/>
            <a:rect l="l" t="t" r="r" b="b"/>
            <a:pathLst>
              <a:path w="5198" h="5199" extrusionOk="0">
                <a:moveTo>
                  <a:pt x="1976" y="1"/>
                </a:moveTo>
                <a:lnTo>
                  <a:pt x="1976" y="1977"/>
                </a:lnTo>
                <a:lnTo>
                  <a:pt x="0" y="1977"/>
                </a:lnTo>
                <a:lnTo>
                  <a:pt x="0" y="3223"/>
                </a:lnTo>
                <a:lnTo>
                  <a:pt x="1976" y="3223"/>
                </a:lnTo>
                <a:lnTo>
                  <a:pt x="1976" y="5199"/>
                </a:lnTo>
                <a:lnTo>
                  <a:pt x="3222" y="5199"/>
                </a:lnTo>
                <a:lnTo>
                  <a:pt x="3222" y="3223"/>
                </a:lnTo>
                <a:lnTo>
                  <a:pt x="5198" y="3223"/>
                </a:lnTo>
                <a:lnTo>
                  <a:pt x="5198" y="1977"/>
                </a:lnTo>
                <a:lnTo>
                  <a:pt x="3222" y="1977"/>
                </a:lnTo>
                <a:lnTo>
                  <a:pt x="32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20" name="Google Shape;220;p47"/>
          <p:cNvSpPr/>
          <p:nvPr/>
        </p:nvSpPr>
        <p:spPr>
          <a:xfrm>
            <a:off x="968001" y="1662869"/>
            <a:ext cx="285054" cy="261766"/>
          </a:xfrm>
          <a:custGeom>
            <a:avLst/>
            <a:gdLst/>
            <a:ahLst/>
            <a:cxnLst/>
            <a:rect l="l" t="t" r="r" b="b"/>
            <a:pathLst>
              <a:path w="4743" h="4743" extrusionOk="0">
                <a:moveTo>
                  <a:pt x="1794" y="1"/>
                </a:moveTo>
                <a:lnTo>
                  <a:pt x="1794" y="1794"/>
                </a:lnTo>
                <a:lnTo>
                  <a:pt x="0" y="1794"/>
                </a:lnTo>
                <a:lnTo>
                  <a:pt x="0" y="2949"/>
                </a:lnTo>
                <a:lnTo>
                  <a:pt x="1794" y="2949"/>
                </a:lnTo>
                <a:lnTo>
                  <a:pt x="1794" y="4742"/>
                </a:lnTo>
                <a:lnTo>
                  <a:pt x="2979" y="4742"/>
                </a:lnTo>
                <a:lnTo>
                  <a:pt x="2979" y="2949"/>
                </a:lnTo>
                <a:lnTo>
                  <a:pt x="4742" y="2949"/>
                </a:lnTo>
                <a:lnTo>
                  <a:pt x="4742" y="1794"/>
                </a:lnTo>
                <a:lnTo>
                  <a:pt x="2979" y="1794"/>
                </a:lnTo>
                <a:lnTo>
                  <a:pt x="2979"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21" name="Google Shape;221;p47"/>
          <p:cNvSpPr/>
          <p:nvPr/>
        </p:nvSpPr>
        <p:spPr>
          <a:xfrm>
            <a:off x="17022865" y="8578912"/>
            <a:ext cx="535654" cy="491956"/>
          </a:xfrm>
          <a:custGeom>
            <a:avLst/>
            <a:gdLst/>
            <a:ahLst/>
            <a:cxnLst/>
            <a:rect l="l" t="t" r="r" b="b"/>
            <a:pathLst>
              <a:path w="5198" h="5199" extrusionOk="0">
                <a:moveTo>
                  <a:pt x="1976" y="1"/>
                </a:moveTo>
                <a:lnTo>
                  <a:pt x="1976" y="1977"/>
                </a:lnTo>
                <a:lnTo>
                  <a:pt x="0" y="1977"/>
                </a:lnTo>
                <a:lnTo>
                  <a:pt x="0" y="3223"/>
                </a:lnTo>
                <a:lnTo>
                  <a:pt x="1976" y="3223"/>
                </a:lnTo>
                <a:lnTo>
                  <a:pt x="1976" y="5199"/>
                </a:lnTo>
                <a:lnTo>
                  <a:pt x="3222" y="5199"/>
                </a:lnTo>
                <a:lnTo>
                  <a:pt x="3222" y="3223"/>
                </a:lnTo>
                <a:lnTo>
                  <a:pt x="5198" y="3223"/>
                </a:lnTo>
                <a:lnTo>
                  <a:pt x="5198" y="1977"/>
                </a:lnTo>
                <a:lnTo>
                  <a:pt x="3222" y="1977"/>
                </a:lnTo>
                <a:lnTo>
                  <a:pt x="32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22" name="Google Shape;222;p47"/>
          <p:cNvSpPr/>
          <p:nvPr/>
        </p:nvSpPr>
        <p:spPr>
          <a:xfrm>
            <a:off x="16641601" y="9387893"/>
            <a:ext cx="285054" cy="261766"/>
          </a:xfrm>
          <a:custGeom>
            <a:avLst/>
            <a:gdLst/>
            <a:ahLst/>
            <a:cxnLst/>
            <a:rect l="l" t="t" r="r" b="b"/>
            <a:pathLst>
              <a:path w="4743" h="4743" extrusionOk="0">
                <a:moveTo>
                  <a:pt x="1794" y="1"/>
                </a:moveTo>
                <a:lnTo>
                  <a:pt x="1794" y="1794"/>
                </a:lnTo>
                <a:lnTo>
                  <a:pt x="0" y="1794"/>
                </a:lnTo>
                <a:lnTo>
                  <a:pt x="0" y="2949"/>
                </a:lnTo>
                <a:lnTo>
                  <a:pt x="1794" y="2949"/>
                </a:lnTo>
                <a:lnTo>
                  <a:pt x="1794" y="4742"/>
                </a:lnTo>
                <a:lnTo>
                  <a:pt x="2979" y="4742"/>
                </a:lnTo>
                <a:lnTo>
                  <a:pt x="2979" y="2949"/>
                </a:lnTo>
                <a:lnTo>
                  <a:pt x="4742" y="2949"/>
                </a:lnTo>
                <a:lnTo>
                  <a:pt x="4742" y="1794"/>
                </a:lnTo>
                <a:lnTo>
                  <a:pt x="2979" y="1794"/>
                </a:lnTo>
                <a:lnTo>
                  <a:pt x="2979"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37011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Golos Text"/>
              <a:buNone/>
              <a:defRPr sz="3000" b="1" i="0" u="none" strike="noStrike" cap="none">
                <a:solidFill>
                  <a:schemeClr val="dk1"/>
                </a:solidFill>
                <a:latin typeface="Golos Text"/>
                <a:ea typeface="Golos Text"/>
                <a:cs typeface="Golos Text"/>
                <a:sym typeface="Golos Text"/>
              </a:defRPr>
            </a:lvl1pPr>
            <a:lvl2pPr marR="0" lvl="1" algn="l" rtl="0">
              <a:lnSpc>
                <a:spcPct val="100000"/>
              </a:lnSpc>
              <a:spcBef>
                <a:spcPts val="0"/>
              </a:spcBef>
              <a:spcAft>
                <a:spcPts val="0"/>
              </a:spcAft>
              <a:buClr>
                <a:schemeClr val="dk1"/>
              </a:buClr>
              <a:buSzPts val="3000"/>
              <a:buFont typeface="Golos Text"/>
              <a:buNone/>
              <a:defRPr sz="3000" b="1" i="0" u="none" strike="noStrike" cap="none">
                <a:solidFill>
                  <a:schemeClr val="dk1"/>
                </a:solidFill>
                <a:latin typeface="Golos Text"/>
                <a:ea typeface="Golos Text"/>
                <a:cs typeface="Golos Text"/>
                <a:sym typeface="Golos Text"/>
              </a:defRPr>
            </a:lvl2pPr>
            <a:lvl3pPr marR="0" lvl="2" algn="l" rtl="0">
              <a:lnSpc>
                <a:spcPct val="100000"/>
              </a:lnSpc>
              <a:spcBef>
                <a:spcPts val="0"/>
              </a:spcBef>
              <a:spcAft>
                <a:spcPts val="0"/>
              </a:spcAft>
              <a:buClr>
                <a:schemeClr val="dk1"/>
              </a:buClr>
              <a:buSzPts val="3000"/>
              <a:buFont typeface="Golos Text"/>
              <a:buNone/>
              <a:defRPr sz="3000" b="1" i="0" u="none" strike="noStrike" cap="none">
                <a:solidFill>
                  <a:schemeClr val="dk1"/>
                </a:solidFill>
                <a:latin typeface="Golos Text"/>
                <a:ea typeface="Golos Text"/>
                <a:cs typeface="Golos Text"/>
                <a:sym typeface="Golos Text"/>
              </a:defRPr>
            </a:lvl3pPr>
            <a:lvl4pPr marR="0" lvl="3" algn="l" rtl="0">
              <a:lnSpc>
                <a:spcPct val="100000"/>
              </a:lnSpc>
              <a:spcBef>
                <a:spcPts val="0"/>
              </a:spcBef>
              <a:spcAft>
                <a:spcPts val="0"/>
              </a:spcAft>
              <a:buClr>
                <a:schemeClr val="dk1"/>
              </a:buClr>
              <a:buSzPts val="3000"/>
              <a:buFont typeface="Golos Text"/>
              <a:buNone/>
              <a:defRPr sz="3000" b="1" i="0" u="none" strike="noStrike" cap="none">
                <a:solidFill>
                  <a:schemeClr val="dk1"/>
                </a:solidFill>
                <a:latin typeface="Golos Text"/>
                <a:ea typeface="Golos Text"/>
                <a:cs typeface="Golos Text"/>
                <a:sym typeface="Golos Text"/>
              </a:defRPr>
            </a:lvl4pPr>
            <a:lvl5pPr marR="0" lvl="4" algn="l" rtl="0">
              <a:lnSpc>
                <a:spcPct val="100000"/>
              </a:lnSpc>
              <a:spcBef>
                <a:spcPts val="0"/>
              </a:spcBef>
              <a:spcAft>
                <a:spcPts val="0"/>
              </a:spcAft>
              <a:buClr>
                <a:schemeClr val="dk1"/>
              </a:buClr>
              <a:buSzPts val="3000"/>
              <a:buFont typeface="Golos Text"/>
              <a:buNone/>
              <a:defRPr sz="3000" b="1" i="0" u="none" strike="noStrike" cap="none">
                <a:solidFill>
                  <a:schemeClr val="dk1"/>
                </a:solidFill>
                <a:latin typeface="Golos Text"/>
                <a:ea typeface="Golos Text"/>
                <a:cs typeface="Golos Text"/>
                <a:sym typeface="Golos Text"/>
              </a:defRPr>
            </a:lvl5pPr>
            <a:lvl6pPr marR="0" lvl="5" algn="l" rtl="0">
              <a:lnSpc>
                <a:spcPct val="100000"/>
              </a:lnSpc>
              <a:spcBef>
                <a:spcPts val="0"/>
              </a:spcBef>
              <a:spcAft>
                <a:spcPts val="0"/>
              </a:spcAft>
              <a:buClr>
                <a:schemeClr val="dk1"/>
              </a:buClr>
              <a:buSzPts val="3000"/>
              <a:buFont typeface="Golos Text"/>
              <a:buNone/>
              <a:defRPr sz="3000" b="1" i="0" u="none" strike="noStrike" cap="none">
                <a:solidFill>
                  <a:schemeClr val="dk1"/>
                </a:solidFill>
                <a:latin typeface="Golos Text"/>
                <a:ea typeface="Golos Text"/>
                <a:cs typeface="Golos Text"/>
                <a:sym typeface="Golos Text"/>
              </a:defRPr>
            </a:lvl6pPr>
            <a:lvl7pPr marR="0" lvl="6" algn="l" rtl="0">
              <a:lnSpc>
                <a:spcPct val="100000"/>
              </a:lnSpc>
              <a:spcBef>
                <a:spcPts val="0"/>
              </a:spcBef>
              <a:spcAft>
                <a:spcPts val="0"/>
              </a:spcAft>
              <a:buClr>
                <a:schemeClr val="dk1"/>
              </a:buClr>
              <a:buSzPts val="3000"/>
              <a:buFont typeface="Golos Text"/>
              <a:buNone/>
              <a:defRPr sz="3000" b="1" i="0" u="none" strike="noStrike" cap="none">
                <a:solidFill>
                  <a:schemeClr val="dk1"/>
                </a:solidFill>
                <a:latin typeface="Golos Text"/>
                <a:ea typeface="Golos Text"/>
                <a:cs typeface="Golos Text"/>
                <a:sym typeface="Golos Text"/>
              </a:defRPr>
            </a:lvl7pPr>
            <a:lvl8pPr marR="0" lvl="7" algn="l" rtl="0">
              <a:lnSpc>
                <a:spcPct val="100000"/>
              </a:lnSpc>
              <a:spcBef>
                <a:spcPts val="0"/>
              </a:spcBef>
              <a:spcAft>
                <a:spcPts val="0"/>
              </a:spcAft>
              <a:buClr>
                <a:schemeClr val="dk1"/>
              </a:buClr>
              <a:buSzPts val="3000"/>
              <a:buFont typeface="Golos Text"/>
              <a:buNone/>
              <a:defRPr sz="3000" b="1" i="0" u="none" strike="noStrike" cap="none">
                <a:solidFill>
                  <a:schemeClr val="dk1"/>
                </a:solidFill>
                <a:latin typeface="Golos Text"/>
                <a:ea typeface="Golos Text"/>
                <a:cs typeface="Golos Text"/>
                <a:sym typeface="Golos Text"/>
              </a:defRPr>
            </a:lvl8pPr>
            <a:lvl9pPr marR="0" lvl="8" algn="l" rtl="0">
              <a:lnSpc>
                <a:spcPct val="100000"/>
              </a:lnSpc>
              <a:spcBef>
                <a:spcPts val="0"/>
              </a:spcBef>
              <a:spcAft>
                <a:spcPts val="0"/>
              </a:spcAft>
              <a:buClr>
                <a:schemeClr val="dk1"/>
              </a:buClr>
              <a:buSzPts val="3000"/>
              <a:buFont typeface="Golos Text"/>
              <a:buNone/>
              <a:defRPr sz="3000" b="1" i="0" u="none" strike="noStrike" cap="none">
                <a:solidFill>
                  <a:schemeClr val="dk1"/>
                </a:solidFill>
                <a:latin typeface="Golos Text"/>
                <a:ea typeface="Golos Text"/>
                <a:cs typeface="Golos Text"/>
                <a:sym typeface="Golos Text"/>
              </a:defRPr>
            </a:lvl9pPr>
          </a:lstStyle>
          <a:p>
            <a:endParaRPr/>
          </a:p>
        </p:txBody>
      </p:sp>
      <p:sp>
        <p:nvSpPr>
          <p:cNvPr id="7" name="Google Shape;7;p21"/>
          <p:cNvSpPr txBox="1">
            <a:spLocks noGrp="1"/>
          </p:cNvSpPr>
          <p:nvPr>
            <p:ph type="body" idx="1"/>
          </p:nvPr>
        </p:nvSpPr>
        <p:spPr>
          <a:xfrm>
            <a:off x="1426450" y="2304950"/>
            <a:ext cx="15363600" cy="6832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1pPr>
            <a:lvl2pPr marL="914400" marR="0" lvl="1"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2pPr>
            <a:lvl3pPr marL="1371600" marR="0" lvl="2"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3pPr>
            <a:lvl4pPr marL="1828800" marR="0" lvl="3"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4pPr>
            <a:lvl5pPr marL="2286000" marR="0" lvl="4"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5pPr>
            <a:lvl6pPr marL="2743200" marR="0" lvl="5"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6pPr>
            <a:lvl7pPr marL="3200400" marR="0" lvl="6"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7pPr>
            <a:lvl8pPr marL="3657600" marR="0" lvl="7"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8pPr>
            <a:lvl9pPr marL="4114800" marR="0" lvl="8"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9pPr>
          </a:lstStyle>
          <a:p>
            <a:endParaRPr/>
          </a:p>
        </p:txBody>
      </p:sp>
    </p:spTree>
    <p:extLst>
      <p:ext uri="{BB962C8B-B14F-4D97-AF65-F5344CB8AC3E}">
        <p14:creationId xmlns:p14="http://schemas.microsoft.com/office/powerpoint/2010/main" val="425665202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jpeg"/><Relationship Id="rId7" Type="http://schemas.openxmlformats.org/officeDocument/2006/relationships/image" Target="../media/image62.svg"/><Relationship Id="rId12" Type="http://schemas.openxmlformats.org/officeDocument/2006/relationships/image" Target="../media/image67.sv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5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8.jpeg"/><Relationship Id="rId7" Type="http://schemas.openxmlformats.org/officeDocument/2006/relationships/image" Target="../media/image62.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image" Target="../media/image69.jpeg"/><Relationship Id="rId4" Type="http://schemas.openxmlformats.org/officeDocument/2006/relationships/image" Target="../media/image59.png"/><Relationship Id="rId9" Type="http://schemas.openxmlformats.org/officeDocument/2006/relationships/image" Target="../media/image67.svg"/></Relationships>
</file>

<file path=ppt/slides/_rels/slide5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3.jpeg"/><Relationship Id="rId5" Type="http://schemas.openxmlformats.org/officeDocument/2006/relationships/image" Target="../media/image71.svg"/><Relationship Id="rId10" Type="http://schemas.openxmlformats.org/officeDocument/2006/relationships/image" Target="../media/image62.svg"/><Relationship Id="rId4" Type="http://schemas.openxmlformats.org/officeDocument/2006/relationships/image" Target="../media/image70.png"/><Relationship Id="rId9" Type="http://schemas.openxmlformats.org/officeDocument/2006/relationships/image" Target="../media/image61.png"/></Relationships>
</file>

<file path=ppt/slides/_rels/slide5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8.jpeg"/><Relationship Id="rId7" Type="http://schemas.openxmlformats.org/officeDocument/2006/relationships/image" Target="../media/image75.svg"/><Relationship Id="rId12"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7.svg"/><Relationship Id="rId5" Type="http://schemas.openxmlformats.org/officeDocument/2006/relationships/image" Target="../media/image62.sv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77.svg"/></Relationships>
</file>

<file path=ppt/slides/_rels/slide5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8.jpeg"/><Relationship Id="rId7" Type="http://schemas.openxmlformats.org/officeDocument/2006/relationships/image" Target="../media/image77.svg"/><Relationship Id="rId12"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67.svg"/><Relationship Id="rId5" Type="http://schemas.openxmlformats.org/officeDocument/2006/relationships/image" Target="../media/image62.sv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75.svg"/></Relationships>
</file>

<file path=ppt/slides/_rels/slide5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8.jpeg"/><Relationship Id="rId7" Type="http://schemas.openxmlformats.org/officeDocument/2006/relationships/image" Target="../media/image75.svg"/><Relationship Id="rId12" Type="http://schemas.openxmlformats.org/officeDocument/2006/relationships/image" Target="../media/image82.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81.png"/><Relationship Id="rId5" Type="http://schemas.openxmlformats.org/officeDocument/2006/relationships/image" Target="../media/image62.svg"/><Relationship Id="rId10" Type="http://schemas.openxmlformats.org/officeDocument/2006/relationships/image" Target="../media/image80.jpeg"/><Relationship Id="rId4" Type="http://schemas.openxmlformats.org/officeDocument/2006/relationships/image" Target="../media/image61.png"/><Relationship Id="rId9" Type="http://schemas.openxmlformats.org/officeDocument/2006/relationships/image" Target="../media/image67.svg"/></Relationships>
</file>

<file path=ppt/slides/_rels/slide5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8.jpeg"/><Relationship Id="rId7" Type="http://schemas.openxmlformats.org/officeDocument/2006/relationships/image" Target="../media/image77.svg"/><Relationship Id="rId12"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67.svg"/><Relationship Id="rId5" Type="http://schemas.openxmlformats.org/officeDocument/2006/relationships/image" Target="../media/image62.sv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75.svg"/></Relationships>
</file>

<file path=ppt/slides/_rels/slide5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8.jpeg"/><Relationship Id="rId7" Type="http://schemas.openxmlformats.org/officeDocument/2006/relationships/image" Target="../media/image77.svg"/><Relationship Id="rId12"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67.svg"/><Relationship Id="rId5" Type="http://schemas.openxmlformats.org/officeDocument/2006/relationships/image" Target="../media/image62.sv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7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58.jpeg"/><Relationship Id="rId7" Type="http://schemas.openxmlformats.org/officeDocument/2006/relationships/image" Target="../media/image67.svg"/><Relationship Id="rId12"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88.png"/><Relationship Id="rId5" Type="http://schemas.openxmlformats.org/officeDocument/2006/relationships/image" Target="../media/image62.svg"/><Relationship Id="rId10" Type="http://schemas.openxmlformats.org/officeDocument/2006/relationships/image" Target="../media/image87.png"/><Relationship Id="rId4" Type="http://schemas.openxmlformats.org/officeDocument/2006/relationships/image" Target="../media/image61.png"/><Relationship Id="rId9" Type="http://schemas.openxmlformats.org/officeDocument/2006/relationships/image" Target="../media/image86.svg"/><Relationship Id="rId14" Type="http://schemas.openxmlformats.org/officeDocument/2006/relationships/image" Target="../media/image91.png"/></Relationships>
</file>

<file path=ppt/slides/_rels/slide6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2.svg"/><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94.png"/></Relationships>
</file>

<file path=ppt/slides/_rels/slide6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62.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58.jpeg"/><Relationship Id="rId10" Type="http://schemas.openxmlformats.org/officeDocument/2006/relationships/image" Target="../media/image95.png"/><Relationship Id="rId4" Type="http://schemas.openxmlformats.org/officeDocument/2006/relationships/notesSlide" Target="../notesSlides/notesSlide53.xml"/><Relationship Id="rId9" Type="http://schemas.openxmlformats.org/officeDocument/2006/relationships/image" Target="../media/image67.svg"/></Relationships>
</file>

<file path=ppt/slides/_rels/slide6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2.svg"/><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98.png"/></Relationships>
</file>

<file path=ppt/slides/_rels/slide6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100.png"/></Relationships>
</file>

<file path=ppt/slides/_rels/slide6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102.png"/></Relationships>
</file>

<file path=ppt/slides/_rels/slide6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2.sv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2.sv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8.jpeg"/><Relationship Id="rId7" Type="http://schemas.openxmlformats.org/officeDocument/2006/relationships/image" Target="../media/image75.sv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62.svg"/><Relationship Id="rId10" Type="http://schemas.openxmlformats.org/officeDocument/2006/relationships/image" Target="../media/image105.jpeg"/><Relationship Id="rId4" Type="http://schemas.openxmlformats.org/officeDocument/2006/relationships/image" Target="../media/image61.png"/><Relationship Id="rId9" Type="http://schemas.openxmlformats.org/officeDocument/2006/relationships/image" Target="../media/image67.svg"/></Relationships>
</file>

<file path=ppt/slides/_rels/slide7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8.jpeg"/><Relationship Id="rId7" Type="http://schemas.openxmlformats.org/officeDocument/2006/relationships/image" Target="../media/image75.sv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62.svg"/><Relationship Id="rId10" Type="http://schemas.openxmlformats.org/officeDocument/2006/relationships/image" Target="../media/image106.jpeg"/><Relationship Id="rId4" Type="http://schemas.openxmlformats.org/officeDocument/2006/relationships/image" Target="../media/image61.png"/><Relationship Id="rId9" Type="http://schemas.openxmlformats.org/officeDocument/2006/relationships/image" Target="../media/image67.svg"/></Relationships>
</file>

<file path=ppt/slides/_rels/slide72.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08.jpeg"/><Relationship Id="rId5" Type="http://schemas.openxmlformats.org/officeDocument/2006/relationships/image" Target="../media/image62.svg"/><Relationship Id="rId10" Type="http://schemas.openxmlformats.org/officeDocument/2006/relationships/image" Target="../media/image77.svg"/><Relationship Id="rId4" Type="http://schemas.openxmlformats.org/officeDocument/2006/relationships/image" Target="../media/image61.png"/><Relationship Id="rId9" Type="http://schemas.openxmlformats.org/officeDocument/2006/relationships/image" Target="../media/image76.png"/></Relationships>
</file>

<file path=ppt/slides/_rels/slide73.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0.jpeg"/><Relationship Id="rId5" Type="http://schemas.openxmlformats.org/officeDocument/2006/relationships/image" Target="../media/image62.svg"/><Relationship Id="rId10" Type="http://schemas.openxmlformats.org/officeDocument/2006/relationships/image" Target="../media/image77.svg"/><Relationship Id="rId4" Type="http://schemas.openxmlformats.org/officeDocument/2006/relationships/image" Target="../media/image61.png"/><Relationship Id="rId9" Type="http://schemas.openxmlformats.org/officeDocument/2006/relationships/image" Target="../media/image76.png"/></Relationships>
</file>

<file path=ppt/slides/_rels/slide74.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2.jpeg"/><Relationship Id="rId5" Type="http://schemas.openxmlformats.org/officeDocument/2006/relationships/image" Target="../media/image62.svg"/><Relationship Id="rId10" Type="http://schemas.openxmlformats.org/officeDocument/2006/relationships/image" Target="../media/image77.svg"/><Relationship Id="rId4" Type="http://schemas.openxmlformats.org/officeDocument/2006/relationships/image" Target="../media/image61.png"/><Relationship Id="rId9"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2.svg"/><Relationship Id="rId4" Type="http://schemas.openxmlformats.org/officeDocument/2006/relationships/image" Target="../media/image61.png"/></Relationships>
</file>

<file path=ppt/slides/_rels/slide76.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72.jpeg"/></Relationships>
</file>

<file path=ppt/slides/_rels/slide7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58.jpeg"/><Relationship Id="rId7" Type="http://schemas.openxmlformats.org/officeDocument/2006/relationships/image" Target="../media/image67.sv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2.svg"/><Relationship Id="rId4" Type="http://schemas.openxmlformats.org/officeDocument/2006/relationships/image" Target="../media/image61.png"/></Relationships>
</file>

<file path=ppt/slides/_rels/slide7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jpeg"/><Relationship Id="rId7" Type="http://schemas.openxmlformats.org/officeDocument/2006/relationships/image" Target="../media/image62.svg"/><Relationship Id="rId12" Type="http://schemas.openxmlformats.org/officeDocument/2006/relationships/image" Target="../media/image67.sv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15440810" y="7439810"/>
            <a:ext cx="1818490" cy="1818490"/>
            <a:chOff x="0" y="0"/>
            <a:chExt cx="1079500" cy="1079500"/>
          </a:xfrm>
        </p:grpSpPr>
        <p:sp>
          <p:nvSpPr>
            <p:cNvPr id="3" name="Freeform 3"/>
            <p:cNvSpPr/>
            <p:nvPr/>
          </p:nvSpPr>
          <p:spPr>
            <a:xfrm>
              <a:off x="134620" y="134620"/>
              <a:ext cx="810260" cy="810260"/>
            </a:xfrm>
            <a:custGeom>
              <a:avLst/>
              <a:gdLst/>
              <a:ahLst/>
              <a:cxnLst/>
              <a:rect l="l" t="t" r="r" b="b"/>
              <a:pathLst>
                <a:path w="810260" h="810260">
                  <a:moveTo>
                    <a:pt x="8890" y="0"/>
                  </a:moveTo>
                  <a:cubicBezTo>
                    <a:pt x="3810" y="0"/>
                    <a:pt x="0" y="3810"/>
                    <a:pt x="0" y="8890"/>
                  </a:cubicBezTo>
                  <a:cubicBezTo>
                    <a:pt x="0" y="13970"/>
                    <a:pt x="3810" y="17780"/>
                    <a:pt x="8890" y="17780"/>
                  </a:cubicBezTo>
                  <a:cubicBezTo>
                    <a:pt x="13970" y="17780"/>
                    <a:pt x="17780" y="13970"/>
                    <a:pt x="17780" y="8890"/>
                  </a:cubicBezTo>
                  <a:cubicBezTo>
                    <a:pt x="17780" y="3810"/>
                    <a:pt x="13970" y="0"/>
                    <a:pt x="8890" y="0"/>
                  </a:cubicBezTo>
                  <a:close/>
                  <a:moveTo>
                    <a:pt x="207010" y="0"/>
                  </a:moveTo>
                  <a:cubicBezTo>
                    <a:pt x="201930" y="0"/>
                    <a:pt x="198120" y="3810"/>
                    <a:pt x="198120" y="8890"/>
                  </a:cubicBezTo>
                  <a:cubicBezTo>
                    <a:pt x="198120" y="13970"/>
                    <a:pt x="201930" y="17780"/>
                    <a:pt x="207010" y="17780"/>
                  </a:cubicBezTo>
                  <a:cubicBezTo>
                    <a:pt x="212090" y="17780"/>
                    <a:pt x="215900" y="13970"/>
                    <a:pt x="215900" y="8890"/>
                  </a:cubicBezTo>
                  <a:cubicBezTo>
                    <a:pt x="215900" y="3810"/>
                    <a:pt x="212090" y="0"/>
                    <a:pt x="207010" y="0"/>
                  </a:cubicBezTo>
                  <a:close/>
                  <a:moveTo>
                    <a:pt x="405130" y="0"/>
                  </a:moveTo>
                  <a:cubicBezTo>
                    <a:pt x="400050" y="0"/>
                    <a:pt x="396240" y="3810"/>
                    <a:pt x="396240" y="8890"/>
                  </a:cubicBezTo>
                  <a:cubicBezTo>
                    <a:pt x="396240" y="13970"/>
                    <a:pt x="400050" y="17780"/>
                    <a:pt x="405130" y="17780"/>
                  </a:cubicBezTo>
                  <a:cubicBezTo>
                    <a:pt x="410210" y="17780"/>
                    <a:pt x="414020" y="13970"/>
                    <a:pt x="414020" y="8890"/>
                  </a:cubicBezTo>
                  <a:cubicBezTo>
                    <a:pt x="414020" y="3810"/>
                    <a:pt x="410210" y="0"/>
                    <a:pt x="405130" y="0"/>
                  </a:cubicBezTo>
                  <a:close/>
                  <a:moveTo>
                    <a:pt x="603250" y="0"/>
                  </a:moveTo>
                  <a:cubicBezTo>
                    <a:pt x="598170" y="0"/>
                    <a:pt x="594360" y="3810"/>
                    <a:pt x="594360" y="8890"/>
                  </a:cubicBezTo>
                  <a:cubicBezTo>
                    <a:pt x="594360" y="13970"/>
                    <a:pt x="598170" y="17780"/>
                    <a:pt x="603250" y="17780"/>
                  </a:cubicBezTo>
                  <a:cubicBezTo>
                    <a:pt x="608330" y="17780"/>
                    <a:pt x="612140" y="13970"/>
                    <a:pt x="612140" y="8890"/>
                  </a:cubicBezTo>
                  <a:cubicBezTo>
                    <a:pt x="612140" y="3810"/>
                    <a:pt x="608330" y="0"/>
                    <a:pt x="603250" y="0"/>
                  </a:cubicBezTo>
                  <a:close/>
                  <a:moveTo>
                    <a:pt x="801370" y="0"/>
                  </a:moveTo>
                  <a:cubicBezTo>
                    <a:pt x="796290" y="0"/>
                    <a:pt x="792480" y="3810"/>
                    <a:pt x="792480" y="8890"/>
                  </a:cubicBezTo>
                  <a:cubicBezTo>
                    <a:pt x="792480" y="13970"/>
                    <a:pt x="796290" y="17780"/>
                    <a:pt x="801370" y="17780"/>
                  </a:cubicBezTo>
                  <a:cubicBezTo>
                    <a:pt x="806450" y="17780"/>
                    <a:pt x="810260" y="13970"/>
                    <a:pt x="810260" y="8890"/>
                  </a:cubicBezTo>
                  <a:cubicBezTo>
                    <a:pt x="810260" y="3810"/>
                    <a:pt x="806450" y="0"/>
                    <a:pt x="801370" y="0"/>
                  </a:cubicBezTo>
                  <a:close/>
                  <a:moveTo>
                    <a:pt x="8890" y="198120"/>
                  </a:moveTo>
                  <a:cubicBezTo>
                    <a:pt x="3810" y="198120"/>
                    <a:pt x="0" y="201930"/>
                    <a:pt x="0" y="207010"/>
                  </a:cubicBezTo>
                  <a:cubicBezTo>
                    <a:pt x="0" y="212090"/>
                    <a:pt x="3810" y="215900"/>
                    <a:pt x="8890" y="215900"/>
                  </a:cubicBezTo>
                  <a:cubicBezTo>
                    <a:pt x="13970" y="215900"/>
                    <a:pt x="17780" y="212090"/>
                    <a:pt x="17780" y="207010"/>
                  </a:cubicBezTo>
                  <a:cubicBezTo>
                    <a:pt x="17780" y="201930"/>
                    <a:pt x="13970" y="198120"/>
                    <a:pt x="8890" y="198120"/>
                  </a:cubicBezTo>
                  <a:close/>
                  <a:moveTo>
                    <a:pt x="207010" y="198120"/>
                  </a:moveTo>
                  <a:cubicBezTo>
                    <a:pt x="201930" y="198120"/>
                    <a:pt x="198120" y="201930"/>
                    <a:pt x="198120" y="207010"/>
                  </a:cubicBezTo>
                  <a:cubicBezTo>
                    <a:pt x="198120" y="212090"/>
                    <a:pt x="201930" y="215900"/>
                    <a:pt x="207010" y="215900"/>
                  </a:cubicBezTo>
                  <a:cubicBezTo>
                    <a:pt x="212090" y="215900"/>
                    <a:pt x="215900" y="212090"/>
                    <a:pt x="215900" y="207010"/>
                  </a:cubicBezTo>
                  <a:cubicBezTo>
                    <a:pt x="215900" y="201930"/>
                    <a:pt x="212090" y="198120"/>
                    <a:pt x="207010" y="198120"/>
                  </a:cubicBezTo>
                  <a:close/>
                  <a:moveTo>
                    <a:pt x="405130" y="198120"/>
                  </a:moveTo>
                  <a:cubicBezTo>
                    <a:pt x="400050" y="198120"/>
                    <a:pt x="396240" y="201930"/>
                    <a:pt x="396240" y="207010"/>
                  </a:cubicBezTo>
                  <a:cubicBezTo>
                    <a:pt x="396240" y="212090"/>
                    <a:pt x="400050" y="215900"/>
                    <a:pt x="405130" y="215900"/>
                  </a:cubicBezTo>
                  <a:cubicBezTo>
                    <a:pt x="410210" y="215900"/>
                    <a:pt x="414020" y="212090"/>
                    <a:pt x="414020" y="207010"/>
                  </a:cubicBezTo>
                  <a:cubicBezTo>
                    <a:pt x="414020" y="201930"/>
                    <a:pt x="410210" y="198120"/>
                    <a:pt x="405130" y="198120"/>
                  </a:cubicBezTo>
                  <a:close/>
                  <a:moveTo>
                    <a:pt x="603250" y="198120"/>
                  </a:moveTo>
                  <a:cubicBezTo>
                    <a:pt x="598170" y="198120"/>
                    <a:pt x="594360" y="201930"/>
                    <a:pt x="594360" y="207010"/>
                  </a:cubicBezTo>
                  <a:cubicBezTo>
                    <a:pt x="594360" y="212090"/>
                    <a:pt x="598170" y="215900"/>
                    <a:pt x="603250" y="215900"/>
                  </a:cubicBezTo>
                  <a:cubicBezTo>
                    <a:pt x="608330" y="215900"/>
                    <a:pt x="612140" y="212090"/>
                    <a:pt x="612140" y="207010"/>
                  </a:cubicBezTo>
                  <a:cubicBezTo>
                    <a:pt x="612140" y="201930"/>
                    <a:pt x="608330" y="198120"/>
                    <a:pt x="603250" y="198120"/>
                  </a:cubicBezTo>
                  <a:close/>
                  <a:moveTo>
                    <a:pt x="801370" y="198120"/>
                  </a:moveTo>
                  <a:cubicBezTo>
                    <a:pt x="796290" y="198120"/>
                    <a:pt x="792480" y="201930"/>
                    <a:pt x="792480" y="207010"/>
                  </a:cubicBezTo>
                  <a:cubicBezTo>
                    <a:pt x="792480" y="212090"/>
                    <a:pt x="796290" y="215900"/>
                    <a:pt x="801370" y="215900"/>
                  </a:cubicBezTo>
                  <a:cubicBezTo>
                    <a:pt x="806450" y="215900"/>
                    <a:pt x="810260" y="212090"/>
                    <a:pt x="810260" y="207010"/>
                  </a:cubicBezTo>
                  <a:cubicBezTo>
                    <a:pt x="810260" y="201930"/>
                    <a:pt x="806450" y="198120"/>
                    <a:pt x="801370" y="198120"/>
                  </a:cubicBezTo>
                  <a:close/>
                  <a:moveTo>
                    <a:pt x="8890" y="396240"/>
                  </a:moveTo>
                  <a:cubicBezTo>
                    <a:pt x="3810" y="396240"/>
                    <a:pt x="0" y="400050"/>
                    <a:pt x="0" y="405130"/>
                  </a:cubicBezTo>
                  <a:cubicBezTo>
                    <a:pt x="0" y="410210"/>
                    <a:pt x="3810" y="414020"/>
                    <a:pt x="8890" y="414020"/>
                  </a:cubicBezTo>
                  <a:cubicBezTo>
                    <a:pt x="13970" y="414020"/>
                    <a:pt x="17780" y="410210"/>
                    <a:pt x="17780" y="405130"/>
                  </a:cubicBezTo>
                  <a:cubicBezTo>
                    <a:pt x="17780" y="400050"/>
                    <a:pt x="13970" y="396240"/>
                    <a:pt x="8890" y="396240"/>
                  </a:cubicBezTo>
                  <a:close/>
                  <a:moveTo>
                    <a:pt x="207010" y="396240"/>
                  </a:moveTo>
                  <a:cubicBezTo>
                    <a:pt x="201930" y="396240"/>
                    <a:pt x="198120" y="400050"/>
                    <a:pt x="198120" y="405130"/>
                  </a:cubicBezTo>
                  <a:cubicBezTo>
                    <a:pt x="198120" y="410210"/>
                    <a:pt x="201930" y="414020"/>
                    <a:pt x="207010" y="414020"/>
                  </a:cubicBezTo>
                  <a:cubicBezTo>
                    <a:pt x="212090" y="414020"/>
                    <a:pt x="215900" y="410210"/>
                    <a:pt x="215900" y="405130"/>
                  </a:cubicBezTo>
                  <a:cubicBezTo>
                    <a:pt x="215900" y="400050"/>
                    <a:pt x="212090" y="396240"/>
                    <a:pt x="207010" y="396240"/>
                  </a:cubicBezTo>
                  <a:close/>
                  <a:moveTo>
                    <a:pt x="405130" y="396240"/>
                  </a:moveTo>
                  <a:cubicBezTo>
                    <a:pt x="400050" y="396240"/>
                    <a:pt x="396240" y="400050"/>
                    <a:pt x="396240" y="405130"/>
                  </a:cubicBezTo>
                  <a:cubicBezTo>
                    <a:pt x="396240" y="410210"/>
                    <a:pt x="400050" y="414020"/>
                    <a:pt x="405130" y="414020"/>
                  </a:cubicBezTo>
                  <a:cubicBezTo>
                    <a:pt x="410210" y="414020"/>
                    <a:pt x="414020" y="410210"/>
                    <a:pt x="414020" y="405130"/>
                  </a:cubicBezTo>
                  <a:cubicBezTo>
                    <a:pt x="414020" y="400050"/>
                    <a:pt x="410210" y="396240"/>
                    <a:pt x="405130" y="396240"/>
                  </a:cubicBezTo>
                  <a:close/>
                  <a:moveTo>
                    <a:pt x="603250" y="396240"/>
                  </a:moveTo>
                  <a:cubicBezTo>
                    <a:pt x="598170" y="396240"/>
                    <a:pt x="594360" y="400050"/>
                    <a:pt x="594360" y="405130"/>
                  </a:cubicBezTo>
                  <a:cubicBezTo>
                    <a:pt x="594360" y="410210"/>
                    <a:pt x="598170" y="414020"/>
                    <a:pt x="603250" y="414020"/>
                  </a:cubicBezTo>
                  <a:cubicBezTo>
                    <a:pt x="608330" y="414020"/>
                    <a:pt x="612140" y="410210"/>
                    <a:pt x="612140" y="405130"/>
                  </a:cubicBezTo>
                  <a:cubicBezTo>
                    <a:pt x="612140" y="400050"/>
                    <a:pt x="608330" y="396240"/>
                    <a:pt x="603250" y="396240"/>
                  </a:cubicBezTo>
                  <a:close/>
                  <a:moveTo>
                    <a:pt x="801370" y="396240"/>
                  </a:moveTo>
                  <a:cubicBezTo>
                    <a:pt x="796290" y="396240"/>
                    <a:pt x="792480" y="400050"/>
                    <a:pt x="792480" y="405130"/>
                  </a:cubicBezTo>
                  <a:cubicBezTo>
                    <a:pt x="792480" y="410210"/>
                    <a:pt x="796290" y="414020"/>
                    <a:pt x="801370" y="414020"/>
                  </a:cubicBezTo>
                  <a:cubicBezTo>
                    <a:pt x="806450" y="414020"/>
                    <a:pt x="810260" y="410210"/>
                    <a:pt x="810260" y="405130"/>
                  </a:cubicBezTo>
                  <a:cubicBezTo>
                    <a:pt x="810260" y="400050"/>
                    <a:pt x="806450" y="396240"/>
                    <a:pt x="801370" y="396240"/>
                  </a:cubicBezTo>
                  <a:close/>
                  <a:moveTo>
                    <a:pt x="8890" y="594360"/>
                  </a:moveTo>
                  <a:cubicBezTo>
                    <a:pt x="3810" y="594360"/>
                    <a:pt x="0" y="598170"/>
                    <a:pt x="0" y="603250"/>
                  </a:cubicBezTo>
                  <a:cubicBezTo>
                    <a:pt x="0" y="608330"/>
                    <a:pt x="3810" y="612140"/>
                    <a:pt x="8890" y="612140"/>
                  </a:cubicBezTo>
                  <a:cubicBezTo>
                    <a:pt x="13970" y="612140"/>
                    <a:pt x="17780" y="608330"/>
                    <a:pt x="17780" y="603250"/>
                  </a:cubicBezTo>
                  <a:cubicBezTo>
                    <a:pt x="17780" y="598170"/>
                    <a:pt x="13970" y="594360"/>
                    <a:pt x="8890" y="594360"/>
                  </a:cubicBezTo>
                  <a:close/>
                  <a:moveTo>
                    <a:pt x="207010" y="594360"/>
                  </a:moveTo>
                  <a:cubicBezTo>
                    <a:pt x="201930" y="594360"/>
                    <a:pt x="198120" y="598170"/>
                    <a:pt x="198120" y="603250"/>
                  </a:cubicBezTo>
                  <a:cubicBezTo>
                    <a:pt x="198120" y="608330"/>
                    <a:pt x="201930" y="612140"/>
                    <a:pt x="207010" y="612140"/>
                  </a:cubicBezTo>
                  <a:cubicBezTo>
                    <a:pt x="212090" y="612140"/>
                    <a:pt x="215900" y="608330"/>
                    <a:pt x="215900" y="603250"/>
                  </a:cubicBezTo>
                  <a:cubicBezTo>
                    <a:pt x="215900" y="598170"/>
                    <a:pt x="212090" y="594360"/>
                    <a:pt x="207010" y="594360"/>
                  </a:cubicBezTo>
                  <a:close/>
                  <a:moveTo>
                    <a:pt x="405130" y="594360"/>
                  </a:moveTo>
                  <a:cubicBezTo>
                    <a:pt x="400050" y="594360"/>
                    <a:pt x="396240" y="598170"/>
                    <a:pt x="396240" y="603250"/>
                  </a:cubicBezTo>
                  <a:cubicBezTo>
                    <a:pt x="396240" y="608330"/>
                    <a:pt x="400050" y="612140"/>
                    <a:pt x="405130" y="612140"/>
                  </a:cubicBezTo>
                  <a:cubicBezTo>
                    <a:pt x="410210" y="612140"/>
                    <a:pt x="414020" y="608330"/>
                    <a:pt x="414020" y="603250"/>
                  </a:cubicBezTo>
                  <a:cubicBezTo>
                    <a:pt x="414020" y="598170"/>
                    <a:pt x="410210" y="594360"/>
                    <a:pt x="405130" y="594360"/>
                  </a:cubicBezTo>
                  <a:close/>
                  <a:moveTo>
                    <a:pt x="603250" y="594360"/>
                  </a:moveTo>
                  <a:cubicBezTo>
                    <a:pt x="598170" y="594360"/>
                    <a:pt x="594360" y="598170"/>
                    <a:pt x="594360" y="603250"/>
                  </a:cubicBezTo>
                  <a:cubicBezTo>
                    <a:pt x="594360" y="608330"/>
                    <a:pt x="598170" y="612140"/>
                    <a:pt x="603250" y="612140"/>
                  </a:cubicBezTo>
                  <a:cubicBezTo>
                    <a:pt x="608330" y="612140"/>
                    <a:pt x="612140" y="608330"/>
                    <a:pt x="612140" y="603250"/>
                  </a:cubicBezTo>
                  <a:cubicBezTo>
                    <a:pt x="612140" y="598170"/>
                    <a:pt x="608330" y="594360"/>
                    <a:pt x="603250" y="594360"/>
                  </a:cubicBezTo>
                  <a:close/>
                  <a:moveTo>
                    <a:pt x="801370" y="594360"/>
                  </a:moveTo>
                  <a:cubicBezTo>
                    <a:pt x="796290" y="594360"/>
                    <a:pt x="792480" y="598170"/>
                    <a:pt x="792480" y="603250"/>
                  </a:cubicBezTo>
                  <a:cubicBezTo>
                    <a:pt x="792480" y="608330"/>
                    <a:pt x="796290" y="612140"/>
                    <a:pt x="801370" y="612140"/>
                  </a:cubicBezTo>
                  <a:cubicBezTo>
                    <a:pt x="806450" y="612140"/>
                    <a:pt x="810260" y="608330"/>
                    <a:pt x="810260" y="603250"/>
                  </a:cubicBezTo>
                  <a:cubicBezTo>
                    <a:pt x="810260" y="598170"/>
                    <a:pt x="806450" y="594360"/>
                    <a:pt x="801370" y="594360"/>
                  </a:cubicBezTo>
                  <a:close/>
                  <a:moveTo>
                    <a:pt x="8890" y="792480"/>
                  </a:moveTo>
                  <a:cubicBezTo>
                    <a:pt x="3810" y="792480"/>
                    <a:pt x="0" y="796290"/>
                    <a:pt x="0" y="801370"/>
                  </a:cubicBezTo>
                  <a:cubicBezTo>
                    <a:pt x="0" y="806450"/>
                    <a:pt x="3810" y="810260"/>
                    <a:pt x="8890" y="810260"/>
                  </a:cubicBezTo>
                  <a:cubicBezTo>
                    <a:pt x="13970" y="810260"/>
                    <a:pt x="17780" y="806450"/>
                    <a:pt x="17780" y="801370"/>
                  </a:cubicBezTo>
                  <a:cubicBezTo>
                    <a:pt x="17780" y="796290"/>
                    <a:pt x="13970" y="792480"/>
                    <a:pt x="8890" y="792480"/>
                  </a:cubicBezTo>
                  <a:close/>
                  <a:moveTo>
                    <a:pt x="207010" y="792480"/>
                  </a:moveTo>
                  <a:cubicBezTo>
                    <a:pt x="201930" y="792480"/>
                    <a:pt x="198120" y="796290"/>
                    <a:pt x="198120" y="801370"/>
                  </a:cubicBezTo>
                  <a:cubicBezTo>
                    <a:pt x="198120" y="806450"/>
                    <a:pt x="201930" y="810260"/>
                    <a:pt x="207010" y="810260"/>
                  </a:cubicBezTo>
                  <a:cubicBezTo>
                    <a:pt x="212090" y="810260"/>
                    <a:pt x="215900" y="806450"/>
                    <a:pt x="215900" y="801370"/>
                  </a:cubicBezTo>
                  <a:cubicBezTo>
                    <a:pt x="215900" y="796290"/>
                    <a:pt x="212090" y="792480"/>
                    <a:pt x="207010" y="792480"/>
                  </a:cubicBezTo>
                  <a:close/>
                  <a:moveTo>
                    <a:pt x="405130" y="792480"/>
                  </a:moveTo>
                  <a:cubicBezTo>
                    <a:pt x="400050" y="792480"/>
                    <a:pt x="396240" y="796290"/>
                    <a:pt x="396240" y="801370"/>
                  </a:cubicBezTo>
                  <a:cubicBezTo>
                    <a:pt x="396240" y="806450"/>
                    <a:pt x="400050" y="810260"/>
                    <a:pt x="405130" y="810260"/>
                  </a:cubicBezTo>
                  <a:cubicBezTo>
                    <a:pt x="410210" y="810260"/>
                    <a:pt x="414020" y="806450"/>
                    <a:pt x="414020" y="801370"/>
                  </a:cubicBezTo>
                  <a:cubicBezTo>
                    <a:pt x="414020" y="796290"/>
                    <a:pt x="410210" y="792480"/>
                    <a:pt x="405130" y="792480"/>
                  </a:cubicBezTo>
                  <a:close/>
                  <a:moveTo>
                    <a:pt x="603250" y="792480"/>
                  </a:moveTo>
                  <a:cubicBezTo>
                    <a:pt x="598170" y="792480"/>
                    <a:pt x="594360" y="796290"/>
                    <a:pt x="594360" y="801370"/>
                  </a:cubicBezTo>
                  <a:cubicBezTo>
                    <a:pt x="594360" y="806450"/>
                    <a:pt x="598170" y="810260"/>
                    <a:pt x="603250" y="810260"/>
                  </a:cubicBezTo>
                  <a:cubicBezTo>
                    <a:pt x="608330" y="810260"/>
                    <a:pt x="612140" y="806450"/>
                    <a:pt x="612140" y="801370"/>
                  </a:cubicBezTo>
                  <a:cubicBezTo>
                    <a:pt x="612140" y="796290"/>
                    <a:pt x="608330" y="792480"/>
                    <a:pt x="603250" y="792480"/>
                  </a:cubicBezTo>
                  <a:close/>
                  <a:moveTo>
                    <a:pt x="801370" y="792480"/>
                  </a:moveTo>
                  <a:cubicBezTo>
                    <a:pt x="796290" y="792480"/>
                    <a:pt x="792480" y="796290"/>
                    <a:pt x="792480" y="801370"/>
                  </a:cubicBezTo>
                  <a:cubicBezTo>
                    <a:pt x="792480" y="806450"/>
                    <a:pt x="796290" y="810260"/>
                    <a:pt x="801370" y="810260"/>
                  </a:cubicBezTo>
                  <a:cubicBezTo>
                    <a:pt x="806450" y="810260"/>
                    <a:pt x="810260" y="806450"/>
                    <a:pt x="810260" y="801370"/>
                  </a:cubicBezTo>
                  <a:cubicBezTo>
                    <a:pt x="810260" y="796290"/>
                    <a:pt x="806450" y="792480"/>
                    <a:pt x="801370" y="792480"/>
                  </a:cubicBezTo>
                  <a:close/>
                </a:path>
              </a:pathLst>
            </a:custGeom>
            <a:solidFill>
              <a:srgbClr val="3854E7"/>
            </a:solidFill>
          </p:spPr>
          <p:txBody>
            <a:bodyPr/>
            <a:lstStyle/>
            <a:p>
              <a:endParaRPr lang="en-US"/>
            </a:p>
          </p:txBody>
        </p:sp>
      </p:grpSp>
      <p:sp>
        <p:nvSpPr>
          <p:cNvPr id="4" name="TextBox 4"/>
          <p:cNvSpPr txBox="1"/>
          <p:nvPr/>
        </p:nvSpPr>
        <p:spPr>
          <a:xfrm>
            <a:off x="6375600" y="8019480"/>
            <a:ext cx="5536800" cy="1369060"/>
          </a:xfrm>
          <a:prstGeom prst="rect">
            <a:avLst/>
          </a:prstGeom>
        </p:spPr>
        <p:txBody>
          <a:bodyPr lIns="0" tIns="0" rIns="0" bIns="0" rtlCol="0" anchor="t">
            <a:spAutoFit/>
          </a:bodyPr>
          <a:lstStyle/>
          <a:p>
            <a:pPr algn="ctr">
              <a:lnSpc>
                <a:spcPts val="2239"/>
              </a:lnSpc>
            </a:pPr>
            <a:r>
              <a:rPr lang="en-US" sz="1599" b="1" spc="-1">
                <a:solidFill>
                  <a:srgbClr val="262626"/>
                </a:solidFill>
                <a:latin typeface="Montserrat Semi-Bold"/>
                <a:ea typeface="Montserrat Semi-Bold"/>
                <a:cs typeface="Montserrat Semi-Bold"/>
                <a:sym typeface="Montserrat Semi-Bold"/>
              </a:rPr>
              <a:t>Presented By: Miguel Barrios, MD</a:t>
            </a:r>
          </a:p>
          <a:p>
            <a:pPr algn="ctr">
              <a:lnSpc>
                <a:spcPts val="2239"/>
              </a:lnSpc>
            </a:pPr>
            <a:r>
              <a:rPr lang="en-US" sz="1599" b="1" spc="-1">
                <a:solidFill>
                  <a:srgbClr val="262626"/>
                </a:solidFill>
                <a:latin typeface="Montserrat Semi-Bold"/>
                <a:ea typeface="Montserrat Semi-Bold"/>
                <a:cs typeface="Montserrat Semi-Bold"/>
                <a:sym typeface="Montserrat Semi-Bold"/>
              </a:rPr>
              <a:t>Clinical Assistant Professor | SUNY Downstate</a:t>
            </a:r>
          </a:p>
          <a:p>
            <a:pPr algn="ctr">
              <a:lnSpc>
                <a:spcPts val="2239"/>
              </a:lnSpc>
            </a:pPr>
            <a:r>
              <a:rPr lang="en-US" sz="1599" b="1" spc="-1">
                <a:solidFill>
                  <a:srgbClr val="262626"/>
                </a:solidFill>
                <a:latin typeface="Montserrat Semi-Bold"/>
                <a:ea typeface="Montserrat Semi-Bold"/>
                <a:cs typeface="Montserrat Semi-Bold"/>
                <a:sym typeface="Montserrat Semi-Bold"/>
              </a:rPr>
              <a:t>Disaster Preparedness Fellow</a:t>
            </a:r>
          </a:p>
          <a:p>
            <a:pPr algn="ctr">
              <a:lnSpc>
                <a:spcPts val="2239"/>
              </a:lnSpc>
            </a:pPr>
            <a:r>
              <a:rPr lang="en-US" sz="1599" b="1" spc="-1">
                <a:solidFill>
                  <a:srgbClr val="262626"/>
                </a:solidFill>
                <a:latin typeface="Montserrat Semi-Bold"/>
                <a:ea typeface="Montserrat Semi-Bold"/>
                <a:cs typeface="Montserrat Semi-Bold"/>
                <a:sym typeface="Montserrat Semi-Bold"/>
              </a:rPr>
              <a:t>Emergency Administration Fellow</a:t>
            </a:r>
          </a:p>
          <a:p>
            <a:pPr algn="ctr">
              <a:lnSpc>
                <a:spcPts val="2239"/>
              </a:lnSpc>
            </a:pPr>
            <a:endParaRPr lang="en-US" sz="1599" b="1" spc="-1">
              <a:solidFill>
                <a:srgbClr val="262626"/>
              </a:solidFill>
              <a:latin typeface="Montserrat Semi-Bold"/>
              <a:ea typeface="Montserrat Semi-Bold"/>
              <a:cs typeface="Montserrat Semi-Bold"/>
              <a:sym typeface="Montserrat Semi-Bold"/>
            </a:endParaRPr>
          </a:p>
        </p:txBody>
      </p:sp>
      <p:grpSp>
        <p:nvGrpSpPr>
          <p:cNvPr id="5" name="Group 5"/>
          <p:cNvGrpSpPr/>
          <p:nvPr/>
        </p:nvGrpSpPr>
        <p:grpSpPr>
          <a:xfrm>
            <a:off x="1028700" y="1028700"/>
            <a:ext cx="1818490" cy="1818490"/>
            <a:chOff x="0" y="0"/>
            <a:chExt cx="1079500" cy="1079500"/>
          </a:xfrm>
        </p:grpSpPr>
        <p:sp>
          <p:nvSpPr>
            <p:cNvPr id="6" name="Freeform 6"/>
            <p:cNvSpPr/>
            <p:nvPr/>
          </p:nvSpPr>
          <p:spPr>
            <a:xfrm>
              <a:off x="134620" y="134620"/>
              <a:ext cx="810260" cy="810260"/>
            </a:xfrm>
            <a:custGeom>
              <a:avLst/>
              <a:gdLst/>
              <a:ahLst/>
              <a:cxnLst/>
              <a:rect l="l" t="t" r="r" b="b"/>
              <a:pathLst>
                <a:path w="810260" h="810260">
                  <a:moveTo>
                    <a:pt x="8890" y="0"/>
                  </a:moveTo>
                  <a:cubicBezTo>
                    <a:pt x="3810" y="0"/>
                    <a:pt x="0" y="3810"/>
                    <a:pt x="0" y="8890"/>
                  </a:cubicBezTo>
                  <a:cubicBezTo>
                    <a:pt x="0" y="13970"/>
                    <a:pt x="3810" y="17780"/>
                    <a:pt x="8890" y="17780"/>
                  </a:cubicBezTo>
                  <a:cubicBezTo>
                    <a:pt x="13970" y="17780"/>
                    <a:pt x="17780" y="13970"/>
                    <a:pt x="17780" y="8890"/>
                  </a:cubicBezTo>
                  <a:cubicBezTo>
                    <a:pt x="17780" y="3810"/>
                    <a:pt x="13970" y="0"/>
                    <a:pt x="8890" y="0"/>
                  </a:cubicBezTo>
                  <a:close/>
                  <a:moveTo>
                    <a:pt x="207010" y="0"/>
                  </a:moveTo>
                  <a:cubicBezTo>
                    <a:pt x="201930" y="0"/>
                    <a:pt x="198120" y="3810"/>
                    <a:pt x="198120" y="8890"/>
                  </a:cubicBezTo>
                  <a:cubicBezTo>
                    <a:pt x="198120" y="13970"/>
                    <a:pt x="201930" y="17780"/>
                    <a:pt x="207010" y="17780"/>
                  </a:cubicBezTo>
                  <a:cubicBezTo>
                    <a:pt x="212090" y="17780"/>
                    <a:pt x="215900" y="13970"/>
                    <a:pt x="215900" y="8890"/>
                  </a:cubicBezTo>
                  <a:cubicBezTo>
                    <a:pt x="215900" y="3810"/>
                    <a:pt x="212090" y="0"/>
                    <a:pt x="207010" y="0"/>
                  </a:cubicBezTo>
                  <a:close/>
                  <a:moveTo>
                    <a:pt x="405130" y="0"/>
                  </a:moveTo>
                  <a:cubicBezTo>
                    <a:pt x="400050" y="0"/>
                    <a:pt x="396240" y="3810"/>
                    <a:pt x="396240" y="8890"/>
                  </a:cubicBezTo>
                  <a:cubicBezTo>
                    <a:pt x="396240" y="13970"/>
                    <a:pt x="400050" y="17780"/>
                    <a:pt x="405130" y="17780"/>
                  </a:cubicBezTo>
                  <a:cubicBezTo>
                    <a:pt x="410210" y="17780"/>
                    <a:pt x="414020" y="13970"/>
                    <a:pt x="414020" y="8890"/>
                  </a:cubicBezTo>
                  <a:cubicBezTo>
                    <a:pt x="414020" y="3810"/>
                    <a:pt x="410210" y="0"/>
                    <a:pt x="405130" y="0"/>
                  </a:cubicBezTo>
                  <a:close/>
                  <a:moveTo>
                    <a:pt x="603250" y="0"/>
                  </a:moveTo>
                  <a:cubicBezTo>
                    <a:pt x="598170" y="0"/>
                    <a:pt x="594360" y="3810"/>
                    <a:pt x="594360" y="8890"/>
                  </a:cubicBezTo>
                  <a:cubicBezTo>
                    <a:pt x="594360" y="13970"/>
                    <a:pt x="598170" y="17780"/>
                    <a:pt x="603250" y="17780"/>
                  </a:cubicBezTo>
                  <a:cubicBezTo>
                    <a:pt x="608330" y="17780"/>
                    <a:pt x="612140" y="13970"/>
                    <a:pt x="612140" y="8890"/>
                  </a:cubicBezTo>
                  <a:cubicBezTo>
                    <a:pt x="612140" y="3810"/>
                    <a:pt x="608330" y="0"/>
                    <a:pt x="603250" y="0"/>
                  </a:cubicBezTo>
                  <a:close/>
                  <a:moveTo>
                    <a:pt x="801370" y="0"/>
                  </a:moveTo>
                  <a:cubicBezTo>
                    <a:pt x="796290" y="0"/>
                    <a:pt x="792480" y="3810"/>
                    <a:pt x="792480" y="8890"/>
                  </a:cubicBezTo>
                  <a:cubicBezTo>
                    <a:pt x="792480" y="13970"/>
                    <a:pt x="796290" y="17780"/>
                    <a:pt x="801370" y="17780"/>
                  </a:cubicBezTo>
                  <a:cubicBezTo>
                    <a:pt x="806450" y="17780"/>
                    <a:pt x="810260" y="13970"/>
                    <a:pt x="810260" y="8890"/>
                  </a:cubicBezTo>
                  <a:cubicBezTo>
                    <a:pt x="810260" y="3810"/>
                    <a:pt x="806450" y="0"/>
                    <a:pt x="801370" y="0"/>
                  </a:cubicBezTo>
                  <a:close/>
                  <a:moveTo>
                    <a:pt x="8890" y="198120"/>
                  </a:moveTo>
                  <a:cubicBezTo>
                    <a:pt x="3810" y="198120"/>
                    <a:pt x="0" y="201930"/>
                    <a:pt x="0" y="207010"/>
                  </a:cubicBezTo>
                  <a:cubicBezTo>
                    <a:pt x="0" y="212090"/>
                    <a:pt x="3810" y="215900"/>
                    <a:pt x="8890" y="215900"/>
                  </a:cubicBezTo>
                  <a:cubicBezTo>
                    <a:pt x="13970" y="215900"/>
                    <a:pt x="17780" y="212090"/>
                    <a:pt x="17780" y="207010"/>
                  </a:cubicBezTo>
                  <a:cubicBezTo>
                    <a:pt x="17780" y="201930"/>
                    <a:pt x="13970" y="198120"/>
                    <a:pt x="8890" y="198120"/>
                  </a:cubicBezTo>
                  <a:close/>
                  <a:moveTo>
                    <a:pt x="207010" y="198120"/>
                  </a:moveTo>
                  <a:cubicBezTo>
                    <a:pt x="201930" y="198120"/>
                    <a:pt x="198120" y="201930"/>
                    <a:pt x="198120" y="207010"/>
                  </a:cubicBezTo>
                  <a:cubicBezTo>
                    <a:pt x="198120" y="212090"/>
                    <a:pt x="201930" y="215900"/>
                    <a:pt x="207010" y="215900"/>
                  </a:cubicBezTo>
                  <a:cubicBezTo>
                    <a:pt x="212090" y="215900"/>
                    <a:pt x="215900" y="212090"/>
                    <a:pt x="215900" y="207010"/>
                  </a:cubicBezTo>
                  <a:cubicBezTo>
                    <a:pt x="215900" y="201930"/>
                    <a:pt x="212090" y="198120"/>
                    <a:pt x="207010" y="198120"/>
                  </a:cubicBezTo>
                  <a:close/>
                  <a:moveTo>
                    <a:pt x="405130" y="198120"/>
                  </a:moveTo>
                  <a:cubicBezTo>
                    <a:pt x="400050" y="198120"/>
                    <a:pt x="396240" y="201930"/>
                    <a:pt x="396240" y="207010"/>
                  </a:cubicBezTo>
                  <a:cubicBezTo>
                    <a:pt x="396240" y="212090"/>
                    <a:pt x="400050" y="215900"/>
                    <a:pt x="405130" y="215900"/>
                  </a:cubicBezTo>
                  <a:cubicBezTo>
                    <a:pt x="410210" y="215900"/>
                    <a:pt x="414020" y="212090"/>
                    <a:pt x="414020" y="207010"/>
                  </a:cubicBezTo>
                  <a:cubicBezTo>
                    <a:pt x="414020" y="201930"/>
                    <a:pt x="410210" y="198120"/>
                    <a:pt x="405130" y="198120"/>
                  </a:cubicBezTo>
                  <a:close/>
                  <a:moveTo>
                    <a:pt x="603250" y="198120"/>
                  </a:moveTo>
                  <a:cubicBezTo>
                    <a:pt x="598170" y="198120"/>
                    <a:pt x="594360" y="201930"/>
                    <a:pt x="594360" y="207010"/>
                  </a:cubicBezTo>
                  <a:cubicBezTo>
                    <a:pt x="594360" y="212090"/>
                    <a:pt x="598170" y="215900"/>
                    <a:pt x="603250" y="215900"/>
                  </a:cubicBezTo>
                  <a:cubicBezTo>
                    <a:pt x="608330" y="215900"/>
                    <a:pt x="612140" y="212090"/>
                    <a:pt x="612140" y="207010"/>
                  </a:cubicBezTo>
                  <a:cubicBezTo>
                    <a:pt x="612140" y="201930"/>
                    <a:pt x="608330" y="198120"/>
                    <a:pt x="603250" y="198120"/>
                  </a:cubicBezTo>
                  <a:close/>
                  <a:moveTo>
                    <a:pt x="801370" y="198120"/>
                  </a:moveTo>
                  <a:cubicBezTo>
                    <a:pt x="796290" y="198120"/>
                    <a:pt x="792480" y="201930"/>
                    <a:pt x="792480" y="207010"/>
                  </a:cubicBezTo>
                  <a:cubicBezTo>
                    <a:pt x="792480" y="212090"/>
                    <a:pt x="796290" y="215900"/>
                    <a:pt x="801370" y="215900"/>
                  </a:cubicBezTo>
                  <a:cubicBezTo>
                    <a:pt x="806450" y="215900"/>
                    <a:pt x="810260" y="212090"/>
                    <a:pt x="810260" y="207010"/>
                  </a:cubicBezTo>
                  <a:cubicBezTo>
                    <a:pt x="810260" y="201930"/>
                    <a:pt x="806450" y="198120"/>
                    <a:pt x="801370" y="198120"/>
                  </a:cubicBezTo>
                  <a:close/>
                  <a:moveTo>
                    <a:pt x="8890" y="396240"/>
                  </a:moveTo>
                  <a:cubicBezTo>
                    <a:pt x="3810" y="396240"/>
                    <a:pt x="0" y="400050"/>
                    <a:pt x="0" y="405130"/>
                  </a:cubicBezTo>
                  <a:cubicBezTo>
                    <a:pt x="0" y="410210"/>
                    <a:pt x="3810" y="414020"/>
                    <a:pt x="8890" y="414020"/>
                  </a:cubicBezTo>
                  <a:cubicBezTo>
                    <a:pt x="13970" y="414020"/>
                    <a:pt x="17780" y="410210"/>
                    <a:pt x="17780" y="405130"/>
                  </a:cubicBezTo>
                  <a:cubicBezTo>
                    <a:pt x="17780" y="400050"/>
                    <a:pt x="13970" y="396240"/>
                    <a:pt x="8890" y="396240"/>
                  </a:cubicBezTo>
                  <a:close/>
                  <a:moveTo>
                    <a:pt x="207010" y="396240"/>
                  </a:moveTo>
                  <a:cubicBezTo>
                    <a:pt x="201930" y="396240"/>
                    <a:pt x="198120" y="400050"/>
                    <a:pt x="198120" y="405130"/>
                  </a:cubicBezTo>
                  <a:cubicBezTo>
                    <a:pt x="198120" y="410210"/>
                    <a:pt x="201930" y="414020"/>
                    <a:pt x="207010" y="414020"/>
                  </a:cubicBezTo>
                  <a:cubicBezTo>
                    <a:pt x="212090" y="414020"/>
                    <a:pt x="215900" y="410210"/>
                    <a:pt x="215900" y="405130"/>
                  </a:cubicBezTo>
                  <a:cubicBezTo>
                    <a:pt x="215900" y="400050"/>
                    <a:pt x="212090" y="396240"/>
                    <a:pt x="207010" y="396240"/>
                  </a:cubicBezTo>
                  <a:close/>
                  <a:moveTo>
                    <a:pt x="405130" y="396240"/>
                  </a:moveTo>
                  <a:cubicBezTo>
                    <a:pt x="400050" y="396240"/>
                    <a:pt x="396240" y="400050"/>
                    <a:pt x="396240" y="405130"/>
                  </a:cubicBezTo>
                  <a:cubicBezTo>
                    <a:pt x="396240" y="410210"/>
                    <a:pt x="400050" y="414020"/>
                    <a:pt x="405130" y="414020"/>
                  </a:cubicBezTo>
                  <a:cubicBezTo>
                    <a:pt x="410210" y="414020"/>
                    <a:pt x="414020" y="410210"/>
                    <a:pt x="414020" y="405130"/>
                  </a:cubicBezTo>
                  <a:cubicBezTo>
                    <a:pt x="414020" y="400050"/>
                    <a:pt x="410210" y="396240"/>
                    <a:pt x="405130" y="396240"/>
                  </a:cubicBezTo>
                  <a:close/>
                  <a:moveTo>
                    <a:pt x="603250" y="396240"/>
                  </a:moveTo>
                  <a:cubicBezTo>
                    <a:pt x="598170" y="396240"/>
                    <a:pt x="594360" y="400050"/>
                    <a:pt x="594360" y="405130"/>
                  </a:cubicBezTo>
                  <a:cubicBezTo>
                    <a:pt x="594360" y="410210"/>
                    <a:pt x="598170" y="414020"/>
                    <a:pt x="603250" y="414020"/>
                  </a:cubicBezTo>
                  <a:cubicBezTo>
                    <a:pt x="608330" y="414020"/>
                    <a:pt x="612140" y="410210"/>
                    <a:pt x="612140" y="405130"/>
                  </a:cubicBezTo>
                  <a:cubicBezTo>
                    <a:pt x="612140" y="400050"/>
                    <a:pt x="608330" y="396240"/>
                    <a:pt x="603250" y="396240"/>
                  </a:cubicBezTo>
                  <a:close/>
                  <a:moveTo>
                    <a:pt x="801370" y="396240"/>
                  </a:moveTo>
                  <a:cubicBezTo>
                    <a:pt x="796290" y="396240"/>
                    <a:pt x="792480" y="400050"/>
                    <a:pt x="792480" y="405130"/>
                  </a:cubicBezTo>
                  <a:cubicBezTo>
                    <a:pt x="792480" y="410210"/>
                    <a:pt x="796290" y="414020"/>
                    <a:pt x="801370" y="414020"/>
                  </a:cubicBezTo>
                  <a:cubicBezTo>
                    <a:pt x="806450" y="414020"/>
                    <a:pt x="810260" y="410210"/>
                    <a:pt x="810260" y="405130"/>
                  </a:cubicBezTo>
                  <a:cubicBezTo>
                    <a:pt x="810260" y="400050"/>
                    <a:pt x="806450" y="396240"/>
                    <a:pt x="801370" y="396240"/>
                  </a:cubicBezTo>
                  <a:close/>
                  <a:moveTo>
                    <a:pt x="8890" y="594360"/>
                  </a:moveTo>
                  <a:cubicBezTo>
                    <a:pt x="3810" y="594360"/>
                    <a:pt x="0" y="598170"/>
                    <a:pt x="0" y="603250"/>
                  </a:cubicBezTo>
                  <a:cubicBezTo>
                    <a:pt x="0" y="608330"/>
                    <a:pt x="3810" y="612140"/>
                    <a:pt x="8890" y="612140"/>
                  </a:cubicBezTo>
                  <a:cubicBezTo>
                    <a:pt x="13970" y="612140"/>
                    <a:pt x="17780" y="608330"/>
                    <a:pt x="17780" y="603250"/>
                  </a:cubicBezTo>
                  <a:cubicBezTo>
                    <a:pt x="17780" y="598170"/>
                    <a:pt x="13970" y="594360"/>
                    <a:pt x="8890" y="594360"/>
                  </a:cubicBezTo>
                  <a:close/>
                  <a:moveTo>
                    <a:pt x="207010" y="594360"/>
                  </a:moveTo>
                  <a:cubicBezTo>
                    <a:pt x="201930" y="594360"/>
                    <a:pt x="198120" y="598170"/>
                    <a:pt x="198120" y="603250"/>
                  </a:cubicBezTo>
                  <a:cubicBezTo>
                    <a:pt x="198120" y="608330"/>
                    <a:pt x="201930" y="612140"/>
                    <a:pt x="207010" y="612140"/>
                  </a:cubicBezTo>
                  <a:cubicBezTo>
                    <a:pt x="212090" y="612140"/>
                    <a:pt x="215900" y="608330"/>
                    <a:pt x="215900" y="603250"/>
                  </a:cubicBezTo>
                  <a:cubicBezTo>
                    <a:pt x="215900" y="598170"/>
                    <a:pt x="212090" y="594360"/>
                    <a:pt x="207010" y="594360"/>
                  </a:cubicBezTo>
                  <a:close/>
                  <a:moveTo>
                    <a:pt x="405130" y="594360"/>
                  </a:moveTo>
                  <a:cubicBezTo>
                    <a:pt x="400050" y="594360"/>
                    <a:pt x="396240" y="598170"/>
                    <a:pt x="396240" y="603250"/>
                  </a:cubicBezTo>
                  <a:cubicBezTo>
                    <a:pt x="396240" y="608330"/>
                    <a:pt x="400050" y="612140"/>
                    <a:pt x="405130" y="612140"/>
                  </a:cubicBezTo>
                  <a:cubicBezTo>
                    <a:pt x="410210" y="612140"/>
                    <a:pt x="414020" y="608330"/>
                    <a:pt x="414020" y="603250"/>
                  </a:cubicBezTo>
                  <a:cubicBezTo>
                    <a:pt x="414020" y="598170"/>
                    <a:pt x="410210" y="594360"/>
                    <a:pt x="405130" y="594360"/>
                  </a:cubicBezTo>
                  <a:close/>
                  <a:moveTo>
                    <a:pt x="603250" y="594360"/>
                  </a:moveTo>
                  <a:cubicBezTo>
                    <a:pt x="598170" y="594360"/>
                    <a:pt x="594360" y="598170"/>
                    <a:pt x="594360" y="603250"/>
                  </a:cubicBezTo>
                  <a:cubicBezTo>
                    <a:pt x="594360" y="608330"/>
                    <a:pt x="598170" y="612140"/>
                    <a:pt x="603250" y="612140"/>
                  </a:cubicBezTo>
                  <a:cubicBezTo>
                    <a:pt x="608330" y="612140"/>
                    <a:pt x="612140" y="608330"/>
                    <a:pt x="612140" y="603250"/>
                  </a:cubicBezTo>
                  <a:cubicBezTo>
                    <a:pt x="612140" y="598170"/>
                    <a:pt x="608330" y="594360"/>
                    <a:pt x="603250" y="594360"/>
                  </a:cubicBezTo>
                  <a:close/>
                  <a:moveTo>
                    <a:pt x="801370" y="594360"/>
                  </a:moveTo>
                  <a:cubicBezTo>
                    <a:pt x="796290" y="594360"/>
                    <a:pt x="792480" y="598170"/>
                    <a:pt x="792480" y="603250"/>
                  </a:cubicBezTo>
                  <a:cubicBezTo>
                    <a:pt x="792480" y="608330"/>
                    <a:pt x="796290" y="612140"/>
                    <a:pt x="801370" y="612140"/>
                  </a:cubicBezTo>
                  <a:cubicBezTo>
                    <a:pt x="806450" y="612140"/>
                    <a:pt x="810260" y="608330"/>
                    <a:pt x="810260" y="603250"/>
                  </a:cubicBezTo>
                  <a:cubicBezTo>
                    <a:pt x="810260" y="598170"/>
                    <a:pt x="806450" y="594360"/>
                    <a:pt x="801370" y="594360"/>
                  </a:cubicBezTo>
                  <a:close/>
                  <a:moveTo>
                    <a:pt x="8890" y="792480"/>
                  </a:moveTo>
                  <a:cubicBezTo>
                    <a:pt x="3810" y="792480"/>
                    <a:pt x="0" y="796290"/>
                    <a:pt x="0" y="801370"/>
                  </a:cubicBezTo>
                  <a:cubicBezTo>
                    <a:pt x="0" y="806450"/>
                    <a:pt x="3810" y="810260"/>
                    <a:pt x="8890" y="810260"/>
                  </a:cubicBezTo>
                  <a:cubicBezTo>
                    <a:pt x="13970" y="810260"/>
                    <a:pt x="17780" y="806450"/>
                    <a:pt x="17780" y="801370"/>
                  </a:cubicBezTo>
                  <a:cubicBezTo>
                    <a:pt x="17780" y="796290"/>
                    <a:pt x="13970" y="792480"/>
                    <a:pt x="8890" y="792480"/>
                  </a:cubicBezTo>
                  <a:close/>
                  <a:moveTo>
                    <a:pt x="207010" y="792480"/>
                  </a:moveTo>
                  <a:cubicBezTo>
                    <a:pt x="201930" y="792480"/>
                    <a:pt x="198120" y="796290"/>
                    <a:pt x="198120" y="801370"/>
                  </a:cubicBezTo>
                  <a:cubicBezTo>
                    <a:pt x="198120" y="806450"/>
                    <a:pt x="201930" y="810260"/>
                    <a:pt x="207010" y="810260"/>
                  </a:cubicBezTo>
                  <a:cubicBezTo>
                    <a:pt x="212090" y="810260"/>
                    <a:pt x="215900" y="806450"/>
                    <a:pt x="215900" y="801370"/>
                  </a:cubicBezTo>
                  <a:cubicBezTo>
                    <a:pt x="215900" y="796290"/>
                    <a:pt x="212090" y="792480"/>
                    <a:pt x="207010" y="792480"/>
                  </a:cubicBezTo>
                  <a:close/>
                  <a:moveTo>
                    <a:pt x="405130" y="792480"/>
                  </a:moveTo>
                  <a:cubicBezTo>
                    <a:pt x="400050" y="792480"/>
                    <a:pt x="396240" y="796290"/>
                    <a:pt x="396240" y="801370"/>
                  </a:cubicBezTo>
                  <a:cubicBezTo>
                    <a:pt x="396240" y="806450"/>
                    <a:pt x="400050" y="810260"/>
                    <a:pt x="405130" y="810260"/>
                  </a:cubicBezTo>
                  <a:cubicBezTo>
                    <a:pt x="410210" y="810260"/>
                    <a:pt x="414020" y="806450"/>
                    <a:pt x="414020" y="801370"/>
                  </a:cubicBezTo>
                  <a:cubicBezTo>
                    <a:pt x="414020" y="796290"/>
                    <a:pt x="410210" y="792480"/>
                    <a:pt x="405130" y="792480"/>
                  </a:cubicBezTo>
                  <a:close/>
                  <a:moveTo>
                    <a:pt x="603250" y="792480"/>
                  </a:moveTo>
                  <a:cubicBezTo>
                    <a:pt x="598170" y="792480"/>
                    <a:pt x="594360" y="796290"/>
                    <a:pt x="594360" y="801370"/>
                  </a:cubicBezTo>
                  <a:cubicBezTo>
                    <a:pt x="594360" y="806450"/>
                    <a:pt x="598170" y="810260"/>
                    <a:pt x="603250" y="810260"/>
                  </a:cubicBezTo>
                  <a:cubicBezTo>
                    <a:pt x="608330" y="810260"/>
                    <a:pt x="612140" y="806450"/>
                    <a:pt x="612140" y="801370"/>
                  </a:cubicBezTo>
                  <a:cubicBezTo>
                    <a:pt x="612140" y="796290"/>
                    <a:pt x="608330" y="792480"/>
                    <a:pt x="603250" y="792480"/>
                  </a:cubicBezTo>
                  <a:close/>
                  <a:moveTo>
                    <a:pt x="801370" y="792480"/>
                  </a:moveTo>
                  <a:cubicBezTo>
                    <a:pt x="796290" y="792480"/>
                    <a:pt x="792480" y="796290"/>
                    <a:pt x="792480" y="801370"/>
                  </a:cubicBezTo>
                  <a:cubicBezTo>
                    <a:pt x="792480" y="806450"/>
                    <a:pt x="796290" y="810260"/>
                    <a:pt x="801370" y="810260"/>
                  </a:cubicBezTo>
                  <a:cubicBezTo>
                    <a:pt x="806450" y="810260"/>
                    <a:pt x="810260" y="806450"/>
                    <a:pt x="810260" y="801370"/>
                  </a:cubicBezTo>
                  <a:cubicBezTo>
                    <a:pt x="810260" y="796290"/>
                    <a:pt x="806450" y="792480"/>
                    <a:pt x="801370" y="792480"/>
                  </a:cubicBezTo>
                  <a:close/>
                </a:path>
              </a:pathLst>
            </a:custGeom>
            <a:solidFill>
              <a:srgbClr val="3854E7"/>
            </a:solidFill>
          </p:spPr>
          <p:txBody>
            <a:bodyPr/>
            <a:lstStyle/>
            <a:p>
              <a:endParaRPr lang="en-US"/>
            </a:p>
          </p:txBody>
        </p:sp>
      </p:grpSp>
      <p:sp>
        <p:nvSpPr>
          <p:cNvPr id="7" name="TextBox 7"/>
          <p:cNvSpPr txBox="1"/>
          <p:nvPr/>
        </p:nvSpPr>
        <p:spPr>
          <a:xfrm>
            <a:off x="0" y="2685265"/>
            <a:ext cx="18288000" cy="3185794"/>
          </a:xfrm>
          <a:prstGeom prst="rect">
            <a:avLst/>
          </a:prstGeom>
        </p:spPr>
        <p:txBody>
          <a:bodyPr lIns="0" tIns="0" rIns="0" bIns="0" rtlCol="0" anchor="t">
            <a:spAutoFit/>
          </a:bodyPr>
          <a:lstStyle/>
          <a:p>
            <a:pPr algn="ctr">
              <a:lnSpc>
                <a:spcPts val="12880"/>
              </a:lnSpc>
            </a:pPr>
            <a:r>
              <a:rPr lang="en-US" sz="9200" b="1">
                <a:solidFill>
                  <a:srgbClr val="262626"/>
                </a:solidFill>
                <a:latin typeface="Montserrat Bold"/>
                <a:ea typeface="Montserrat Bold"/>
                <a:cs typeface="Montserrat Bold"/>
                <a:sym typeface="Montserrat Bold"/>
              </a:rPr>
              <a:t>Using AI in Designing Mass Casualty Drills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3578639" y="4197314"/>
            <a:ext cx="11130723" cy="1892372"/>
          </a:xfrm>
          <a:custGeom>
            <a:avLst/>
            <a:gdLst/>
            <a:ahLst/>
            <a:cxnLst/>
            <a:rect l="l" t="t" r="r" b="b"/>
            <a:pathLst>
              <a:path w="11130723" h="1892372">
                <a:moveTo>
                  <a:pt x="0" y="0"/>
                </a:moveTo>
                <a:lnTo>
                  <a:pt x="11130722" y="0"/>
                </a:lnTo>
                <a:lnTo>
                  <a:pt x="11130722" y="1892372"/>
                </a:lnTo>
                <a:lnTo>
                  <a:pt x="0" y="1892372"/>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2243089" y="545768"/>
            <a:ext cx="13801822" cy="9195464"/>
          </a:xfrm>
          <a:custGeom>
            <a:avLst/>
            <a:gdLst/>
            <a:ahLst/>
            <a:cxnLst/>
            <a:rect l="l" t="t" r="r" b="b"/>
            <a:pathLst>
              <a:path w="13801822" h="9195464">
                <a:moveTo>
                  <a:pt x="0" y="0"/>
                </a:moveTo>
                <a:lnTo>
                  <a:pt x="13801822" y="0"/>
                </a:lnTo>
                <a:lnTo>
                  <a:pt x="13801822" y="9195464"/>
                </a:lnTo>
                <a:lnTo>
                  <a:pt x="0" y="919546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3603491" y="3970305"/>
            <a:ext cx="11081019" cy="2346391"/>
          </a:xfrm>
          <a:custGeom>
            <a:avLst/>
            <a:gdLst/>
            <a:ahLst/>
            <a:cxnLst/>
            <a:rect l="l" t="t" r="r" b="b"/>
            <a:pathLst>
              <a:path w="11081019" h="2346391">
                <a:moveTo>
                  <a:pt x="0" y="0"/>
                </a:moveTo>
                <a:lnTo>
                  <a:pt x="11081018" y="0"/>
                </a:lnTo>
                <a:lnTo>
                  <a:pt x="11081018" y="2346390"/>
                </a:lnTo>
                <a:lnTo>
                  <a:pt x="0" y="234639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2143626" y="479501"/>
            <a:ext cx="14000748" cy="9327999"/>
          </a:xfrm>
          <a:custGeom>
            <a:avLst/>
            <a:gdLst/>
            <a:ahLst/>
            <a:cxnLst/>
            <a:rect l="l" t="t" r="r" b="b"/>
            <a:pathLst>
              <a:path w="14000748" h="9327999">
                <a:moveTo>
                  <a:pt x="0" y="0"/>
                </a:moveTo>
                <a:lnTo>
                  <a:pt x="14000748" y="0"/>
                </a:lnTo>
                <a:lnTo>
                  <a:pt x="14000748" y="9327998"/>
                </a:lnTo>
                <a:lnTo>
                  <a:pt x="0" y="932799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3626979" y="4021654"/>
            <a:ext cx="11034042" cy="2243691"/>
          </a:xfrm>
          <a:custGeom>
            <a:avLst/>
            <a:gdLst/>
            <a:ahLst/>
            <a:cxnLst/>
            <a:rect l="l" t="t" r="r" b="b"/>
            <a:pathLst>
              <a:path w="11034042" h="2243691">
                <a:moveTo>
                  <a:pt x="0" y="0"/>
                </a:moveTo>
                <a:lnTo>
                  <a:pt x="11034042" y="0"/>
                </a:lnTo>
                <a:lnTo>
                  <a:pt x="11034042" y="2243692"/>
                </a:lnTo>
                <a:lnTo>
                  <a:pt x="0" y="2243692"/>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2569472" y="409171"/>
            <a:ext cx="13772592" cy="9468657"/>
          </a:xfrm>
          <a:custGeom>
            <a:avLst/>
            <a:gdLst/>
            <a:ahLst/>
            <a:cxnLst/>
            <a:rect l="l" t="t" r="r" b="b"/>
            <a:pathLst>
              <a:path w="13772592" h="9468657">
                <a:moveTo>
                  <a:pt x="0" y="0"/>
                </a:moveTo>
                <a:lnTo>
                  <a:pt x="13772592" y="0"/>
                </a:lnTo>
                <a:lnTo>
                  <a:pt x="13772592" y="9468658"/>
                </a:lnTo>
                <a:lnTo>
                  <a:pt x="0" y="9468658"/>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5440912" y="1500469"/>
            <a:ext cx="7406176" cy="1050335"/>
            <a:chOff x="0" y="0"/>
            <a:chExt cx="1466031" cy="207911"/>
          </a:xfrm>
        </p:grpSpPr>
        <p:sp>
          <p:nvSpPr>
            <p:cNvPr id="3" name="Freeform 3"/>
            <p:cNvSpPr/>
            <p:nvPr/>
          </p:nvSpPr>
          <p:spPr>
            <a:xfrm>
              <a:off x="0" y="0"/>
              <a:ext cx="1466031" cy="207911"/>
            </a:xfrm>
            <a:custGeom>
              <a:avLst/>
              <a:gdLst/>
              <a:ahLst/>
              <a:cxnLst/>
              <a:rect l="l" t="t" r="r" b="b"/>
              <a:pathLst>
                <a:path w="1466031" h="207911">
                  <a:moveTo>
                    <a:pt x="103955" y="0"/>
                  </a:moveTo>
                  <a:lnTo>
                    <a:pt x="1362076" y="0"/>
                  </a:lnTo>
                  <a:cubicBezTo>
                    <a:pt x="1389646" y="0"/>
                    <a:pt x="1416088" y="10952"/>
                    <a:pt x="1435583" y="30448"/>
                  </a:cubicBezTo>
                  <a:cubicBezTo>
                    <a:pt x="1455078" y="49943"/>
                    <a:pt x="1466031" y="76385"/>
                    <a:pt x="1466031" y="103955"/>
                  </a:cubicBezTo>
                  <a:lnTo>
                    <a:pt x="1466031" y="103955"/>
                  </a:lnTo>
                  <a:cubicBezTo>
                    <a:pt x="1466031" y="161368"/>
                    <a:pt x="1419488" y="207911"/>
                    <a:pt x="1362076" y="207911"/>
                  </a:cubicBezTo>
                  <a:lnTo>
                    <a:pt x="103955" y="207911"/>
                  </a:lnTo>
                  <a:cubicBezTo>
                    <a:pt x="76385" y="207911"/>
                    <a:pt x="49943" y="196958"/>
                    <a:pt x="30448" y="177463"/>
                  </a:cubicBezTo>
                  <a:cubicBezTo>
                    <a:pt x="10952" y="157967"/>
                    <a:pt x="0" y="131526"/>
                    <a:pt x="0" y="103955"/>
                  </a:cubicBezTo>
                  <a:lnTo>
                    <a:pt x="0" y="103955"/>
                  </a:lnTo>
                  <a:cubicBezTo>
                    <a:pt x="0" y="76385"/>
                    <a:pt x="10952" y="49943"/>
                    <a:pt x="30448" y="30448"/>
                  </a:cubicBezTo>
                  <a:cubicBezTo>
                    <a:pt x="49943" y="10952"/>
                    <a:pt x="76385" y="0"/>
                    <a:pt x="103955" y="0"/>
                  </a:cubicBezTo>
                  <a:close/>
                </a:path>
              </a:pathLst>
            </a:custGeom>
            <a:solidFill>
              <a:srgbClr val="3854E7"/>
            </a:solidFill>
          </p:spPr>
          <p:txBody>
            <a:bodyPr/>
            <a:lstStyle/>
            <a:p>
              <a:endParaRPr lang="en-US"/>
            </a:p>
          </p:txBody>
        </p:sp>
        <p:sp>
          <p:nvSpPr>
            <p:cNvPr id="4" name="TextBox 4"/>
            <p:cNvSpPr txBox="1"/>
            <p:nvPr/>
          </p:nvSpPr>
          <p:spPr>
            <a:xfrm>
              <a:off x="0" y="-38100"/>
              <a:ext cx="1466031" cy="246011"/>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389323" y="3607020"/>
            <a:ext cx="6136304" cy="5048225"/>
            <a:chOff x="0" y="0"/>
            <a:chExt cx="1300833" cy="1070172"/>
          </a:xfrm>
        </p:grpSpPr>
        <p:sp>
          <p:nvSpPr>
            <p:cNvPr id="6" name="Freeform 6"/>
            <p:cNvSpPr/>
            <p:nvPr/>
          </p:nvSpPr>
          <p:spPr>
            <a:xfrm>
              <a:off x="0" y="0"/>
              <a:ext cx="1300833" cy="1070172"/>
            </a:xfrm>
            <a:custGeom>
              <a:avLst/>
              <a:gdLst/>
              <a:ahLst/>
              <a:cxnLst/>
              <a:rect l="l" t="t" r="r" b="b"/>
              <a:pathLst>
                <a:path w="1300833" h="1070172">
                  <a:moveTo>
                    <a:pt x="20187" y="0"/>
                  </a:moveTo>
                  <a:lnTo>
                    <a:pt x="1280647" y="0"/>
                  </a:lnTo>
                  <a:cubicBezTo>
                    <a:pt x="1286000" y="0"/>
                    <a:pt x="1291135" y="2127"/>
                    <a:pt x="1294921" y="5912"/>
                  </a:cubicBezTo>
                  <a:cubicBezTo>
                    <a:pt x="1298706" y="9698"/>
                    <a:pt x="1300833" y="14833"/>
                    <a:pt x="1300833" y="20187"/>
                  </a:cubicBezTo>
                  <a:lnTo>
                    <a:pt x="1300833" y="1049985"/>
                  </a:lnTo>
                  <a:cubicBezTo>
                    <a:pt x="1300833" y="1061134"/>
                    <a:pt x="1291795" y="1070172"/>
                    <a:pt x="1280647" y="1070172"/>
                  </a:cubicBezTo>
                  <a:lnTo>
                    <a:pt x="20187" y="1070172"/>
                  </a:lnTo>
                  <a:cubicBezTo>
                    <a:pt x="14833" y="1070172"/>
                    <a:pt x="9698" y="1068045"/>
                    <a:pt x="5912" y="1064259"/>
                  </a:cubicBezTo>
                  <a:cubicBezTo>
                    <a:pt x="2127" y="1060473"/>
                    <a:pt x="0" y="1055339"/>
                    <a:pt x="0" y="1049985"/>
                  </a:cubicBezTo>
                  <a:lnTo>
                    <a:pt x="0" y="20187"/>
                  </a:lnTo>
                  <a:cubicBezTo>
                    <a:pt x="0" y="14833"/>
                    <a:pt x="2127" y="9698"/>
                    <a:pt x="5912" y="5912"/>
                  </a:cubicBezTo>
                  <a:cubicBezTo>
                    <a:pt x="9698" y="2127"/>
                    <a:pt x="14833" y="0"/>
                    <a:pt x="20187" y="0"/>
                  </a:cubicBezTo>
                  <a:close/>
                </a:path>
              </a:pathLst>
            </a:custGeom>
            <a:solidFill>
              <a:srgbClr val="FFFFFF"/>
            </a:solidFill>
          </p:spPr>
          <p:txBody>
            <a:bodyPr/>
            <a:lstStyle/>
            <a:p>
              <a:endParaRPr lang="en-US"/>
            </a:p>
          </p:txBody>
        </p:sp>
        <p:sp>
          <p:nvSpPr>
            <p:cNvPr id="7" name="TextBox 7"/>
            <p:cNvSpPr txBox="1"/>
            <p:nvPr/>
          </p:nvSpPr>
          <p:spPr>
            <a:xfrm>
              <a:off x="0" y="-38100"/>
              <a:ext cx="1300833" cy="110827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5334162" y="6676865"/>
            <a:ext cx="1818490" cy="1818490"/>
            <a:chOff x="0" y="0"/>
            <a:chExt cx="1079500" cy="1079500"/>
          </a:xfrm>
        </p:grpSpPr>
        <p:sp>
          <p:nvSpPr>
            <p:cNvPr id="9" name="Freeform 9"/>
            <p:cNvSpPr/>
            <p:nvPr/>
          </p:nvSpPr>
          <p:spPr>
            <a:xfrm>
              <a:off x="134620" y="134620"/>
              <a:ext cx="810260" cy="810260"/>
            </a:xfrm>
            <a:custGeom>
              <a:avLst/>
              <a:gdLst/>
              <a:ahLst/>
              <a:cxnLst/>
              <a:rect l="l" t="t" r="r" b="b"/>
              <a:pathLst>
                <a:path w="810260" h="810260">
                  <a:moveTo>
                    <a:pt x="8890" y="0"/>
                  </a:moveTo>
                  <a:cubicBezTo>
                    <a:pt x="3810" y="0"/>
                    <a:pt x="0" y="3810"/>
                    <a:pt x="0" y="8890"/>
                  </a:cubicBezTo>
                  <a:cubicBezTo>
                    <a:pt x="0" y="13970"/>
                    <a:pt x="3810" y="17780"/>
                    <a:pt x="8890" y="17780"/>
                  </a:cubicBezTo>
                  <a:cubicBezTo>
                    <a:pt x="13970" y="17780"/>
                    <a:pt x="17780" y="13970"/>
                    <a:pt x="17780" y="8890"/>
                  </a:cubicBezTo>
                  <a:cubicBezTo>
                    <a:pt x="17780" y="3810"/>
                    <a:pt x="13970" y="0"/>
                    <a:pt x="8890" y="0"/>
                  </a:cubicBezTo>
                  <a:close/>
                  <a:moveTo>
                    <a:pt x="207010" y="0"/>
                  </a:moveTo>
                  <a:cubicBezTo>
                    <a:pt x="201930" y="0"/>
                    <a:pt x="198120" y="3810"/>
                    <a:pt x="198120" y="8890"/>
                  </a:cubicBezTo>
                  <a:cubicBezTo>
                    <a:pt x="198120" y="13970"/>
                    <a:pt x="201930" y="17780"/>
                    <a:pt x="207010" y="17780"/>
                  </a:cubicBezTo>
                  <a:cubicBezTo>
                    <a:pt x="212090" y="17780"/>
                    <a:pt x="215900" y="13970"/>
                    <a:pt x="215900" y="8890"/>
                  </a:cubicBezTo>
                  <a:cubicBezTo>
                    <a:pt x="215900" y="3810"/>
                    <a:pt x="212090" y="0"/>
                    <a:pt x="207010" y="0"/>
                  </a:cubicBezTo>
                  <a:close/>
                  <a:moveTo>
                    <a:pt x="405130" y="0"/>
                  </a:moveTo>
                  <a:cubicBezTo>
                    <a:pt x="400050" y="0"/>
                    <a:pt x="396240" y="3810"/>
                    <a:pt x="396240" y="8890"/>
                  </a:cubicBezTo>
                  <a:cubicBezTo>
                    <a:pt x="396240" y="13970"/>
                    <a:pt x="400050" y="17780"/>
                    <a:pt x="405130" y="17780"/>
                  </a:cubicBezTo>
                  <a:cubicBezTo>
                    <a:pt x="410210" y="17780"/>
                    <a:pt x="414020" y="13970"/>
                    <a:pt x="414020" y="8890"/>
                  </a:cubicBezTo>
                  <a:cubicBezTo>
                    <a:pt x="414020" y="3810"/>
                    <a:pt x="410210" y="0"/>
                    <a:pt x="405130" y="0"/>
                  </a:cubicBezTo>
                  <a:close/>
                  <a:moveTo>
                    <a:pt x="603250" y="0"/>
                  </a:moveTo>
                  <a:cubicBezTo>
                    <a:pt x="598170" y="0"/>
                    <a:pt x="594360" y="3810"/>
                    <a:pt x="594360" y="8890"/>
                  </a:cubicBezTo>
                  <a:cubicBezTo>
                    <a:pt x="594360" y="13970"/>
                    <a:pt x="598170" y="17780"/>
                    <a:pt x="603250" y="17780"/>
                  </a:cubicBezTo>
                  <a:cubicBezTo>
                    <a:pt x="608330" y="17780"/>
                    <a:pt x="612140" y="13970"/>
                    <a:pt x="612140" y="8890"/>
                  </a:cubicBezTo>
                  <a:cubicBezTo>
                    <a:pt x="612140" y="3810"/>
                    <a:pt x="608330" y="0"/>
                    <a:pt x="603250" y="0"/>
                  </a:cubicBezTo>
                  <a:close/>
                  <a:moveTo>
                    <a:pt x="801370" y="0"/>
                  </a:moveTo>
                  <a:cubicBezTo>
                    <a:pt x="796290" y="0"/>
                    <a:pt x="792480" y="3810"/>
                    <a:pt x="792480" y="8890"/>
                  </a:cubicBezTo>
                  <a:cubicBezTo>
                    <a:pt x="792480" y="13970"/>
                    <a:pt x="796290" y="17780"/>
                    <a:pt x="801370" y="17780"/>
                  </a:cubicBezTo>
                  <a:cubicBezTo>
                    <a:pt x="806450" y="17780"/>
                    <a:pt x="810260" y="13970"/>
                    <a:pt x="810260" y="8890"/>
                  </a:cubicBezTo>
                  <a:cubicBezTo>
                    <a:pt x="810260" y="3810"/>
                    <a:pt x="806450" y="0"/>
                    <a:pt x="801370" y="0"/>
                  </a:cubicBezTo>
                  <a:close/>
                  <a:moveTo>
                    <a:pt x="8890" y="198120"/>
                  </a:moveTo>
                  <a:cubicBezTo>
                    <a:pt x="3810" y="198120"/>
                    <a:pt x="0" y="201930"/>
                    <a:pt x="0" y="207010"/>
                  </a:cubicBezTo>
                  <a:cubicBezTo>
                    <a:pt x="0" y="212090"/>
                    <a:pt x="3810" y="215900"/>
                    <a:pt x="8890" y="215900"/>
                  </a:cubicBezTo>
                  <a:cubicBezTo>
                    <a:pt x="13970" y="215900"/>
                    <a:pt x="17780" y="212090"/>
                    <a:pt x="17780" y="207010"/>
                  </a:cubicBezTo>
                  <a:cubicBezTo>
                    <a:pt x="17780" y="201930"/>
                    <a:pt x="13970" y="198120"/>
                    <a:pt x="8890" y="198120"/>
                  </a:cubicBezTo>
                  <a:close/>
                  <a:moveTo>
                    <a:pt x="207010" y="198120"/>
                  </a:moveTo>
                  <a:cubicBezTo>
                    <a:pt x="201930" y="198120"/>
                    <a:pt x="198120" y="201930"/>
                    <a:pt x="198120" y="207010"/>
                  </a:cubicBezTo>
                  <a:cubicBezTo>
                    <a:pt x="198120" y="212090"/>
                    <a:pt x="201930" y="215900"/>
                    <a:pt x="207010" y="215900"/>
                  </a:cubicBezTo>
                  <a:cubicBezTo>
                    <a:pt x="212090" y="215900"/>
                    <a:pt x="215900" y="212090"/>
                    <a:pt x="215900" y="207010"/>
                  </a:cubicBezTo>
                  <a:cubicBezTo>
                    <a:pt x="215900" y="201930"/>
                    <a:pt x="212090" y="198120"/>
                    <a:pt x="207010" y="198120"/>
                  </a:cubicBezTo>
                  <a:close/>
                  <a:moveTo>
                    <a:pt x="405130" y="198120"/>
                  </a:moveTo>
                  <a:cubicBezTo>
                    <a:pt x="400050" y="198120"/>
                    <a:pt x="396240" y="201930"/>
                    <a:pt x="396240" y="207010"/>
                  </a:cubicBezTo>
                  <a:cubicBezTo>
                    <a:pt x="396240" y="212090"/>
                    <a:pt x="400050" y="215900"/>
                    <a:pt x="405130" y="215900"/>
                  </a:cubicBezTo>
                  <a:cubicBezTo>
                    <a:pt x="410210" y="215900"/>
                    <a:pt x="414020" y="212090"/>
                    <a:pt x="414020" y="207010"/>
                  </a:cubicBezTo>
                  <a:cubicBezTo>
                    <a:pt x="414020" y="201930"/>
                    <a:pt x="410210" y="198120"/>
                    <a:pt x="405130" y="198120"/>
                  </a:cubicBezTo>
                  <a:close/>
                  <a:moveTo>
                    <a:pt x="603250" y="198120"/>
                  </a:moveTo>
                  <a:cubicBezTo>
                    <a:pt x="598170" y="198120"/>
                    <a:pt x="594360" y="201930"/>
                    <a:pt x="594360" y="207010"/>
                  </a:cubicBezTo>
                  <a:cubicBezTo>
                    <a:pt x="594360" y="212090"/>
                    <a:pt x="598170" y="215900"/>
                    <a:pt x="603250" y="215900"/>
                  </a:cubicBezTo>
                  <a:cubicBezTo>
                    <a:pt x="608330" y="215900"/>
                    <a:pt x="612140" y="212090"/>
                    <a:pt x="612140" y="207010"/>
                  </a:cubicBezTo>
                  <a:cubicBezTo>
                    <a:pt x="612140" y="201930"/>
                    <a:pt x="608330" y="198120"/>
                    <a:pt x="603250" y="198120"/>
                  </a:cubicBezTo>
                  <a:close/>
                  <a:moveTo>
                    <a:pt x="801370" y="198120"/>
                  </a:moveTo>
                  <a:cubicBezTo>
                    <a:pt x="796290" y="198120"/>
                    <a:pt x="792480" y="201930"/>
                    <a:pt x="792480" y="207010"/>
                  </a:cubicBezTo>
                  <a:cubicBezTo>
                    <a:pt x="792480" y="212090"/>
                    <a:pt x="796290" y="215900"/>
                    <a:pt x="801370" y="215900"/>
                  </a:cubicBezTo>
                  <a:cubicBezTo>
                    <a:pt x="806450" y="215900"/>
                    <a:pt x="810260" y="212090"/>
                    <a:pt x="810260" y="207010"/>
                  </a:cubicBezTo>
                  <a:cubicBezTo>
                    <a:pt x="810260" y="201930"/>
                    <a:pt x="806450" y="198120"/>
                    <a:pt x="801370" y="198120"/>
                  </a:cubicBezTo>
                  <a:close/>
                  <a:moveTo>
                    <a:pt x="8890" y="396240"/>
                  </a:moveTo>
                  <a:cubicBezTo>
                    <a:pt x="3810" y="396240"/>
                    <a:pt x="0" y="400050"/>
                    <a:pt x="0" y="405130"/>
                  </a:cubicBezTo>
                  <a:cubicBezTo>
                    <a:pt x="0" y="410210"/>
                    <a:pt x="3810" y="414020"/>
                    <a:pt x="8890" y="414020"/>
                  </a:cubicBezTo>
                  <a:cubicBezTo>
                    <a:pt x="13970" y="414020"/>
                    <a:pt x="17780" y="410210"/>
                    <a:pt x="17780" y="405130"/>
                  </a:cubicBezTo>
                  <a:cubicBezTo>
                    <a:pt x="17780" y="400050"/>
                    <a:pt x="13970" y="396240"/>
                    <a:pt x="8890" y="396240"/>
                  </a:cubicBezTo>
                  <a:close/>
                  <a:moveTo>
                    <a:pt x="207010" y="396240"/>
                  </a:moveTo>
                  <a:cubicBezTo>
                    <a:pt x="201930" y="396240"/>
                    <a:pt x="198120" y="400050"/>
                    <a:pt x="198120" y="405130"/>
                  </a:cubicBezTo>
                  <a:cubicBezTo>
                    <a:pt x="198120" y="410210"/>
                    <a:pt x="201930" y="414020"/>
                    <a:pt x="207010" y="414020"/>
                  </a:cubicBezTo>
                  <a:cubicBezTo>
                    <a:pt x="212090" y="414020"/>
                    <a:pt x="215900" y="410210"/>
                    <a:pt x="215900" y="405130"/>
                  </a:cubicBezTo>
                  <a:cubicBezTo>
                    <a:pt x="215900" y="400050"/>
                    <a:pt x="212090" y="396240"/>
                    <a:pt x="207010" y="396240"/>
                  </a:cubicBezTo>
                  <a:close/>
                  <a:moveTo>
                    <a:pt x="405130" y="396240"/>
                  </a:moveTo>
                  <a:cubicBezTo>
                    <a:pt x="400050" y="396240"/>
                    <a:pt x="396240" y="400050"/>
                    <a:pt x="396240" y="405130"/>
                  </a:cubicBezTo>
                  <a:cubicBezTo>
                    <a:pt x="396240" y="410210"/>
                    <a:pt x="400050" y="414020"/>
                    <a:pt x="405130" y="414020"/>
                  </a:cubicBezTo>
                  <a:cubicBezTo>
                    <a:pt x="410210" y="414020"/>
                    <a:pt x="414020" y="410210"/>
                    <a:pt x="414020" y="405130"/>
                  </a:cubicBezTo>
                  <a:cubicBezTo>
                    <a:pt x="414020" y="400050"/>
                    <a:pt x="410210" y="396240"/>
                    <a:pt x="405130" y="396240"/>
                  </a:cubicBezTo>
                  <a:close/>
                  <a:moveTo>
                    <a:pt x="603250" y="396240"/>
                  </a:moveTo>
                  <a:cubicBezTo>
                    <a:pt x="598170" y="396240"/>
                    <a:pt x="594360" y="400050"/>
                    <a:pt x="594360" y="405130"/>
                  </a:cubicBezTo>
                  <a:cubicBezTo>
                    <a:pt x="594360" y="410210"/>
                    <a:pt x="598170" y="414020"/>
                    <a:pt x="603250" y="414020"/>
                  </a:cubicBezTo>
                  <a:cubicBezTo>
                    <a:pt x="608330" y="414020"/>
                    <a:pt x="612140" y="410210"/>
                    <a:pt x="612140" y="405130"/>
                  </a:cubicBezTo>
                  <a:cubicBezTo>
                    <a:pt x="612140" y="400050"/>
                    <a:pt x="608330" y="396240"/>
                    <a:pt x="603250" y="396240"/>
                  </a:cubicBezTo>
                  <a:close/>
                  <a:moveTo>
                    <a:pt x="801370" y="396240"/>
                  </a:moveTo>
                  <a:cubicBezTo>
                    <a:pt x="796290" y="396240"/>
                    <a:pt x="792480" y="400050"/>
                    <a:pt x="792480" y="405130"/>
                  </a:cubicBezTo>
                  <a:cubicBezTo>
                    <a:pt x="792480" y="410210"/>
                    <a:pt x="796290" y="414020"/>
                    <a:pt x="801370" y="414020"/>
                  </a:cubicBezTo>
                  <a:cubicBezTo>
                    <a:pt x="806450" y="414020"/>
                    <a:pt x="810260" y="410210"/>
                    <a:pt x="810260" y="405130"/>
                  </a:cubicBezTo>
                  <a:cubicBezTo>
                    <a:pt x="810260" y="400050"/>
                    <a:pt x="806450" y="396240"/>
                    <a:pt x="801370" y="396240"/>
                  </a:cubicBezTo>
                  <a:close/>
                  <a:moveTo>
                    <a:pt x="8890" y="594360"/>
                  </a:moveTo>
                  <a:cubicBezTo>
                    <a:pt x="3810" y="594360"/>
                    <a:pt x="0" y="598170"/>
                    <a:pt x="0" y="603250"/>
                  </a:cubicBezTo>
                  <a:cubicBezTo>
                    <a:pt x="0" y="608330"/>
                    <a:pt x="3810" y="612140"/>
                    <a:pt x="8890" y="612140"/>
                  </a:cubicBezTo>
                  <a:cubicBezTo>
                    <a:pt x="13970" y="612140"/>
                    <a:pt x="17780" y="608330"/>
                    <a:pt x="17780" y="603250"/>
                  </a:cubicBezTo>
                  <a:cubicBezTo>
                    <a:pt x="17780" y="598170"/>
                    <a:pt x="13970" y="594360"/>
                    <a:pt x="8890" y="594360"/>
                  </a:cubicBezTo>
                  <a:close/>
                  <a:moveTo>
                    <a:pt x="207010" y="594360"/>
                  </a:moveTo>
                  <a:cubicBezTo>
                    <a:pt x="201930" y="594360"/>
                    <a:pt x="198120" y="598170"/>
                    <a:pt x="198120" y="603250"/>
                  </a:cubicBezTo>
                  <a:cubicBezTo>
                    <a:pt x="198120" y="608330"/>
                    <a:pt x="201930" y="612140"/>
                    <a:pt x="207010" y="612140"/>
                  </a:cubicBezTo>
                  <a:cubicBezTo>
                    <a:pt x="212090" y="612140"/>
                    <a:pt x="215900" y="608330"/>
                    <a:pt x="215900" y="603250"/>
                  </a:cubicBezTo>
                  <a:cubicBezTo>
                    <a:pt x="215900" y="598170"/>
                    <a:pt x="212090" y="594360"/>
                    <a:pt x="207010" y="594360"/>
                  </a:cubicBezTo>
                  <a:close/>
                  <a:moveTo>
                    <a:pt x="405130" y="594360"/>
                  </a:moveTo>
                  <a:cubicBezTo>
                    <a:pt x="400050" y="594360"/>
                    <a:pt x="396240" y="598170"/>
                    <a:pt x="396240" y="603250"/>
                  </a:cubicBezTo>
                  <a:cubicBezTo>
                    <a:pt x="396240" y="608330"/>
                    <a:pt x="400050" y="612140"/>
                    <a:pt x="405130" y="612140"/>
                  </a:cubicBezTo>
                  <a:cubicBezTo>
                    <a:pt x="410210" y="612140"/>
                    <a:pt x="414020" y="608330"/>
                    <a:pt x="414020" y="603250"/>
                  </a:cubicBezTo>
                  <a:cubicBezTo>
                    <a:pt x="414020" y="598170"/>
                    <a:pt x="410210" y="594360"/>
                    <a:pt x="405130" y="594360"/>
                  </a:cubicBezTo>
                  <a:close/>
                  <a:moveTo>
                    <a:pt x="603250" y="594360"/>
                  </a:moveTo>
                  <a:cubicBezTo>
                    <a:pt x="598170" y="594360"/>
                    <a:pt x="594360" y="598170"/>
                    <a:pt x="594360" y="603250"/>
                  </a:cubicBezTo>
                  <a:cubicBezTo>
                    <a:pt x="594360" y="608330"/>
                    <a:pt x="598170" y="612140"/>
                    <a:pt x="603250" y="612140"/>
                  </a:cubicBezTo>
                  <a:cubicBezTo>
                    <a:pt x="608330" y="612140"/>
                    <a:pt x="612140" y="608330"/>
                    <a:pt x="612140" y="603250"/>
                  </a:cubicBezTo>
                  <a:cubicBezTo>
                    <a:pt x="612140" y="598170"/>
                    <a:pt x="608330" y="594360"/>
                    <a:pt x="603250" y="594360"/>
                  </a:cubicBezTo>
                  <a:close/>
                  <a:moveTo>
                    <a:pt x="801370" y="594360"/>
                  </a:moveTo>
                  <a:cubicBezTo>
                    <a:pt x="796290" y="594360"/>
                    <a:pt x="792480" y="598170"/>
                    <a:pt x="792480" y="603250"/>
                  </a:cubicBezTo>
                  <a:cubicBezTo>
                    <a:pt x="792480" y="608330"/>
                    <a:pt x="796290" y="612140"/>
                    <a:pt x="801370" y="612140"/>
                  </a:cubicBezTo>
                  <a:cubicBezTo>
                    <a:pt x="806450" y="612140"/>
                    <a:pt x="810260" y="608330"/>
                    <a:pt x="810260" y="603250"/>
                  </a:cubicBezTo>
                  <a:cubicBezTo>
                    <a:pt x="810260" y="598170"/>
                    <a:pt x="806450" y="594360"/>
                    <a:pt x="801370" y="594360"/>
                  </a:cubicBezTo>
                  <a:close/>
                  <a:moveTo>
                    <a:pt x="8890" y="792480"/>
                  </a:moveTo>
                  <a:cubicBezTo>
                    <a:pt x="3810" y="792480"/>
                    <a:pt x="0" y="796290"/>
                    <a:pt x="0" y="801370"/>
                  </a:cubicBezTo>
                  <a:cubicBezTo>
                    <a:pt x="0" y="806450"/>
                    <a:pt x="3810" y="810260"/>
                    <a:pt x="8890" y="810260"/>
                  </a:cubicBezTo>
                  <a:cubicBezTo>
                    <a:pt x="13970" y="810260"/>
                    <a:pt x="17780" y="806450"/>
                    <a:pt x="17780" y="801370"/>
                  </a:cubicBezTo>
                  <a:cubicBezTo>
                    <a:pt x="17780" y="796290"/>
                    <a:pt x="13970" y="792480"/>
                    <a:pt x="8890" y="792480"/>
                  </a:cubicBezTo>
                  <a:close/>
                  <a:moveTo>
                    <a:pt x="207010" y="792480"/>
                  </a:moveTo>
                  <a:cubicBezTo>
                    <a:pt x="201930" y="792480"/>
                    <a:pt x="198120" y="796290"/>
                    <a:pt x="198120" y="801370"/>
                  </a:cubicBezTo>
                  <a:cubicBezTo>
                    <a:pt x="198120" y="806450"/>
                    <a:pt x="201930" y="810260"/>
                    <a:pt x="207010" y="810260"/>
                  </a:cubicBezTo>
                  <a:cubicBezTo>
                    <a:pt x="212090" y="810260"/>
                    <a:pt x="215900" y="806450"/>
                    <a:pt x="215900" y="801370"/>
                  </a:cubicBezTo>
                  <a:cubicBezTo>
                    <a:pt x="215900" y="796290"/>
                    <a:pt x="212090" y="792480"/>
                    <a:pt x="207010" y="792480"/>
                  </a:cubicBezTo>
                  <a:close/>
                  <a:moveTo>
                    <a:pt x="405130" y="792480"/>
                  </a:moveTo>
                  <a:cubicBezTo>
                    <a:pt x="400050" y="792480"/>
                    <a:pt x="396240" y="796290"/>
                    <a:pt x="396240" y="801370"/>
                  </a:cubicBezTo>
                  <a:cubicBezTo>
                    <a:pt x="396240" y="806450"/>
                    <a:pt x="400050" y="810260"/>
                    <a:pt x="405130" y="810260"/>
                  </a:cubicBezTo>
                  <a:cubicBezTo>
                    <a:pt x="410210" y="810260"/>
                    <a:pt x="414020" y="806450"/>
                    <a:pt x="414020" y="801370"/>
                  </a:cubicBezTo>
                  <a:cubicBezTo>
                    <a:pt x="414020" y="796290"/>
                    <a:pt x="410210" y="792480"/>
                    <a:pt x="405130" y="792480"/>
                  </a:cubicBezTo>
                  <a:close/>
                  <a:moveTo>
                    <a:pt x="603250" y="792480"/>
                  </a:moveTo>
                  <a:cubicBezTo>
                    <a:pt x="598170" y="792480"/>
                    <a:pt x="594360" y="796290"/>
                    <a:pt x="594360" y="801370"/>
                  </a:cubicBezTo>
                  <a:cubicBezTo>
                    <a:pt x="594360" y="806450"/>
                    <a:pt x="598170" y="810260"/>
                    <a:pt x="603250" y="810260"/>
                  </a:cubicBezTo>
                  <a:cubicBezTo>
                    <a:pt x="608330" y="810260"/>
                    <a:pt x="612140" y="806450"/>
                    <a:pt x="612140" y="801370"/>
                  </a:cubicBezTo>
                  <a:cubicBezTo>
                    <a:pt x="612140" y="796290"/>
                    <a:pt x="608330" y="792480"/>
                    <a:pt x="603250" y="792480"/>
                  </a:cubicBezTo>
                  <a:close/>
                  <a:moveTo>
                    <a:pt x="801370" y="792480"/>
                  </a:moveTo>
                  <a:cubicBezTo>
                    <a:pt x="796290" y="792480"/>
                    <a:pt x="792480" y="796290"/>
                    <a:pt x="792480" y="801370"/>
                  </a:cubicBezTo>
                  <a:cubicBezTo>
                    <a:pt x="792480" y="806450"/>
                    <a:pt x="796290" y="810260"/>
                    <a:pt x="801370" y="810260"/>
                  </a:cubicBezTo>
                  <a:cubicBezTo>
                    <a:pt x="806450" y="810260"/>
                    <a:pt x="810260" y="806450"/>
                    <a:pt x="810260" y="801370"/>
                  </a:cubicBezTo>
                  <a:cubicBezTo>
                    <a:pt x="810260" y="796290"/>
                    <a:pt x="806450" y="792480"/>
                    <a:pt x="801370" y="792480"/>
                  </a:cubicBezTo>
                  <a:close/>
                </a:path>
              </a:pathLst>
            </a:custGeom>
            <a:solidFill>
              <a:srgbClr val="3854E7"/>
            </a:solidFill>
          </p:spPr>
          <p:txBody>
            <a:bodyPr/>
            <a:lstStyle/>
            <a:p>
              <a:endParaRPr lang="en-US"/>
            </a:p>
          </p:txBody>
        </p:sp>
      </p:grpSp>
      <p:sp>
        <p:nvSpPr>
          <p:cNvPr id="10" name="Freeform 10"/>
          <p:cNvSpPr/>
          <p:nvPr/>
        </p:nvSpPr>
        <p:spPr>
          <a:xfrm>
            <a:off x="8306455" y="2806968"/>
            <a:ext cx="9525571" cy="7037015"/>
          </a:xfrm>
          <a:custGeom>
            <a:avLst/>
            <a:gdLst/>
            <a:ahLst/>
            <a:cxnLst/>
            <a:rect l="l" t="t" r="r" b="b"/>
            <a:pathLst>
              <a:path w="9525571" h="7037015">
                <a:moveTo>
                  <a:pt x="0" y="0"/>
                </a:moveTo>
                <a:lnTo>
                  <a:pt x="9525571" y="0"/>
                </a:lnTo>
                <a:lnTo>
                  <a:pt x="9525571" y="7037015"/>
                </a:lnTo>
                <a:lnTo>
                  <a:pt x="0" y="7037015"/>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4397657" y="1654097"/>
            <a:ext cx="9492686" cy="819277"/>
          </a:xfrm>
          <a:prstGeom prst="rect">
            <a:avLst/>
          </a:prstGeom>
        </p:spPr>
        <p:txBody>
          <a:bodyPr lIns="0" tIns="0" rIns="0" bIns="0" rtlCol="0" anchor="t">
            <a:spAutoFit/>
          </a:bodyPr>
          <a:lstStyle/>
          <a:p>
            <a:pPr algn="ctr">
              <a:lnSpc>
                <a:spcPts val="6254"/>
              </a:lnSpc>
            </a:pPr>
            <a:r>
              <a:rPr lang="en-US" sz="5900" b="1" spc="-5">
                <a:solidFill>
                  <a:srgbClr val="FFFFFF"/>
                </a:solidFill>
                <a:latin typeface="Montserrat Semi-Bold"/>
                <a:ea typeface="Montserrat Semi-Bold"/>
                <a:cs typeface="Montserrat Semi-Bold"/>
                <a:sym typeface="Montserrat Semi-Bold"/>
              </a:rPr>
              <a:t>Drill Design</a:t>
            </a:r>
          </a:p>
        </p:txBody>
      </p:sp>
      <p:sp>
        <p:nvSpPr>
          <p:cNvPr id="12" name="TextBox 12"/>
          <p:cNvSpPr txBox="1"/>
          <p:nvPr/>
        </p:nvSpPr>
        <p:spPr>
          <a:xfrm>
            <a:off x="1891970" y="4468428"/>
            <a:ext cx="5131009" cy="3431286"/>
          </a:xfrm>
          <a:prstGeom prst="rect">
            <a:avLst/>
          </a:prstGeom>
        </p:spPr>
        <p:txBody>
          <a:bodyPr lIns="0" tIns="0" rIns="0" bIns="0" rtlCol="0" anchor="t">
            <a:spAutoFit/>
          </a:bodyPr>
          <a:lstStyle/>
          <a:p>
            <a:pPr marL="518160" lvl="1" indent="-259080" algn="l">
              <a:lnSpc>
                <a:spcPts val="3911"/>
              </a:lnSpc>
              <a:buFont typeface="Arial"/>
              <a:buChar char="•"/>
            </a:pPr>
            <a:r>
              <a:rPr lang="en-US" sz="2400" b="1" spc="-2" dirty="0">
                <a:solidFill>
                  <a:srgbClr val="262626"/>
                </a:solidFill>
                <a:latin typeface="Montserrat Semi-Bold"/>
                <a:ea typeface="Montserrat Semi-Bold"/>
                <a:cs typeface="Montserrat Semi-Bold"/>
                <a:sym typeface="Montserrat Semi-Bold"/>
              </a:rPr>
              <a:t>Background information</a:t>
            </a:r>
          </a:p>
          <a:p>
            <a:pPr marL="1036320" lvl="2" indent="-345440" algn="l">
              <a:lnSpc>
                <a:spcPts val="3911"/>
              </a:lnSpc>
              <a:buFont typeface="Arial"/>
              <a:buChar char="⚬"/>
            </a:pPr>
            <a:r>
              <a:rPr lang="en-US" sz="2400" b="1" spc="-2" dirty="0">
                <a:solidFill>
                  <a:srgbClr val="262626"/>
                </a:solidFill>
                <a:latin typeface="Montserrat Semi-Bold"/>
                <a:ea typeface="Montserrat Semi-Bold"/>
                <a:cs typeface="Montserrat Semi-Bold"/>
                <a:sym typeface="Montserrat Semi-Bold"/>
              </a:rPr>
              <a:t>What is it that you want to do?</a:t>
            </a:r>
          </a:p>
          <a:p>
            <a:pPr marL="518160" lvl="1" indent="-259080" algn="l">
              <a:lnSpc>
                <a:spcPts val="3911"/>
              </a:lnSpc>
              <a:buFont typeface="Arial"/>
              <a:buChar char="•"/>
            </a:pPr>
            <a:r>
              <a:rPr lang="en-US" sz="2400" b="1" spc="-2" dirty="0">
                <a:solidFill>
                  <a:srgbClr val="262626"/>
                </a:solidFill>
                <a:latin typeface="Montserrat Semi-Bold"/>
                <a:ea typeface="Montserrat Semi-Bold"/>
                <a:cs typeface="Montserrat Semi-Bold"/>
                <a:sym typeface="Montserrat Semi-Bold"/>
              </a:rPr>
              <a:t>Provide any specific criteria for creation of patients</a:t>
            </a:r>
          </a:p>
          <a:p>
            <a:pPr marL="1036320" lvl="2" indent="-345440" algn="l">
              <a:lnSpc>
                <a:spcPts val="3911"/>
              </a:lnSpc>
              <a:buFont typeface="Arial"/>
              <a:buChar char="⚬"/>
            </a:pPr>
            <a:r>
              <a:rPr lang="en-US" sz="2400" b="1" spc="-2" dirty="0">
                <a:solidFill>
                  <a:srgbClr val="262626"/>
                </a:solidFill>
                <a:latin typeface="Montserrat Semi-Bold"/>
                <a:ea typeface="Montserrat Semi-Bold"/>
                <a:cs typeface="Montserrat Semi-Bold"/>
                <a:sym typeface="Montserrat Semi-Bold"/>
              </a:rPr>
              <a:t>REMAC modified START triage guidelines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5440912" y="1500469"/>
            <a:ext cx="7406176" cy="1050335"/>
            <a:chOff x="0" y="0"/>
            <a:chExt cx="1466031" cy="207911"/>
          </a:xfrm>
        </p:grpSpPr>
        <p:sp>
          <p:nvSpPr>
            <p:cNvPr id="3" name="Freeform 3"/>
            <p:cNvSpPr/>
            <p:nvPr/>
          </p:nvSpPr>
          <p:spPr>
            <a:xfrm>
              <a:off x="0" y="0"/>
              <a:ext cx="1466031" cy="207911"/>
            </a:xfrm>
            <a:custGeom>
              <a:avLst/>
              <a:gdLst/>
              <a:ahLst/>
              <a:cxnLst/>
              <a:rect l="l" t="t" r="r" b="b"/>
              <a:pathLst>
                <a:path w="1466031" h="207911">
                  <a:moveTo>
                    <a:pt x="103955" y="0"/>
                  </a:moveTo>
                  <a:lnTo>
                    <a:pt x="1362076" y="0"/>
                  </a:lnTo>
                  <a:cubicBezTo>
                    <a:pt x="1389646" y="0"/>
                    <a:pt x="1416088" y="10952"/>
                    <a:pt x="1435583" y="30448"/>
                  </a:cubicBezTo>
                  <a:cubicBezTo>
                    <a:pt x="1455078" y="49943"/>
                    <a:pt x="1466031" y="76385"/>
                    <a:pt x="1466031" y="103955"/>
                  </a:cubicBezTo>
                  <a:lnTo>
                    <a:pt x="1466031" y="103955"/>
                  </a:lnTo>
                  <a:cubicBezTo>
                    <a:pt x="1466031" y="161368"/>
                    <a:pt x="1419488" y="207911"/>
                    <a:pt x="1362076" y="207911"/>
                  </a:cubicBezTo>
                  <a:lnTo>
                    <a:pt x="103955" y="207911"/>
                  </a:lnTo>
                  <a:cubicBezTo>
                    <a:pt x="76385" y="207911"/>
                    <a:pt x="49943" y="196958"/>
                    <a:pt x="30448" y="177463"/>
                  </a:cubicBezTo>
                  <a:cubicBezTo>
                    <a:pt x="10952" y="157967"/>
                    <a:pt x="0" y="131526"/>
                    <a:pt x="0" y="103955"/>
                  </a:cubicBezTo>
                  <a:lnTo>
                    <a:pt x="0" y="103955"/>
                  </a:lnTo>
                  <a:cubicBezTo>
                    <a:pt x="0" y="76385"/>
                    <a:pt x="10952" y="49943"/>
                    <a:pt x="30448" y="30448"/>
                  </a:cubicBezTo>
                  <a:cubicBezTo>
                    <a:pt x="49943" y="10952"/>
                    <a:pt x="76385" y="0"/>
                    <a:pt x="103955" y="0"/>
                  </a:cubicBezTo>
                  <a:close/>
                </a:path>
              </a:pathLst>
            </a:custGeom>
            <a:solidFill>
              <a:srgbClr val="3854E7"/>
            </a:solidFill>
          </p:spPr>
          <p:txBody>
            <a:bodyPr/>
            <a:lstStyle/>
            <a:p>
              <a:endParaRPr lang="en-US"/>
            </a:p>
          </p:txBody>
        </p:sp>
        <p:sp>
          <p:nvSpPr>
            <p:cNvPr id="4" name="TextBox 4"/>
            <p:cNvSpPr txBox="1"/>
            <p:nvPr/>
          </p:nvSpPr>
          <p:spPr>
            <a:xfrm>
              <a:off x="0" y="-38100"/>
              <a:ext cx="1466031" cy="246011"/>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044593" y="3710396"/>
            <a:ext cx="6136304" cy="5708359"/>
            <a:chOff x="0" y="0"/>
            <a:chExt cx="1300833" cy="1210113"/>
          </a:xfrm>
        </p:grpSpPr>
        <p:sp>
          <p:nvSpPr>
            <p:cNvPr id="6" name="Freeform 6"/>
            <p:cNvSpPr/>
            <p:nvPr/>
          </p:nvSpPr>
          <p:spPr>
            <a:xfrm>
              <a:off x="0" y="0"/>
              <a:ext cx="1300833" cy="1210113"/>
            </a:xfrm>
            <a:custGeom>
              <a:avLst/>
              <a:gdLst/>
              <a:ahLst/>
              <a:cxnLst/>
              <a:rect l="l" t="t" r="r" b="b"/>
              <a:pathLst>
                <a:path w="1300833" h="1210113">
                  <a:moveTo>
                    <a:pt x="20187" y="0"/>
                  </a:moveTo>
                  <a:lnTo>
                    <a:pt x="1280647" y="0"/>
                  </a:lnTo>
                  <a:cubicBezTo>
                    <a:pt x="1286000" y="0"/>
                    <a:pt x="1291135" y="2127"/>
                    <a:pt x="1294921" y="5912"/>
                  </a:cubicBezTo>
                  <a:cubicBezTo>
                    <a:pt x="1298706" y="9698"/>
                    <a:pt x="1300833" y="14833"/>
                    <a:pt x="1300833" y="20187"/>
                  </a:cubicBezTo>
                  <a:lnTo>
                    <a:pt x="1300833" y="1189927"/>
                  </a:lnTo>
                  <a:cubicBezTo>
                    <a:pt x="1300833" y="1201075"/>
                    <a:pt x="1291795" y="1210113"/>
                    <a:pt x="1280647" y="1210113"/>
                  </a:cubicBezTo>
                  <a:lnTo>
                    <a:pt x="20187" y="1210113"/>
                  </a:lnTo>
                  <a:cubicBezTo>
                    <a:pt x="14833" y="1210113"/>
                    <a:pt x="9698" y="1207986"/>
                    <a:pt x="5912" y="1204201"/>
                  </a:cubicBezTo>
                  <a:cubicBezTo>
                    <a:pt x="2127" y="1200415"/>
                    <a:pt x="0" y="1195281"/>
                    <a:pt x="0" y="1189927"/>
                  </a:cubicBezTo>
                  <a:lnTo>
                    <a:pt x="0" y="20187"/>
                  </a:lnTo>
                  <a:cubicBezTo>
                    <a:pt x="0" y="14833"/>
                    <a:pt x="2127" y="9698"/>
                    <a:pt x="5912" y="5912"/>
                  </a:cubicBezTo>
                  <a:cubicBezTo>
                    <a:pt x="9698" y="2127"/>
                    <a:pt x="14833" y="0"/>
                    <a:pt x="20187" y="0"/>
                  </a:cubicBezTo>
                  <a:close/>
                </a:path>
              </a:pathLst>
            </a:custGeom>
            <a:solidFill>
              <a:srgbClr val="FFFFFF"/>
            </a:solidFill>
          </p:spPr>
          <p:txBody>
            <a:bodyPr/>
            <a:lstStyle/>
            <a:p>
              <a:endParaRPr lang="en-US"/>
            </a:p>
          </p:txBody>
        </p:sp>
        <p:sp>
          <p:nvSpPr>
            <p:cNvPr id="7" name="TextBox 7"/>
            <p:cNvSpPr txBox="1"/>
            <p:nvPr/>
          </p:nvSpPr>
          <p:spPr>
            <a:xfrm>
              <a:off x="0" y="-38100"/>
              <a:ext cx="1300833" cy="124821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5334162" y="6676865"/>
            <a:ext cx="1818490" cy="1818490"/>
            <a:chOff x="0" y="0"/>
            <a:chExt cx="1079500" cy="1079500"/>
          </a:xfrm>
        </p:grpSpPr>
        <p:sp>
          <p:nvSpPr>
            <p:cNvPr id="9" name="Freeform 9"/>
            <p:cNvSpPr/>
            <p:nvPr/>
          </p:nvSpPr>
          <p:spPr>
            <a:xfrm>
              <a:off x="134620" y="134620"/>
              <a:ext cx="810260" cy="810260"/>
            </a:xfrm>
            <a:custGeom>
              <a:avLst/>
              <a:gdLst/>
              <a:ahLst/>
              <a:cxnLst/>
              <a:rect l="l" t="t" r="r" b="b"/>
              <a:pathLst>
                <a:path w="810260" h="810260">
                  <a:moveTo>
                    <a:pt x="8890" y="0"/>
                  </a:moveTo>
                  <a:cubicBezTo>
                    <a:pt x="3810" y="0"/>
                    <a:pt x="0" y="3810"/>
                    <a:pt x="0" y="8890"/>
                  </a:cubicBezTo>
                  <a:cubicBezTo>
                    <a:pt x="0" y="13970"/>
                    <a:pt x="3810" y="17780"/>
                    <a:pt x="8890" y="17780"/>
                  </a:cubicBezTo>
                  <a:cubicBezTo>
                    <a:pt x="13970" y="17780"/>
                    <a:pt x="17780" y="13970"/>
                    <a:pt x="17780" y="8890"/>
                  </a:cubicBezTo>
                  <a:cubicBezTo>
                    <a:pt x="17780" y="3810"/>
                    <a:pt x="13970" y="0"/>
                    <a:pt x="8890" y="0"/>
                  </a:cubicBezTo>
                  <a:close/>
                  <a:moveTo>
                    <a:pt x="207010" y="0"/>
                  </a:moveTo>
                  <a:cubicBezTo>
                    <a:pt x="201930" y="0"/>
                    <a:pt x="198120" y="3810"/>
                    <a:pt x="198120" y="8890"/>
                  </a:cubicBezTo>
                  <a:cubicBezTo>
                    <a:pt x="198120" y="13970"/>
                    <a:pt x="201930" y="17780"/>
                    <a:pt x="207010" y="17780"/>
                  </a:cubicBezTo>
                  <a:cubicBezTo>
                    <a:pt x="212090" y="17780"/>
                    <a:pt x="215900" y="13970"/>
                    <a:pt x="215900" y="8890"/>
                  </a:cubicBezTo>
                  <a:cubicBezTo>
                    <a:pt x="215900" y="3810"/>
                    <a:pt x="212090" y="0"/>
                    <a:pt x="207010" y="0"/>
                  </a:cubicBezTo>
                  <a:close/>
                  <a:moveTo>
                    <a:pt x="405130" y="0"/>
                  </a:moveTo>
                  <a:cubicBezTo>
                    <a:pt x="400050" y="0"/>
                    <a:pt x="396240" y="3810"/>
                    <a:pt x="396240" y="8890"/>
                  </a:cubicBezTo>
                  <a:cubicBezTo>
                    <a:pt x="396240" y="13970"/>
                    <a:pt x="400050" y="17780"/>
                    <a:pt x="405130" y="17780"/>
                  </a:cubicBezTo>
                  <a:cubicBezTo>
                    <a:pt x="410210" y="17780"/>
                    <a:pt x="414020" y="13970"/>
                    <a:pt x="414020" y="8890"/>
                  </a:cubicBezTo>
                  <a:cubicBezTo>
                    <a:pt x="414020" y="3810"/>
                    <a:pt x="410210" y="0"/>
                    <a:pt x="405130" y="0"/>
                  </a:cubicBezTo>
                  <a:close/>
                  <a:moveTo>
                    <a:pt x="603250" y="0"/>
                  </a:moveTo>
                  <a:cubicBezTo>
                    <a:pt x="598170" y="0"/>
                    <a:pt x="594360" y="3810"/>
                    <a:pt x="594360" y="8890"/>
                  </a:cubicBezTo>
                  <a:cubicBezTo>
                    <a:pt x="594360" y="13970"/>
                    <a:pt x="598170" y="17780"/>
                    <a:pt x="603250" y="17780"/>
                  </a:cubicBezTo>
                  <a:cubicBezTo>
                    <a:pt x="608330" y="17780"/>
                    <a:pt x="612140" y="13970"/>
                    <a:pt x="612140" y="8890"/>
                  </a:cubicBezTo>
                  <a:cubicBezTo>
                    <a:pt x="612140" y="3810"/>
                    <a:pt x="608330" y="0"/>
                    <a:pt x="603250" y="0"/>
                  </a:cubicBezTo>
                  <a:close/>
                  <a:moveTo>
                    <a:pt x="801370" y="0"/>
                  </a:moveTo>
                  <a:cubicBezTo>
                    <a:pt x="796290" y="0"/>
                    <a:pt x="792480" y="3810"/>
                    <a:pt x="792480" y="8890"/>
                  </a:cubicBezTo>
                  <a:cubicBezTo>
                    <a:pt x="792480" y="13970"/>
                    <a:pt x="796290" y="17780"/>
                    <a:pt x="801370" y="17780"/>
                  </a:cubicBezTo>
                  <a:cubicBezTo>
                    <a:pt x="806450" y="17780"/>
                    <a:pt x="810260" y="13970"/>
                    <a:pt x="810260" y="8890"/>
                  </a:cubicBezTo>
                  <a:cubicBezTo>
                    <a:pt x="810260" y="3810"/>
                    <a:pt x="806450" y="0"/>
                    <a:pt x="801370" y="0"/>
                  </a:cubicBezTo>
                  <a:close/>
                  <a:moveTo>
                    <a:pt x="8890" y="198120"/>
                  </a:moveTo>
                  <a:cubicBezTo>
                    <a:pt x="3810" y="198120"/>
                    <a:pt x="0" y="201930"/>
                    <a:pt x="0" y="207010"/>
                  </a:cubicBezTo>
                  <a:cubicBezTo>
                    <a:pt x="0" y="212090"/>
                    <a:pt x="3810" y="215900"/>
                    <a:pt x="8890" y="215900"/>
                  </a:cubicBezTo>
                  <a:cubicBezTo>
                    <a:pt x="13970" y="215900"/>
                    <a:pt x="17780" y="212090"/>
                    <a:pt x="17780" y="207010"/>
                  </a:cubicBezTo>
                  <a:cubicBezTo>
                    <a:pt x="17780" y="201930"/>
                    <a:pt x="13970" y="198120"/>
                    <a:pt x="8890" y="198120"/>
                  </a:cubicBezTo>
                  <a:close/>
                  <a:moveTo>
                    <a:pt x="207010" y="198120"/>
                  </a:moveTo>
                  <a:cubicBezTo>
                    <a:pt x="201930" y="198120"/>
                    <a:pt x="198120" y="201930"/>
                    <a:pt x="198120" y="207010"/>
                  </a:cubicBezTo>
                  <a:cubicBezTo>
                    <a:pt x="198120" y="212090"/>
                    <a:pt x="201930" y="215900"/>
                    <a:pt x="207010" y="215900"/>
                  </a:cubicBezTo>
                  <a:cubicBezTo>
                    <a:pt x="212090" y="215900"/>
                    <a:pt x="215900" y="212090"/>
                    <a:pt x="215900" y="207010"/>
                  </a:cubicBezTo>
                  <a:cubicBezTo>
                    <a:pt x="215900" y="201930"/>
                    <a:pt x="212090" y="198120"/>
                    <a:pt x="207010" y="198120"/>
                  </a:cubicBezTo>
                  <a:close/>
                  <a:moveTo>
                    <a:pt x="405130" y="198120"/>
                  </a:moveTo>
                  <a:cubicBezTo>
                    <a:pt x="400050" y="198120"/>
                    <a:pt x="396240" y="201930"/>
                    <a:pt x="396240" y="207010"/>
                  </a:cubicBezTo>
                  <a:cubicBezTo>
                    <a:pt x="396240" y="212090"/>
                    <a:pt x="400050" y="215900"/>
                    <a:pt x="405130" y="215900"/>
                  </a:cubicBezTo>
                  <a:cubicBezTo>
                    <a:pt x="410210" y="215900"/>
                    <a:pt x="414020" y="212090"/>
                    <a:pt x="414020" y="207010"/>
                  </a:cubicBezTo>
                  <a:cubicBezTo>
                    <a:pt x="414020" y="201930"/>
                    <a:pt x="410210" y="198120"/>
                    <a:pt x="405130" y="198120"/>
                  </a:cubicBezTo>
                  <a:close/>
                  <a:moveTo>
                    <a:pt x="603250" y="198120"/>
                  </a:moveTo>
                  <a:cubicBezTo>
                    <a:pt x="598170" y="198120"/>
                    <a:pt x="594360" y="201930"/>
                    <a:pt x="594360" y="207010"/>
                  </a:cubicBezTo>
                  <a:cubicBezTo>
                    <a:pt x="594360" y="212090"/>
                    <a:pt x="598170" y="215900"/>
                    <a:pt x="603250" y="215900"/>
                  </a:cubicBezTo>
                  <a:cubicBezTo>
                    <a:pt x="608330" y="215900"/>
                    <a:pt x="612140" y="212090"/>
                    <a:pt x="612140" y="207010"/>
                  </a:cubicBezTo>
                  <a:cubicBezTo>
                    <a:pt x="612140" y="201930"/>
                    <a:pt x="608330" y="198120"/>
                    <a:pt x="603250" y="198120"/>
                  </a:cubicBezTo>
                  <a:close/>
                  <a:moveTo>
                    <a:pt x="801370" y="198120"/>
                  </a:moveTo>
                  <a:cubicBezTo>
                    <a:pt x="796290" y="198120"/>
                    <a:pt x="792480" y="201930"/>
                    <a:pt x="792480" y="207010"/>
                  </a:cubicBezTo>
                  <a:cubicBezTo>
                    <a:pt x="792480" y="212090"/>
                    <a:pt x="796290" y="215900"/>
                    <a:pt x="801370" y="215900"/>
                  </a:cubicBezTo>
                  <a:cubicBezTo>
                    <a:pt x="806450" y="215900"/>
                    <a:pt x="810260" y="212090"/>
                    <a:pt x="810260" y="207010"/>
                  </a:cubicBezTo>
                  <a:cubicBezTo>
                    <a:pt x="810260" y="201930"/>
                    <a:pt x="806450" y="198120"/>
                    <a:pt x="801370" y="198120"/>
                  </a:cubicBezTo>
                  <a:close/>
                  <a:moveTo>
                    <a:pt x="8890" y="396240"/>
                  </a:moveTo>
                  <a:cubicBezTo>
                    <a:pt x="3810" y="396240"/>
                    <a:pt x="0" y="400050"/>
                    <a:pt x="0" y="405130"/>
                  </a:cubicBezTo>
                  <a:cubicBezTo>
                    <a:pt x="0" y="410210"/>
                    <a:pt x="3810" y="414020"/>
                    <a:pt x="8890" y="414020"/>
                  </a:cubicBezTo>
                  <a:cubicBezTo>
                    <a:pt x="13970" y="414020"/>
                    <a:pt x="17780" y="410210"/>
                    <a:pt x="17780" y="405130"/>
                  </a:cubicBezTo>
                  <a:cubicBezTo>
                    <a:pt x="17780" y="400050"/>
                    <a:pt x="13970" y="396240"/>
                    <a:pt x="8890" y="396240"/>
                  </a:cubicBezTo>
                  <a:close/>
                  <a:moveTo>
                    <a:pt x="207010" y="396240"/>
                  </a:moveTo>
                  <a:cubicBezTo>
                    <a:pt x="201930" y="396240"/>
                    <a:pt x="198120" y="400050"/>
                    <a:pt x="198120" y="405130"/>
                  </a:cubicBezTo>
                  <a:cubicBezTo>
                    <a:pt x="198120" y="410210"/>
                    <a:pt x="201930" y="414020"/>
                    <a:pt x="207010" y="414020"/>
                  </a:cubicBezTo>
                  <a:cubicBezTo>
                    <a:pt x="212090" y="414020"/>
                    <a:pt x="215900" y="410210"/>
                    <a:pt x="215900" y="405130"/>
                  </a:cubicBezTo>
                  <a:cubicBezTo>
                    <a:pt x="215900" y="400050"/>
                    <a:pt x="212090" y="396240"/>
                    <a:pt x="207010" y="396240"/>
                  </a:cubicBezTo>
                  <a:close/>
                  <a:moveTo>
                    <a:pt x="405130" y="396240"/>
                  </a:moveTo>
                  <a:cubicBezTo>
                    <a:pt x="400050" y="396240"/>
                    <a:pt x="396240" y="400050"/>
                    <a:pt x="396240" y="405130"/>
                  </a:cubicBezTo>
                  <a:cubicBezTo>
                    <a:pt x="396240" y="410210"/>
                    <a:pt x="400050" y="414020"/>
                    <a:pt x="405130" y="414020"/>
                  </a:cubicBezTo>
                  <a:cubicBezTo>
                    <a:pt x="410210" y="414020"/>
                    <a:pt x="414020" y="410210"/>
                    <a:pt x="414020" y="405130"/>
                  </a:cubicBezTo>
                  <a:cubicBezTo>
                    <a:pt x="414020" y="400050"/>
                    <a:pt x="410210" y="396240"/>
                    <a:pt x="405130" y="396240"/>
                  </a:cubicBezTo>
                  <a:close/>
                  <a:moveTo>
                    <a:pt x="603250" y="396240"/>
                  </a:moveTo>
                  <a:cubicBezTo>
                    <a:pt x="598170" y="396240"/>
                    <a:pt x="594360" y="400050"/>
                    <a:pt x="594360" y="405130"/>
                  </a:cubicBezTo>
                  <a:cubicBezTo>
                    <a:pt x="594360" y="410210"/>
                    <a:pt x="598170" y="414020"/>
                    <a:pt x="603250" y="414020"/>
                  </a:cubicBezTo>
                  <a:cubicBezTo>
                    <a:pt x="608330" y="414020"/>
                    <a:pt x="612140" y="410210"/>
                    <a:pt x="612140" y="405130"/>
                  </a:cubicBezTo>
                  <a:cubicBezTo>
                    <a:pt x="612140" y="400050"/>
                    <a:pt x="608330" y="396240"/>
                    <a:pt x="603250" y="396240"/>
                  </a:cubicBezTo>
                  <a:close/>
                  <a:moveTo>
                    <a:pt x="801370" y="396240"/>
                  </a:moveTo>
                  <a:cubicBezTo>
                    <a:pt x="796290" y="396240"/>
                    <a:pt x="792480" y="400050"/>
                    <a:pt x="792480" y="405130"/>
                  </a:cubicBezTo>
                  <a:cubicBezTo>
                    <a:pt x="792480" y="410210"/>
                    <a:pt x="796290" y="414020"/>
                    <a:pt x="801370" y="414020"/>
                  </a:cubicBezTo>
                  <a:cubicBezTo>
                    <a:pt x="806450" y="414020"/>
                    <a:pt x="810260" y="410210"/>
                    <a:pt x="810260" y="405130"/>
                  </a:cubicBezTo>
                  <a:cubicBezTo>
                    <a:pt x="810260" y="400050"/>
                    <a:pt x="806450" y="396240"/>
                    <a:pt x="801370" y="396240"/>
                  </a:cubicBezTo>
                  <a:close/>
                  <a:moveTo>
                    <a:pt x="8890" y="594360"/>
                  </a:moveTo>
                  <a:cubicBezTo>
                    <a:pt x="3810" y="594360"/>
                    <a:pt x="0" y="598170"/>
                    <a:pt x="0" y="603250"/>
                  </a:cubicBezTo>
                  <a:cubicBezTo>
                    <a:pt x="0" y="608330"/>
                    <a:pt x="3810" y="612140"/>
                    <a:pt x="8890" y="612140"/>
                  </a:cubicBezTo>
                  <a:cubicBezTo>
                    <a:pt x="13970" y="612140"/>
                    <a:pt x="17780" y="608330"/>
                    <a:pt x="17780" y="603250"/>
                  </a:cubicBezTo>
                  <a:cubicBezTo>
                    <a:pt x="17780" y="598170"/>
                    <a:pt x="13970" y="594360"/>
                    <a:pt x="8890" y="594360"/>
                  </a:cubicBezTo>
                  <a:close/>
                  <a:moveTo>
                    <a:pt x="207010" y="594360"/>
                  </a:moveTo>
                  <a:cubicBezTo>
                    <a:pt x="201930" y="594360"/>
                    <a:pt x="198120" y="598170"/>
                    <a:pt x="198120" y="603250"/>
                  </a:cubicBezTo>
                  <a:cubicBezTo>
                    <a:pt x="198120" y="608330"/>
                    <a:pt x="201930" y="612140"/>
                    <a:pt x="207010" y="612140"/>
                  </a:cubicBezTo>
                  <a:cubicBezTo>
                    <a:pt x="212090" y="612140"/>
                    <a:pt x="215900" y="608330"/>
                    <a:pt x="215900" y="603250"/>
                  </a:cubicBezTo>
                  <a:cubicBezTo>
                    <a:pt x="215900" y="598170"/>
                    <a:pt x="212090" y="594360"/>
                    <a:pt x="207010" y="594360"/>
                  </a:cubicBezTo>
                  <a:close/>
                  <a:moveTo>
                    <a:pt x="405130" y="594360"/>
                  </a:moveTo>
                  <a:cubicBezTo>
                    <a:pt x="400050" y="594360"/>
                    <a:pt x="396240" y="598170"/>
                    <a:pt x="396240" y="603250"/>
                  </a:cubicBezTo>
                  <a:cubicBezTo>
                    <a:pt x="396240" y="608330"/>
                    <a:pt x="400050" y="612140"/>
                    <a:pt x="405130" y="612140"/>
                  </a:cubicBezTo>
                  <a:cubicBezTo>
                    <a:pt x="410210" y="612140"/>
                    <a:pt x="414020" y="608330"/>
                    <a:pt x="414020" y="603250"/>
                  </a:cubicBezTo>
                  <a:cubicBezTo>
                    <a:pt x="414020" y="598170"/>
                    <a:pt x="410210" y="594360"/>
                    <a:pt x="405130" y="594360"/>
                  </a:cubicBezTo>
                  <a:close/>
                  <a:moveTo>
                    <a:pt x="603250" y="594360"/>
                  </a:moveTo>
                  <a:cubicBezTo>
                    <a:pt x="598170" y="594360"/>
                    <a:pt x="594360" y="598170"/>
                    <a:pt x="594360" y="603250"/>
                  </a:cubicBezTo>
                  <a:cubicBezTo>
                    <a:pt x="594360" y="608330"/>
                    <a:pt x="598170" y="612140"/>
                    <a:pt x="603250" y="612140"/>
                  </a:cubicBezTo>
                  <a:cubicBezTo>
                    <a:pt x="608330" y="612140"/>
                    <a:pt x="612140" y="608330"/>
                    <a:pt x="612140" y="603250"/>
                  </a:cubicBezTo>
                  <a:cubicBezTo>
                    <a:pt x="612140" y="598170"/>
                    <a:pt x="608330" y="594360"/>
                    <a:pt x="603250" y="594360"/>
                  </a:cubicBezTo>
                  <a:close/>
                  <a:moveTo>
                    <a:pt x="801370" y="594360"/>
                  </a:moveTo>
                  <a:cubicBezTo>
                    <a:pt x="796290" y="594360"/>
                    <a:pt x="792480" y="598170"/>
                    <a:pt x="792480" y="603250"/>
                  </a:cubicBezTo>
                  <a:cubicBezTo>
                    <a:pt x="792480" y="608330"/>
                    <a:pt x="796290" y="612140"/>
                    <a:pt x="801370" y="612140"/>
                  </a:cubicBezTo>
                  <a:cubicBezTo>
                    <a:pt x="806450" y="612140"/>
                    <a:pt x="810260" y="608330"/>
                    <a:pt x="810260" y="603250"/>
                  </a:cubicBezTo>
                  <a:cubicBezTo>
                    <a:pt x="810260" y="598170"/>
                    <a:pt x="806450" y="594360"/>
                    <a:pt x="801370" y="594360"/>
                  </a:cubicBezTo>
                  <a:close/>
                  <a:moveTo>
                    <a:pt x="8890" y="792480"/>
                  </a:moveTo>
                  <a:cubicBezTo>
                    <a:pt x="3810" y="792480"/>
                    <a:pt x="0" y="796290"/>
                    <a:pt x="0" y="801370"/>
                  </a:cubicBezTo>
                  <a:cubicBezTo>
                    <a:pt x="0" y="806450"/>
                    <a:pt x="3810" y="810260"/>
                    <a:pt x="8890" y="810260"/>
                  </a:cubicBezTo>
                  <a:cubicBezTo>
                    <a:pt x="13970" y="810260"/>
                    <a:pt x="17780" y="806450"/>
                    <a:pt x="17780" y="801370"/>
                  </a:cubicBezTo>
                  <a:cubicBezTo>
                    <a:pt x="17780" y="796290"/>
                    <a:pt x="13970" y="792480"/>
                    <a:pt x="8890" y="792480"/>
                  </a:cubicBezTo>
                  <a:close/>
                  <a:moveTo>
                    <a:pt x="207010" y="792480"/>
                  </a:moveTo>
                  <a:cubicBezTo>
                    <a:pt x="201930" y="792480"/>
                    <a:pt x="198120" y="796290"/>
                    <a:pt x="198120" y="801370"/>
                  </a:cubicBezTo>
                  <a:cubicBezTo>
                    <a:pt x="198120" y="806450"/>
                    <a:pt x="201930" y="810260"/>
                    <a:pt x="207010" y="810260"/>
                  </a:cubicBezTo>
                  <a:cubicBezTo>
                    <a:pt x="212090" y="810260"/>
                    <a:pt x="215900" y="806450"/>
                    <a:pt x="215900" y="801370"/>
                  </a:cubicBezTo>
                  <a:cubicBezTo>
                    <a:pt x="215900" y="796290"/>
                    <a:pt x="212090" y="792480"/>
                    <a:pt x="207010" y="792480"/>
                  </a:cubicBezTo>
                  <a:close/>
                  <a:moveTo>
                    <a:pt x="405130" y="792480"/>
                  </a:moveTo>
                  <a:cubicBezTo>
                    <a:pt x="400050" y="792480"/>
                    <a:pt x="396240" y="796290"/>
                    <a:pt x="396240" y="801370"/>
                  </a:cubicBezTo>
                  <a:cubicBezTo>
                    <a:pt x="396240" y="806450"/>
                    <a:pt x="400050" y="810260"/>
                    <a:pt x="405130" y="810260"/>
                  </a:cubicBezTo>
                  <a:cubicBezTo>
                    <a:pt x="410210" y="810260"/>
                    <a:pt x="414020" y="806450"/>
                    <a:pt x="414020" y="801370"/>
                  </a:cubicBezTo>
                  <a:cubicBezTo>
                    <a:pt x="414020" y="796290"/>
                    <a:pt x="410210" y="792480"/>
                    <a:pt x="405130" y="792480"/>
                  </a:cubicBezTo>
                  <a:close/>
                  <a:moveTo>
                    <a:pt x="603250" y="792480"/>
                  </a:moveTo>
                  <a:cubicBezTo>
                    <a:pt x="598170" y="792480"/>
                    <a:pt x="594360" y="796290"/>
                    <a:pt x="594360" y="801370"/>
                  </a:cubicBezTo>
                  <a:cubicBezTo>
                    <a:pt x="594360" y="806450"/>
                    <a:pt x="598170" y="810260"/>
                    <a:pt x="603250" y="810260"/>
                  </a:cubicBezTo>
                  <a:cubicBezTo>
                    <a:pt x="608330" y="810260"/>
                    <a:pt x="612140" y="806450"/>
                    <a:pt x="612140" y="801370"/>
                  </a:cubicBezTo>
                  <a:cubicBezTo>
                    <a:pt x="612140" y="796290"/>
                    <a:pt x="608330" y="792480"/>
                    <a:pt x="603250" y="792480"/>
                  </a:cubicBezTo>
                  <a:close/>
                  <a:moveTo>
                    <a:pt x="801370" y="792480"/>
                  </a:moveTo>
                  <a:cubicBezTo>
                    <a:pt x="796290" y="792480"/>
                    <a:pt x="792480" y="796290"/>
                    <a:pt x="792480" y="801370"/>
                  </a:cubicBezTo>
                  <a:cubicBezTo>
                    <a:pt x="792480" y="806450"/>
                    <a:pt x="796290" y="810260"/>
                    <a:pt x="801370" y="810260"/>
                  </a:cubicBezTo>
                  <a:cubicBezTo>
                    <a:pt x="806450" y="810260"/>
                    <a:pt x="810260" y="806450"/>
                    <a:pt x="810260" y="801370"/>
                  </a:cubicBezTo>
                  <a:cubicBezTo>
                    <a:pt x="810260" y="796290"/>
                    <a:pt x="806450" y="792480"/>
                    <a:pt x="801370" y="792480"/>
                  </a:cubicBezTo>
                  <a:close/>
                </a:path>
              </a:pathLst>
            </a:custGeom>
            <a:solidFill>
              <a:srgbClr val="3854E7"/>
            </a:solidFill>
          </p:spPr>
          <p:txBody>
            <a:bodyPr/>
            <a:lstStyle/>
            <a:p>
              <a:endParaRPr lang="en-US"/>
            </a:p>
          </p:txBody>
        </p:sp>
      </p:grpSp>
      <p:sp>
        <p:nvSpPr>
          <p:cNvPr id="10" name="Freeform 10"/>
          <p:cNvSpPr/>
          <p:nvPr/>
        </p:nvSpPr>
        <p:spPr>
          <a:xfrm>
            <a:off x="8534400" y="3953550"/>
            <a:ext cx="9325087" cy="5222049"/>
          </a:xfrm>
          <a:custGeom>
            <a:avLst/>
            <a:gdLst/>
            <a:ahLst/>
            <a:cxnLst/>
            <a:rect l="l" t="t" r="r" b="b"/>
            <a:pathLst>
              <a:path w="9325087" h="5222049">
                <a:moveTo>
                  <a:pt x="0" y="0"/>
                </a:moveTo>
                <a:lnTo>
                  <a:pt x="9325087" y="0"/>
                </a:lnTo>
                <a:lnTo>
                  <a:pt x="9325087" y="5222049"/>
                </a:lnTo>
                <a:lnTo>
                  <a:pt x="0" y="5222049"/>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4397657" y="1654097"/>
            <a:ext cx="9492686" cy="819277"/>
          </a:xfrm>
          <a:prstGeom prst="rect">
            <a:avLst/>
          </a:prstGeom>
        </p:spPr>
        <p:txBody>
          <a:bodyPr lIns="0" tIns="0" rIns="0" bIns="0" rtlCol="0" anchor="t">
            <a:spAutoFit/>
          </a:bodyPr>
          <a:lstStyle/>
          <a:p>
            <a:pPr algn="ctr">
              <a:lnSpc>
                <a:spcPts val="6254"/>
              </a:lnSpc>
            </a:pPr>
            <a:r>
              <a:rPr lang="en-US" sz="5900" b="1" spc="-5">
                <a:solidFill>
                  <a:srgbClr val="FFFFFF"/>
                </a:solidFill>
                <a:latin typeface="Montserrat Semi-Bold"/>
                <a:ea typeface="Montserrat Semi-Bold"/>
                <a:cs typeface="Montserrat Semi-Bold"/>
                <a:sym typeface="Montserrat Semi-Bold"/>
              </a:rPr>
              <a:t>Set the Scenario</a:t>
            </a:r>
          </a:p>
        </p:txBody>
      </p:sp>
      <p:sp>
        <p:nvSpPr>
          <p:cNvPr id="12" name="TextBox 12"/>
          <p:cNvSpPr txBox="1"/>
          <p:nvPr/>
        </p:nvSpPr>
        <p:spPr>
          <a:xfrm>
            <a:off x="2547240" y="4415490"/>
            <a:ext cx="5131009" cy="4421886"/>
          </a:xfrm>
          <a:prstGeom prst="rect">
            <a:avLst/>
          </a:prstGeom>
        </p:spPr>
        <p:txBody>
          <a:bodyPr lIns="0" tIns="0" rIns="0" bIns="0" rtlCol="0" anchor="t">
            <a:spAutoFit/>
          </a:bodyPr>
          <a:lstStyle/>
          <a:p>
            <a:pPr marL="518160" lvl="1" indent="-259080" algn="l">
              <a:lnSpc>
                <a:spcPts val="3911"/>
              </a:lnSpc>
              <a:buFont typeface="Arial"/>
              <a:buChar char="•"/>
            </a:pPr>
            <a:r>
              <a:rPr lang="en-US" sz="2400" b="1" spc="-2">
                <a:solidFill>
                  <a:srgbClr val="262626"/>
                </a:solidFill>
                <a:latin typeface="Montserrat Bold"/>
                <a:ea typeface="Montserrat Bold"/>
                <a:cs typeface="Montserrat Bold"/>
                <a:sym typeface="Montserrat Bold"/>
              </a:rPr>
              <a:t>Provide information about the scenario</a:t>
            </a:r>
          </a:p>
          <a:p>
            <a:pPr marL="1036320" lvl="2" indent="-345440" algn="l">
              <a:lnSpc>
                <a:spcPts val="3911"/>
              </a:lnSpc>
              <a:buFont typeface="Arial"/>
              <a:buChar char="⚬"/>
            </a:pPr>
            <a:r>
              <a:rPr lang="en-US" sz="2400" b="1" spc="-2">
                <a:solidFill>
                  <a:srgbClr val="262626"/>
                </a:solidFill>
                <a:latin typeface="Montserrat Bold"/>
                <a:ea typeface="Montserrat Bold"/>
                <a:cs typeface="Montserrat Bold"/>
                <a:sym typeface="Montserrat Bold"/>
              </a:rPr>
              <a:t>ie. explosion at MSG</a:t>
            </a:r>
          </a:p>
          <a:p>
            <a:pPr marL="518160" lvl="1" indent="-259080" algn="l">
              <a:lnSpc>
                <a:spcPts val="3911"/>
              </a:lnSpc>
              <a:buFont typeface="Arial"/>
              <a:buChar char="•"/>
            </a:pPr>
            <a:r>
              <a:rPr lang="en-US" sz="2400" b="1" spc="-2">
                <a:solidFill>
                  <a:srgbClr val="262626"/>
                </a:solidFill>
                <a:latin typeface="Montserrat Bold"/>
                <a:ea typeface="Montserrat Bold"/>
                <a:cs typeface="Montserrat Bold"/>
                <a:sym typeface="Montserrat Bold"/>
              </a:rPr>
              <a:t>Give examples of injuries you would like to see</a:t>
            </a:r>
          </a:p>
          <a:p>
            <a:pPr marL="1036320" lvl="2" indent="-345440" algn="l">
              <a:lnSpc>
                <a:spcPts val="3911"/>
              </a:lnSpc>
              <a:buFont typeface="Arial"/>
              <a:buChar char="⚬"/>
            </a:pPr>
            <a:r>
              <a:rPr lang="en-US" sz="2400" b="1" spc="-2">
                <a:solidFill>
                  <a:srgbClr val="262626"/>
                </a:solidFill>
                <a:latin typeface="Montserrat Bold"/>
                <a:ea typeface="Montserrat Bold"/>
                <a:cs typeface="Montserrat Bold"/>
                <a:sym typeface="Montserrat Bold"/>
              </a:rPr>
              <a:t>Blast, Burns, Traumatic (trampling)</a:t>
            </a:r>
          </a:p>
          <a:p>
            <a:pPr marL="518160" lvl="1" indent="-259080" algn="l">
              <a:lnSpc>
                <a:spcPts val="3911"/>
              </a:lnSpc>
              <a:buFont typeface="Arial"/>
              <a:buChar char="•"/>
            </a:pPr>
            <a:r>
              <a:rPr lang="en-US" sz="2400" b="1" spc="-2">
                <a:solidFill>
                  <a:srgbClr val="262626"/>
                </a:solidFill>
                <a:latin typeface="Montserrat Bold"/>
                <a:ea typeface="Montserrat Bold"/>
                <a:cs typeface="Montserrat Bold"/>
                <a:sym typeface="Montserrat Bold"/>
              </a:rPr>
              <a:t>Define percentage of each triage color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5440912" y="1128929"/>
            <a:ext cx="7406176" cy="1050335"/>
            <a:chOff x="0" y="0"/>
            <a:chExt cx="1466031" cy="207911"/>
          </a:xfrm>
        </p:grpSpPr>
        <p:sp>
          <p:nvSpPr>
            <p:cNvPr id="3" name="Freeform 3"/>
            <p:cNvSpPr/>
            <p:nvPr/>
          </p:nvSpPr>
          <p:spPr>
            <a:xfrm>
              <a:off x="0" y="0"/>
              <a:ext cx="1466031" cy="207911"/>
            </a:xfrm>
            <a:custGeom>
              <a:avLst/>
              <a:gdLst/>
              <a:ahLst/>
              <a:cxnLst/>
              <a:rect l="l" t="t" r="r" b="b"/>
              <a:pathLst>
                <a:path w="1466031" h="207911">
                  <a:moveTo>
                    <a:pt x="103955" y="0"/>
                  </a:moveTo>
                  <a:lnTo>
                    <a:pt x="1362076" y="0"/>
                  </a:lnTo>
                  <a:cubicBezTo>
                    <a:pt x="1389646" y="0"/>
                    <a:pt x="1416088" y="10952"/>
                    <a:pt x="1435583" y="30448"/>
                  </a:cubicBezTo>
                  <a:cubicBezTo>
                    <a:pt x="1455078" y="49943"/>
                    <a:pt x="1466031" y="76385"/>
                    <a:pt x="1466031" y="103955"/>
                  </a:cubicBezTo>
                  <a:lnTo>
                    <a:pt x="1466031" y="103955"/>
                  </a:lnTo>
                  <a:cubicBezTo>
                    <a:pt x="1466031" y="161368"/>
                    <a:pt x="1419488" y="207911"/>
                    <a:pt x="1362076" y="207911"/>
                  </a:cubicBezTo>
                  <a:lnTo>
                    <a:pt x="103955" y="207911"/>
                  </a:lnTo>
                  <a:cubicBezTo>
                    <a:pt x="76385" y="207911"/>
                    <a:pt x="49943" y="196958"/>
                    <a:pt x="30448" y="177463"/>
                  </a:cubicBezTo>
                  <a:cubicBezTo>
                    <a:pt x="10952" y="157967"/>
                    <a:pt x="0" y="131526"/>
                    <a:pt x="0" y="103955"/>
                  </a:cubicBezTo>
                  <a:lnTo>
                    <a:pt x="0" y="103955"/>
                  </a:lnTo>
                  <a:cubicBezTo>
                    <a:pt x="0" y="76385"/>
                    <a:pt x="10952" y="49943"/>
                    <a:pt x="30448" y="30448"/>
                  </a:cubicBezTo>
                  <a:cubicBezTo>
                    <a:pt x="49943" y="10952"/>
                    <a:pt x="76385" y="0"/>
                    <a:pt x="103955" y="0"/>
                  </a:cubicBezTo>
                  <a:close/>
                </a:path>
              </a:pathLst>
            </a:custGeom>
            <a:solidFill>
              <a:srgbClr val="3854E7"/>
            </a:solidFill>
          </p:spPr>
          <p:txBody>
            <a:bodyPr/>
            <a:lstStyle/>
            <a:p>
              <a:endParaRPr lang="en-US"/>
            </a:p>
          </p:txBody>
        </p:sp>
        <p:sp>
          <p:nvSpPr>
            <p:cNvPr id="4" name="TextBox 4"/>
            <p:cNvSpPr txBox="1"/>
            <p:nvPr/>
          </p:nvSpPr>
          <p:spPr>
            <a:xfrm>
              <a:off x="0" y="-38100"/>
              <a:ext cx="1466031" cy="246011"/>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044592" y="3345182"/>
            <a:ext cx="6136304" cy="5855056"/>
            <a:chOff x="0" y="0"/>
            <a:chExt cx="1300833" cy="1241211"/>
          </a:xfrm>
        </p:grpSpPr>
        <p:sp>
          <p:nvSpPr>
            <p:cNvPr id="6" name="Freeform 6"/>
            <p:cNvSpPr/>
            <p:nvPr/>
          </p:nvSpPr>
          <p:spPr>
            <a:xfrm>
              <a:off x="0" y="0"/>
              <a:ext cx="1300833" cy="1241211"/>
            </a:xfrm>
            <a:custGeom>
              <a:avLst/>
              <a:gdLst/>
              <a:ahLst/>
              <a:cxnLst/>
              <a:rect l="l" t="t" r="r" b="b"/>
              <a:pathLst>
                <a:path w="1300833" h="1241211">
                  <a:moveTo>
                    <a:pt x="20187" y="0"/>
                  </a:moveTo>
                  <a:lnTo>
                    <a:pt x="1280647" y="0"/>
                  </a:lnTo>
                  <a:cubicBezTo>
                    <a:pt x="1286000" y="0"/>
                    <a:pt x="1291135" y="2127"/>
                    <a:pt x="1294921" y="5912"/>
                  </a:cubicBezTo>
                  <a:cubicBezTo>
                    <a:pt x="1298706" y="9698"/>
                    <a:pt x="1300833" y="14833"/>
                    <a:pt x="1300833" y="20187"/>
                  </a:cubicBezTo>
                  <a:lnTo>
                    <a:pt x="1300833" y="1221025"/>
                  </a:lnTo>
                  <a:cubicBezTo>
                    <a:pt x="1300833" y="1226379"/>
                    <a:pt x="1298706" y="1231513"/>
                    <a:pt x="1294921" y="1235299"/>
                  </a:cubicBezTo>
                  <a:cubicBezTo>
                    <a:pt x="1291135" y="1239085"/>
                    <a:pt x="1286000" y="1241211"/>
                    <a:pt x="1280647" y="1241211"/>
                  </a:cubicBezTo>
                  <a:lnTo>
                    <a:pt x="20187" y="1241211"/>
                  </a:lnTo>
                  <a:cubicBezTo>
                    <a:pt x="14833" y="1241211"/>
                    <a:pt x="9698" y="1239085"/>
                    <a:pt x="5912" y="1235299"/>
                  </a:cubicBezTo>
                  <a:cubicBezTo>
                    <a:pt x="2127" y="1231513"/>
                    <a:pt x="0" y="1226379"/>
                    <a:pt x="0" y="1221025"/>
                  </a:cubicBezTo>
                  <a:lnTo>
                    <a:pt x="0" y="20187"/>
                  </a:lnTo>
                  <a:cubicBezTo>
                    <a:pt x="0" y="14833"/>
                    <a:pt x="2127" y="9698"/>
                    <a:pt x="5912" y="5912"/>
                  </a:cubicBezTo>
                  <a:cubicBezTo>
                    <a:pt x="9698" y="2127"/>
                    <a:pt x="14833" y="0"/>
                    <a:pt x="20187" y="0"/>
                  </a:cubicBezTo>
                  <a:close/>
                </a:path>
              </a:pathLst>
            </a:custGeom>
            <a:solidFill>
              <a:srgbClr val="FFFFFF"/>
            </a:solidFill>
          </p:spPr>
          <p:txBody>
            <a:bodyPr/>
            <a:lstStyle/>
            <a:p>
              <a:endParaRPr lang="en-US"/>
            </a:p>
          </p:txBody>
        </p:sp>
        <p:sp>
          <p:nvSpPr>
            <p:cNvPr id="7" name="TextBox 7"/>
            <p:cNvSpPr txBox="1"/>
            <p:nvPr/>
          </p:nvSpPr>
          <p:spPr>
            <a:xfrm>
              <a:off x="0" y="-38100"/>
              <a:ext cx="1300833" cy="127931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5334162" y="6676865"/>
            <a:ext cx="1818490" cy="1818490"/>
            <a:chOff x="0" y="0"/>
            <a:chExt cx="1079500" cy="1079500"/>
          </a:xfrm>
        </p:grpSpPr>
        <p:sp>
          <p:nvSpPr>
            <p:cNvPr id="9" name="Freeform 9"/>
            <p:cNvSpPr/>
            <p:nvPr/>
          </p:nvSpPr>
          <p:spPr>
            <a:xfrm>
              <a:off x="134620" y="134620"/>
              <a:ext cx="810260" cy="810260"/>
            </a:xfrm>
            <a:custGeom>
              <a:avLst/>
              <a:gdLst/>
              <a:ahLst/>
              <a:cxnLst/>
              <a:rect l="l" t="t" r="r" b="b"/>
              <a:pathLst>
                <a:path w="810260" h="810260">
                  <a:moveTo>
                    <a:pt x="8890" y="0"/>
                  </a:moveTo>
                  <a:cubicBezTo>
                    <a:pt x="3810" y="0"/>
                    <a:pt x="0" y="3810"/>
                    <a:pt x="0" y="8890"/>
                  </a:cubicBezTo>
                  <a:cubicBezTo>
                    <a:pt x="0" y="13970"/>
                    <a:pt x="3810" y="17780"/>
                    <a:pt x="8890" y="17780"/>
                  </a:cubicBezTo>
                  <a:cubicBezTo>
                    <a:pt x="13970" y="17780"/>
                    <a:pt x="17780" y="13970"/>
                    <a:pt x="17780" y="8890"/>
                  </a:cubicBezTo>
                  <a:cubicBezTo>
                    <a:pt x="17780" y="3810"/>
                    <a:pt x="13970" y="0"/>
                    <a:pt x="8890" y="0"/>
                  </a:cubicBezTo>
                  <a:close/>
                  <a:moveTo>
                    <a:pt x="207010" y="0"/>
                  </a:moveTo>
                  <a:cubicBezTo>
                    <a:pt x="201930" y="0"/>
                    <a:pt x="198120" y="3810"/>
                    <a:pt x="198120" y="8890"/>
                  </a:cubicBezTo>
                  <a:cubicBezTo>
                    <a:pt x="198120" y="13970"/>
                    <a:pt x="201930" y="17780"/>
                    <a:pt x="207010" y="17780"/>
                  </a:cubicBezTo>
                  <a:cubicBezTo>
                    <a:pt x="212090" y="17780"/>
                    <a:pt x="215900" y="13970"/>
                    <a:pt x="215900" y="8890"/>
                  </a:cubicBezTo>
                  <a:cubicBezTo>
                    <a:pt x="215900" y="3810"/>
                    <a:pt x="212090" y="0"/>
                    <a:pt x="207010" y="0"/>
                  </a:cubicBezTo>
                  <a:close/>
                  <a:moveTo>
                    <a:pt x="405130" y="0"/>
                  </a:moveTo>
                  <a:cubicBezTo>
                    <a:pt x="400050" y="0"/>
                    <a:pt x="396240" y="3810"/>
                    <a:pt x="396240" y="8890"/>
                  </a:cubicBezTo>
                  <a:cubicBezTo>
                    <a:pt x="396240" y="13970"/>
                    <a:pt x="400050" y="17780"/>
                    <a:pt x="405130" y="17780"/>
                  </a:cubicBezTo>
                  <a:cubicBezTo>
                    <a:pt x="410210" y="17780"/>
                    <a:pt x="414020" y="13970"/>
                    <a:pt x="414020" y="8890"/>
                  </a:cubicBezTo>
                  <a:cubicBezTo>
                    <a:pt x="414020" y="3810"/>
                    <a:pt x="410210" y="0"/>
                    <a:pt x="405130" y="0"/>
                  </a:cubicBezTo>
                  <a:close/>
                  <a:moveTo>
                    <a:pt x="603250" y="0"/>
                  </a:moveTo>
                  <a:cubicBezTo>
                    <a:pt x="598170" y="0"/>
                    <a:pt x="594360" y="3810"/>
                    <a:pt x="594360" y="8890"/>
                  </a:cubicBezTo>
                  <a:cubicBezTo>
                    <a:pt x="594360" y="13970"/>
                    <a:pt x="598170" y="17780"/>
                    <a:pt x="603250" y="17780"/>
                  </a:cubicBezTo>
                  <a:cubicBezTo>
                    <a:pt x="608330" y="17780"/>
                    <a:pt x="612140" y="13970"/>
                    <a:pt x="612140" y="8890"/>
                  </a:cubicBezTo>
                  <a:cubicBezTo>
                    <a:pt x="612140" y="3810"/>
                    <a:pt x="608330" y="0"/>
                    <a:pt x="603250" y="0"/>
                  </a:cubicBezTo>
                  <a:close/>
                  <a:moveTo>
                    <a:pt x="801370" y="0"/>
                  </a:moveTo>
                  <a:cubicBezTo>
                    <a:pt x="796290" y="0"/>
                    <a:pt x="792480" y="3810"/>
                    <a:pt x="792480" y="8890"/>
                  </a:cubicBezTo>
                  <a:cubicBezTo>
                    <a:pt x="792480" y="13970"/>
                    <a:pt x="796290" y="17780"/>
                    <a:pt x="801370" y="17780"/>
                  </a:cubicBezTo>
                  <a:cubicBezTo>
                    <a:pt x="806450" y="17780"/>
                    <a:pt x="810260" y="13970"/>
                    <a:pt x="810260" y="8890"/>
                  </a:cubicBezTo>
                  <a:cubicBezTo>
                    <a:pt x="810260" y="3810"/>
                    <a:pt x="806450" y="0"/>
                    <a:pt x="801370" y="0"/>
                  </a:cubicBezTo>
                  <a:close/>
                  <a:moveTo>
                    <a:pt x="8890" y="198120"/>
                  </a:moveTo>
                  <a:cubicBezTo>
                    <a:pt x="3810" y="198120"/>
                    <a:pt x="0" y="201930"/>
                    <a:pt x="0" y="207010"/>
                  </a:cubicBezTo>
                  <a:cubicBezTo>
                    <a:pt x="0" y="212090"/>
                    <a:pt x="3810" y="215900"/>
                    <a:pt x="8890" y="215900"/>
                  </a:cubicBezTo>
                  <a:cubicBezTo>
                    <a:pt x="13970" y="215900"/>
                    <a:pt x="17780" y="212090"/>
                    <a:pt x="17780" y="207010"/>
                  </a:cubicBezTo>
                  <a:cubicBezTo>
                    <a:pt x="17780" y="201930"/>
                    <a:pt x="13970" y="198120"/>
                    <a:pt x="8890" y="198120"/>
                  </a:cubicBezTo>
                  <a:close/>
                  <a:moveTo>
                    <a:pt x="207010" y="198120"/>
                  </a:moveTo>
                  <a:cubicBezTo>
                    <a:pt x="201930" y="198120"/>
                    <a:pt x="198120" y="201930"/>
                    <a:pt x="198120" y="207010"/>
                  </a:cubicBezTo>
                  <a:cubicBezTo>
                    <a:pt x="198120" y="212090"/>
                    <a:pt x="201930" y="215900"/>
                    <a:pt x="207010" y="215900"/>
                  </a:cubicBezTo>
                  <a:cubicBezTo>
                    <a:pt x="212090" y="215900"/>
                    <a:pt x="215900" y="212090"/>
                    <a:pt x="215900" y="207010"/>
                  </a:cubicBezTo>
                  <a:cubicBezTo>
                    <a:pt x="215900" y="201930"/>
                    <a:pt x="212090" y="198120"/>
                    <a:pt x="207010" y="198120"/>
                  </a:cubicBezTo>
                  <a:close/>
                  <a:moveTo>
                    <a:pt x="405130" y="198120"/>
                  </a:moveTo>
                  <a:cubicBezTo>
                    <a:pt x="400050" y="198120"/>
                    <a:pt x="396240" y="201930"/>
                    <a:pt x="396240" y="207010"/>
                  </a:cubicBezTo>
                  <a:cubicBezTo>
                    <a:pt x="396240" y="212090"/>
                    <a:pt x="400050" y="215900"/>
                    <a:pt x="405130" y="215900"/>
                  </a:cubicBezTo>
                  <a:cubicBezTo>
                    <a:pt x="410210" y="215900"/>
                    <a:pt x="414020" y="212090"/>
                    <a:pt x="414020" y="207010"/>
                  </a:cubicBezTo>
                  <a:cubicBezTo>
                    <a:pt x="414020" y="201930"/>
                    <a:pt x="410210" y="198120"/>
                    <a:pt x="405130" y="198120"/>
                  </a:cubicBezTo>
                  <a:close/>
                  <a:moveTo>
                    <a:pt x="603250" y="198120"/>
                  </a:moveTo>
                  <a:cubicBezTo>
                    <a:pt x="598170" y="198120"/>
                    <a:pt x="594360" y="201930"/>
                    <a:pt x="594360" y="207010"/>
                  </a:cubicBezTo>
                  <a:cubicBezTo>
                    <a:pt x="594360" y="212090"/>
                    <a:pt x="598170" y="215900"/>
                    <a:pt x="603250" y="215900"/>
                  </a:cubicBezTo>
                  <a:cubicBezTo>
                    <a:pt x="608330" y="215900"/>
                    <a:pt x="612140" y="212090"/>
                    <a:pt x="612140" y="207010"/>
                  </a:cubicBezTo>
                  <a:cubicBezTo>
                    <a:pt x="612140" y="201930"/>
                    <a:pt x="608330" y="198120"/>
                    <a:pt x="603250" y="198120"/>
                  </a:cubicBezTo>
                  <a:close/>
                  <a:moveTo>
                    <a:pt x="801370" y="198120"/>
                  </a:moveTo>
                  <a:cubicBezTo>
                    <a:pt x="796290" y="198120"/>
                    <a:pt x="792480" y="201930"/>
                    <a:pt x="792480" y="207010"/>
                  </a:cubicBezTo>
                  <a:cubicBezTo>
                    <a:pt x="792480" y="212090"/>
                    <a:pt x="796290" y="215900"/>
                    <a:pt x="801370" y="215900"/>
                  </a:cubicBezTo>
                  <a:cubicBezTo>
                    <a:pt x="806450" y="215900"/>
                    <a:pt x="810260" y="212090"/>
                    <a:pt x="810260" y="207010"/>
                  </a:cubicBezTo>
                  <a:cubicBezTo>
                    <a:pt x="810260" y="201930"/>
                    <a:pt x="806450" y="198120"/>
                    <a:pt x="801370" y="198120"/>
                  </a:cubicBezTo>
                  <a:close/>
                  <a:moveTo>
                    <a:pt x="8890" y="396240"/>
                  </a:moveTo>
                  <a:cubicBezTo>
                    <a:pt x="3810" y="396240"/>
                    <a:pt x="0" y="400050"/>
                    <a:pt x="0" y="405130"/>
                  </a:cubicBezTo>
                  <a:cubicBezTo>
                    <a:pt x="0" y="410210"/>
                    <a:pt x="3810" y="414020"/>
                    <a:pt x="8890" y="414020"/>
                  </a:cubicBezTo>
                  <a:cubicBezTo>
                    <a:pt x="13970" y="414020"/>
                    <a:pt x="17780" y="410210"/>
                    <a:pt x="17780" y="405130"/>
                  </a:cubicBezTo>
                  <a:cubicBezTo>
                    <a:pt x="17780" y="400050"/>
                    <a:pt x="13970" y="396240"/>
                    <a:pt x="8890" y="396240"/>
                  </a:cubicBezTo>
                  <a:close/>
                  <a:moveTo>
                    <a:pt x="207010" y="396240"/>
                  </a:moveTo>
                  <a:cubicBezTo>
                    <a:pt x="201930" y="396240"/>
                    <a:pt x="198120" y="400050"/>
                    <a:pt x="198120" y="405130"/>
                  </a:cubicBezTo>
                  <a:cubicBezTo>
                    <a:pt x="198120" y="410210"/>
                    <a:pt x="201930" y="414020"/>
                    <a:pt x="207010" y="414020"/>
                  </a:cubicBezTo>
                  <a:cubicBezTo>
                    <a:pt x="212090" y="414020"/>
                    <a:pt x="215900" y="410210"/>
                    <a:pt x="215900" y="405130"/>
                  </a:cubicBezTo>
                  <a:cubicBezTo>
                    <a:pt x="215900" y="400050"/>
                    <a:pt x="212090" y="396240"/>
                    <a:pt x="207010" y="396240"/>
                  </a:cubicBezTo>
                  <a:close/>
                  <a:moveTo>
                    <a:pt x="405130" y="396240"/>
                  </a:moveTo>
                  <a:cubicBezTo>
                    <a:pt x="400050" y="396240"/>
                    <a:pt x="396240" y="400050"/>
                    <a:pt x="396240" y="405130"/>
                  </a:cubicBezTo>
                  <a:cubicBezTo>
                    <a:pt x="396240" y="410210"/>
                    <a:pt x="400050" y="414020"/>
                    <a:pt x="405130" y="414020"/>
                  </a:cubicBezTo>
                  <a:cubicBezTo>
                    <a:pt x="410210" y="414020"/>
                    <a:pt x="414020" y="410210"/>
                    <a:pt x="414020" y="405130"/>
                  </a:cubicBezTo>
                  <a:cubicBezTo>
                    <a:pt x="414020" y="400050"/>
                    <a:pt x="410210" y="396240"/>
                    <a:pt x="405130" y="396240"/>
                  </a:cubicBezTo>
                  <a:close/>
                  <a:moveTo>
                    <a:pt x="603250" y="396240"/>
                  </a:moveTo>
                  <a:cubicBezTo>
                    <a:pt x="598170" y="396240"/>
                    <a:pt x="594360" y="400050"/>
                    <a:pt x="594360" y="405130"/>
                  </a:cubicBezTo>
                  <a:cubicBezTo>
                    <a:pt x="594360" y="410210"/>
                    <a:pt x="598170" y="414020"/>
                    <a:pt x="603250" y="414020"/>
                  </a:cubicBezTo>
                  <a:cubicBezTo>
                    <a:pt x="608330" y="414020"/>
                    <a:pt x="612140" y="410210"/>
                    <a:pt x="612140" y="405130"/>
                  </a:cubicBezTo>
                  <a:cubicBezTo>
                    <a:pt x="612140" y="400050"/>
                    <a:pt x="608330" y="396240"/>
                    <a:pt x="603250" y="396240"/>
                  </a:cubicBezTo>
                  <a:close/>
                  <a:moveTo>
                    <a:pt x="801370" y="396240"/>
                  </a:moveTo>
                  <a:cubicBezTo>
                    <a:pt x="796290" y="396240"/>
                    <a:pt x="792480" y="400050"/>
                    <a:pt x="792480" y="405130"/>
                  </a:cubicBezTo>
                  <a:cubicBezTo>
                    <a:pt x="792480" y="410210"/>
                    <a:pt x="796290" y="414020"/>
                    <a:pt x="801370" y="414020"/>
                  </a:cubicBezTo>
                  <a:cubicBezTo>
                    <a:pt x="806450" y="414020"/>
                    <a:pt x="810260" y="410210"/>
                    <a:pt x="810260" y="405130"/>
                  </a:cubicBezTo>
                  <a:cubicBezTo>
                    <a:pt x="810260" y="400050"/>
                    <a:pt x="806450" y="396240"/>
                    <a:pt x="801370" y="396240"/>
                  </a:cubicBezTo>
                  <a:close/>
                  <a:moveTo>
                    <a:pt x="8890" y="594360"/>
                  </a:moveTo>
                  <a:cubicBezTo>
                    <a:pt x="3810" y="594360"/>
                    <a:pt x="0" y="598170"/>
                    <a:pt x="0" y="603250"/>
                  </a:cubicBezTo>
                  <a:cubicBezTo>
                    <a:pt x="0" y="608330"/>
                    <a:pt x="3810" y="612140"/>
                    <a:pt x="8890" y="612140"/>
                  </a:cubicBezTo>
                  <a:cubicBezTo>
                    <a:pt x="13970" y="612140"/>
                    <a:pt x="17780" y="608330"/>
                    <a:pt x="17780" y="603250"/>
                  </a:cubicBezTo>
                  <a:cubicBezTo>
                    <a:pt x="17780" y="598170"/>
                    <a:pt x="13970" y="594360"/>
                    <a:pt x="8890" y="594360"/>
                  </a:cubicBezTo>
                  <a:close/>
                  <a:moveTo>
                    <a:pt x="207010" y="594360"/>
                  </a:moveTo>
                  <a:cubicBezTo>
                    <a:pt x="201930" y="594360"/>
                    <a:pt x="198120" y="598170"/>
                    <a:pt x="198120" y="603250"/>
                  </a:cubicBezTo>
                  <a:cubicBezTo>
                    <a:pt x="198120" y="608330"/>
                    <a:pt x="201930" y="612140"/>
                    <a:pt x="207010" y="612140"/>
                  </a:cubicBezTo>
                  <a:cubicBezTo>
                    <a:pt x="212090" y="612140"/>
                    <a:pt x="215900" y="608330"/>
                    <a:pt x="215900" y="603250"/>
                  </a:cubicBezTo>
                  <a:cubicBezTo>
                    <a:pt x="215900" y="598170"/>
                    <a:pt x="212090" y="594360"/>
                    <a:pt x="207010" y="594360"/>
                  </a:cubicBezTo>
                  <a:close/>
                  <a:moveTo>
                    <a:pt x="405130" y="594360"/>
                  </a:moveTo>
                  <a:cubicBezTo>
                    <a:pt x="400050" y="594360"/>
                    <a:pt x="396240" y="598170"/>
                    <a:pt x="396240" y="603250"/>
                  </a:cubicBezTo>
                  <a:cubicBezTo>
                    <a:pt x="396240" y="608330"/>
                    <a:pt x="400050" y="612140"/>
                    <a:pt x="405130" y="612140"/>
                  </a:cubicBezTo>
                  <a:cubicBezTo>
                    <a:pt x="410210" y="612140"/>
                    <a:pt x="414020" y="608330"/>
                    <a:pt x="414020" y="603250"/>
                  </a:cubicBezTo>
                  <a:cubicBezTo>
                    <a:pt x="414020" y="598170"/>
                    <a:pt x="410210" y="594360"/>
                    <a:pt x="405130" y="594360"/>
                  </a:cubicBezTo>
                  <a:close/>
                  <a:moveTo>
                    <a:pt x="603250" y="594360"/>
                  </a:moveTo>
                  <a:cubicBezTo>
                    <a:pt x="598170" y="594360"/>
                    <a:pt x="594360" y="598170"/>
                    <a:pt x="594360" y="603250"/>
                  </a:cubicBezTo>
                  <a:cubicBezTo>
                    <a:pt x="594360" y="608330"/>
                    <a:pt x="598170" y="612140"/>
                    <a:pt x="603250" y="612140"/>
                  </a:cubicBezTo>
                  <a:cubicBezTo>
                    <a:pt x="608330" y="612140"/>
                    <a:pt x="612140" y="608330"/>
                    <a:pt x="612140" y="603250"/>
                  </a:cubicBezTo>
                  <a:cubicBezTo>
                    <a:pt x="612140" y="598170"/>
                    <a:pt x="608330" y="594360"/>
                    <a:pt x="603250" y="594360"/>
                  </a:cubicBezTo>
                  <a:close/>
                  <a:moveTo>
                    <a:pt x="801370" y="594360"/>
                  </a:moveTo>
                  <a:cubicBezTo>
                    <a:pt x="796290" y="594360"/>
                    <a:pt x="792480" y="598170"/>
                    <a:pt x="792480" y="603250"/>
                  </a:cubicBezTo>
                  <a:cubicBezTo>
                    <a:pt x="792480" y="608330"/>
                    <a:pt x="796290" y="612140"/>
                    <a:pt x="801370" y="612140"/>
                  </a:cubicBezTo>
                  <a:cubicBezTo>
                    <a:pt x="806450" y="612140"/>
                    <a:pt x="810260" y="608330"/>
                    <a:pt x="810260" y="603250"/>
                  </a:cubicBezTo>
                  <a:cubicBezTo>
                    <a:pt x="810260" y="598170"/>
                    <a:pt x="806450" y="594360"/>
                    <a:pt x="801370" y="594360"/>
                  </a:cubicBezTo>
                  <a:close/>
                  <a:moveTo>
                    <a:pt x="8890" y="792480"/>
                  </a:moveTo>
                  <a:cubicBezTo>
                    <a:pt x="3810" y="792480"/>
                    <a:pt x="0" y="796290"/>
                    <a:pt x="0" y="801370"/>
                  </a:cubicBezTo>
                  <a:cubicBezTo>
                    <a:pt x="0" y="806450"/>
                    <a:pt x="3810" y="810260"/>
                    <a:pt x="8890" y="810260"/>
                  </a:cubicBezTo>
                  <a:cubicBezTo>
                    <a:pt x="13970" y="810260"/>
                    <a:pt x="17780" y="806450"/>
                    <a:pt x="17780" y="801370"/>
                  </a:cubicBezTo>
                  <a:cubicBezTo>
                    <a:pt x="17780" y="796290"/>
                    <a:pt x="13970" y="792480"/>
                    <a:pt x="8890" y="792480"/>
                  </a:cubicBezTo>
                  <a:close/>
                  <a:moveTo>
                    <a:pt x="207010" y="792480"/>
                  </a:moveTo>
                  <a:cubicBezTo>
                    <a:pt x="201930" y="792480"/>
                    <a:pt x="198120" y="796290"/>
                    <a:pt x="198120" y="801370"/>
                  </a:cubicBezTo>
                  <a:cubicBezTo>
                    <a:pt x="198120" y="806450"/>
                    <a:pt x="201930" y="810260"/>
                    <a:pt x="207010" y="810260"/>
                  </a:cubicBezTo>
                  <a:cubicBezTo>
                    <a:pt x="212090" y="810260"/>
                    <a:pt x="215900" y="806450"/>
                    <a:pt x="215900" y="801370"/>
                  </a:cubicBezTo>
                  <a:cubicBezTo>
                    <a:pt x="215900" y="796290"/>
                    <a:pt x="212090" y="792480"/>
                    <a:pt x="207010" y="792480"/>
                  </a:cubicBezTo>
                  <a:close/>
                  <a:moveTo>
                    <a:pt x="405130" y="792480"/>
                  </a:moveTo>
                  <a:cubicBezTo>
                    <a:pt x="400050" y="792480"/>
                    <a:pt x="396240" y="796290"/>
                    <a:pt x="396240" y="801370"/>
                  </a:cubicBezTo>
                  <a:cubicBezTo>
                    <a:pt x="396240" y="806450"/>
                    <a:pt x="400050" y="810260"/>
                    <a:pt x="405130" y="810260"/>
                  </a:cubicBezTo>
                  <a:cubicBezTo>
                    <a:pt x="410210" y="810260"/>
                    <a:pt x="414020" y="806450"/>
                    <a:pt x="414020" y="801370"/>
                  </a:cubicBezTo>
                  <a:cubicBezTo>
                    <a:pt x="414020" y="796290"/>
                    <a:pt x="410210" y="792480"/>
                    <a:pt x="405130" y="792480"/>
                  </a:cubicBezTo>
                  <a:close/>
                  <a:moveTo>
                    <a:pt x="603250" y="792480"/>
                  </a:moveTo>
                  <a:cubicBezTo>
                    <a:pt x="598170" y="792480"/>
                    <a:pt x="594360" y="796290"/>
                    <a:pt x="594360" y="801370"/>
                  </a:cubicBezTo>
                  <a:cubicBezTo>
                    <a:pt x="594360" y="806450"/>
                    <a:pt x="598170" y="810260"/>
                    <a:pt x="603250" y="810260"/>
                  </a:cubicBezTo>
                  <a:cubicBezTo>
                    <a:pt x="608330" y="810260"/>
                    <a:pt x="612140" y="806450"/>
                    <a:pt x="612140" y="801370"/>
                  </a:cubicBezTo>
                  <a:cubicBezTo>
                    <a:pt x="612140" y="796290"/>
                    <a:pt x="608330" y="792480"/>
                    <a:pt x="603250" y="792480"/>
                  </a:cubicBezTo>
                  <a:close/>
                  <a:moveTo>
                    <a:pt x="801370" y="792480"/>
                  </a:moveTo>
                  <a:cubicBezTo>
                    <a:pt x="796290" y="792480"/>
                    <a:pt x="792480" y="796290"/>
                    <a:pt x="792480" y="801370"/>
                  </a:cubicBezTo>
                  <a:cubicBezTo>
                    <a:pt x="792480" y="806450"/>
                    <a:pt x="796290" y="810260"/>
                    <a:pt x="801370" y="810260"/>
                  </a:cubicBezTo>
                  <a:cubicBezTo>
                    <a:pt x="806450" y="810260"/>
                    <a:pt x="810260" y="806450"/>
                    <a:pt x="810260" y="801370"/>
                  </a:cubicBezTo>
                  <a:cubicBezTo>
                    <a:pt x="810260" y="796290"/>
                    <a:pt x="806450" y="792480"/>
                    <a:pt x="801370" y="792480"/>
                  </a:cubicBezTo>
                  <a:close/>
                </a:path>
              </a:pathLst>
            </a:custGeom>
            <a:solidFill>
              <a:srgbClr val="3854E7"/>
            </a:solidFill>
          </p:spPr>
          <p:txBody>
            <a:bodyPr/>
            <a:lstStyle/>
            <a:p>
              <a:endParaRPr lang="en-US"/>
            </a:p>
          </p:txBody>
        </p:sp>
      </p:grpSp>
      <p:sp>
        <p:nvSpPr>
          <p:cNvPr id="10" name="Freeform 10"/>
          <p:cNvSpPr/>
          <p:nvPr/>
        </p:nvSpPr>
        <p:spPr>
          <a:xfrm>
            <a:off x="8524618" y="2667911"/>
            <a:ext cx="9243076" cy="7209599"/>
          </a:xfrm>
          <a:custGeom>
            <a:avLst/>
            <a:gdLst/>
            <a:ahLst/>
            <a:cxnLst/>
            <a:rect l="l" t="t" r="r" b="b"/>
            <a:pathLst>
              <a:path w="9243076" h="7209599">
                <a:moveTo>
                  <a:pt x="0" y="0"/>
                </a:moveTo>
                <a:lnTo>
                  <a:pt x="9243076" y="0"/>
                </a:lnTo>
                <a:lnTo>
                  <a:pt x="9243076" y="7209599"/>
                </a:lnTo>
                <a:lnTo>
                  <a:pt x="0" y="7209599"/>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4397657" y="1324309"/>
            <a:ext cx="9492686" cy="819277"/>
          </a:xfrm>
          <a:prstGeom prst="rect">
            <a:avLst/>
          </a:prstGeom>
        </p:spPr>
        <p:txBody>
          <a:bodyPr lIns="0" tIns="0" rIns="0" bIns="0" rtlCol="0" anchor="t">
            <a:spAutoFit/>
          </a:bodyPr>
          <a:lstStyle/>
          <a:p>
            <a:pPr algn="ctr">
              <a:lnSpc>
                <a:spcPts val="6254"/>
              </a:lnSpc>
            </a:pPr>
            <a:r>
              <a:rPr lang="en-US" sz="5900" b="1" spc="-5" dirty="0">
                <a:solidFill>
                  <a:srgbClr val="FFFFFF"/>
                </a:solidFill>
                <a:latin typeface="Montserrat Semi-Bold"/>
                <a:ea typeface="Montserrat Semi-Bold"/>
                <a:cs typeface="Montserrat Semi-Bold"/>
                <a:sym typeface="Montserrat Semi-Bold"/>
              </a:rPr>
              <a:t>First AI Output</a:t>
            </a:r>
          </a:p>
        </p:txBody>
      </p:sp>
      <p:sp>
        <p:nvSpPr>
          <p:cNvPr id="12" name="TextBox 12"/>
          <p:cNvSpPr txBox="1"/>
          <p:nvPr/>
        </p:nvSpPr>
        <p:spPr>
          <a:xfrm>
            <a:off x="2584447" y="3715717"/>
            <a:ext cx="5131009" cy="4917186"/>
          </a:xfrm>
          <a:prstGeom prst="rect">
            <a:avLst/>
          </a:prstGeom>
        </p:spPr>
        <p:txBody>
          <a:bodyPr lIns="0" tIns="0" rIns="0" bIns="0" rtlCol="0" anchor="t">
            <a:spAutoFit/>
          </a:bodyPr>
          <a:lstStyle/>
          <a:p>
            <a:pPr marL="518160" lvl="1" indent="-259080" algn="l">
              <a:lnSpc>
                <a:spcPts val="3911"/>
              </a:lnSpc>
              <a:buFont typeface="Arial"/>
              <a:buChar char="•"/>
            </a:pPr>
            <a:r>
              <a:rPr lang="en-US" sz="2400" b="1" spc="-2" dirty="0">
                <a:solidFill>
                  <a:srgbClr val="262626"/>
                </a:solidFill>
                <a:latin typeface="Montserrat Bold"/>
                <a:ea typeface="Montserrat Bold"/>
                <a:cs typeface="Montserrat Bold"/>
                <a:sym typeface="Montserrat Bold"/>
              </a:rPr>
              <a:t>Ensure Clinical Accuracy</a:t>
            </a:r>
          </a:p>
          <a:p>
            <a:pPr marL="518160" lvl="1" indent="-259080" algn="l">
              <a:lnSpc>
                <a:spcPts val="3911"/>
              </a:lnSpc>
              <a:buFont typeface="Arial"/>
              <a:buChar char="•"/>
            </a:pPr>
            <a:r>
              <a:rPr lang="en-US" sz="2400" b="1" spc="-2" dirty="0">
                <a:solidFill>
                  <a:srgbClr val="262626"/>
                </a:solidFill>
                <a:latin typeface="Montserrat Bold"/>
                <a:ea typeface="Montserrat Bold"/>
                <a:cs typeface="Montserrat Bold"/>
                <a:sym typeface="Montserrat Bold"/>
              </a:rPr>
              <a:t>Review the injury pattern, age, vitals, triage criteria</a:t>
            </a:r>
          </a:p>
          <a:p>
            <a:pPr marL="518160" lvl="1" indent="-259080" algn="l">
              <a:lnSpc>
                <a:spcPts val="3911"/>
              </a:lnSpc>
              <a:buFont typeface="Arial"/>
              <a:buChar char="•"/>
            </a:pPr>
            <a:r>
              <a:rPr lang="en-US" sz="2400" b="1" spc="-2" dirty="0">
                <a:solidFill>
                  <a:srgbClr val="262626"/>
                </a:solidFill>
                <a:latin typeface="Montserrat Bold"/>
                <a:ea typeface="Montserrat Bold"/>
                <a:cs typeface="Montserrat Bold"/>
                <a:sym typeface="Montserrat Bold"/>
              </a:rPr>
              <a:t>First manual quality assurance. Do you agree with the output</a:t>
            </a:r>
          </a:p>
          <a:p>
            <a:pPr marL="518160" lvl="1" indent="-259080" algn="l">
              <a:lnSpc>
                <a:spcPts val="3911"/>
              </a:lnSpc>
              <a:buFont typeface="Arial"/>
              <a:buChar char="•"/>
            </a:pPr>
            <a:r>
              <a:rPr lang="en-US" sz="2400" b="1" spc="-2" dirty="0">
                <a:solidFill>
                  <a:srgbClr val="262626"/>
                </a:solidFill>
                <a:latin typeface="Montserrat Bold"/>
                <a:ea typeface="Montserrat Bold"/>
                <a:cs typeface="Montserrat Bold"/>
                <a:sym typeface="Montserrat Bold"/>
              </a:rPr>
              <a:t>Do you want more variability? Changes to injury patterns? Do the vitals make sense?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577629" y="3902296"/>
            <a:ext cx="6136304" cy="5048225"/>
            <a:chOff x="0" y="0"/>
            <a:chExt cx="1300833" cy="1070172"/>
          </a:xfrm>
        </p:grpSpPr>
        <p:sp>
          <p:nvSpPr>
            <p:cNvPr id="3" name="Freeform 3"/>
            <p:cNvSpPr/>
            <p:nvPr/>
          </p:nvSpPr>
          <p:spPr>
            <a:xfrm>
              <a:off x="0" y="0"/>
              <a:ext cx="1300833" cy="1070172"/>
            </a:xfrm>
            <a:custGeom>
              <a:avLst/>
              <a:gdLst/>
              <a:ahLst/>
              <a:cxnLst/>
              <a:rect l="l" t="t" r="r" b="b"/>
              <a:pathLst>
                <a:path w="1300833" h="1070172">
                  <a:moveTo>
                    <a:pt x="20187" y="0"/>
                  </a:moveTo>
                  <a:lnTo>
                    <a:pt x="1280647" y="0"/>
                  </a:lnTo>
                  <a:cubicBezTo>
                    <a:pt x="1286000" y="0"/>
                    <a:pt x="1291135" y="2127"/>
                    <a:pt x="1294921" y="5912"/>
                  </a:cubicBezTo>
                  <a:cubicBezTo>
                    <a:pt x="1298706" y="9698"/>
                    <a:pt x="1300833" y="14833"/>
                    <a:pt x="1300833" y="20187"/>
                  </a:cubicBezTo>
                  <a:lnTo>
                    <a:pt x="1300833" y="1049985"/>
                  </a:lnTo>
                  <a:cubicBezTo>
                    <a:pt x="1300833" y="1061134"/>
                    <a:pt x="1291795" y="1070172"/>
                    <a:pt x="1280647" y="1070172"/>
                  </a:cubicBezTo>
                  <a:lnTo>
                    <a:pt x="20187" y="1070172"/>
                  </a:lnTo>
                  <a:cubicBezTo>
                    <a:pt x="14833" y="1070172"/>
                    <a:pt x="9698" y="1068045"/>
                    <a:pt x="5912" y="1064259"/>
                  </a:cubicBezTo>
                  <a:cubicBezTo>
                    <a:pt x="2127" y="1060473"/>
                    <a:pt x="0" y="1055339"/>
                    <a:pt x="0" y="1049985"/>
                  </a:cubicBezTo>
                  <a:lnTo>
                    <a:pt x="0" y="20187"/>
                  </a:lnTo>
                  <a:cubicBezTo>
                    <a:pt x="0" y="14833"/>
                    <a:pt x="2127" y="9698"/>
                    <a:pt x="5912" y="5912"/>
                  </a:cubicBezTo>
                  <a:cubicBezTo>
                    <a:pt x="9698" y="2127"/>
                    <a:pt x="14833" y="0"/>
                    <a:pt x="20187" y="0"/>
                  </a:cubicBezTo>
                  <a:close/>
                </a:path>
              </a:pathLst>
            </a:custGeom>
            <a:solidFill>
              <a:srgbClr val="FFFFFF"/>
            </a:solidFill>
          </p:spPr>
          <p:txBody>
            <a:bodyPr/>
            <a:lstStyle/>
            <a:p>
              <a:endParaRPr lang="en-US"/>
            </a:p>
          </p:txBody>
        </p:sp>
        <p:sp>
          <p:nvSpPr>
            <p:cNvPr id="4" name="TextBox 4"/>
            <p:cNvSpPr txBox="1"/>
            <p:nvPr/>
          </p:nvSpPr>
          <p:spPr>
            <a:xfrm>
              <a:off x="0" y="-38100"/>
              <a:ext cx="1300833" cy="110827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900738" y="1377197"/>
            <a:ext cx="11018575" cy="1142020"/>
            <a:chOff x="0" y="0"/>
            <a:chExt cx="2181095" cy="226060"/>
          </a:xfrm>
        </p:grpSpPr>
        <p:sp>
          <p:nvSpPr>
            <p:cNvPr id="6" name="Freeform 6"/>
            <p:cNvSpPr/>
            <p:nvPr/>
          </p:nvSpPr>
          <p:spPr>
            <a:xfrm>
              <a:off x="0" y="0"/>
              <a:ext cx="2181095" cy="226060"/>
            </a:xfrm>
            <a:custGeom>
              <a:avLst/>
              <a:gdLst/>
              <a:ahLst/>
              <a:cxnLst/>
              <a:rect l="l" t="t" r="r" b="b"/>
              <a:pathLst>
                <a:path w="2181095" h="226060">
                  <a:moveTo>
                    <a:pt x="70262" y="0"/>
                  </a:moveTo>
                  <a:lnTo>
                    <a:pt x="2110832" y="0"/>
                  </a:lnTo>
                  <a:cubicBezTo>
                    <a:pt x="2149637" y="0"/>
                    <a:pt x="2181095" y="31458"/>
                    <a:pt x="2181095" y="70262"/>
                  </a:cubicBezTo>
                  <a:lnTo>
                    <a:pt x="2181095" y="155797"/>
                  </a:lnTo>
                  <a:cubicBezTo>
                    <a:pt x="2181095" y="194602"/>
                    <a:pt x="2149637" y="226060"/>
                    <a:pt x="2110832" y="226060"/>
                  </a:cubicBezTo>
                  <a:lnTo>
                    <a:pt x="70262" y="226060"/>
                  </a:lnTo>
                  <a:cubicBezTo>
                    <a:pt x="31458" y="226060"/>
                    <a:pt x="0" y="194602"/>
                    <a:pt x="0" y="155797"/>
                  </a:cubicBezTo>
                  <a:lnTo>
                    <a:pt x="0" y="70262"/>
                  </a:lnTo>
                  <a:cubicBezTo>
                    <a:pt x="0" y="31458"/>
                    <a:pt x="31458" y="0"/>
                    <a:pt x="70262" y="0"/>
                  </a:cubicBezTo>
                  <a:close/>
                </a:path>
              </a:pathLst>
            </a:custGeom>
            <a:solidFill>
              <a:srgbClr val="3854E7"/>
            </a:solidFill>
          </p:spPr>
          <p:txBody>
            <a:bodyPr/>
            <a:lstStyle/>
            <a:p>
              <a:endParaRPr lang="en-US"/>
            </a:p>
          </p:txBody>
        </p:sp>
        <p:sp>
          <p:nvSpPr>
            <p:cNvPr id="7" name="TextBox 7"/>
            <p:cNvSpPr txBox="1"/>
            <p:nvPr/>
          </p:nvSpPr>
          <p:spPr>
            <a:xfrm>
              <a:off x="0" y="-38100"/>
              <a:ext cx="2181095" cy="26416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6876719" y="3664177"/>
            <a:ext cx="11301259" cy="5594123"/>
          </a:xfrm>
          <a:custGeom>
            <a:avLst/>
            <a:gdLst/>
            <a:ahLst/>
            <a:cxnLst/>
            <a:rect l="l" t="t" r="r" b="b"/>
            <a:pathLst>
              <a:path w="11301259" h="5594123">
                <a:moveTo>
                  <a:pt x="0" y="0"/>
                </a:moveTo>
                <a:lnTo>
                  <a:pt x="11301259" y="0"/>
                </a:lnTo>
                <a:lnTo>
                  <a:pt x="11301259" y="5594123"/>
                </a:lnTo>
                <a:lnTo>
                  <a:pt x="0" y="5594123"/>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4397657" y="1576669"/>
            <a:ext cx="10024737" cy="819277"/>
          </a:xfrm>
          <a:prstGeom prst="rect">
            <a:avLst/>
          </a:prstGeom>
        </p:spPr>
        <p:txBody>
          <a:bodyPr lIns="0" tIns="0" rIns="0" bIns="0" rtlCol="0" anchor="t">
            <a:spAutoFit/>
          </a:bodyPr>
          <a:lstStyle/>
          <a:p>
            <a:pPr algn="ctr">
              <a:lnSpc>
                <a:spcPts val="6254"/>
              </a:lnSpc>
            </a:pPr>
            <a:r>
              <a:rPr lang="en-US" sz="5900" b="1" spc="-5">
                <a:solidFill>
                  <a:srgbClr val="FFFFFF"/>
                </a:solidFill>
                <a:latin typeface="Montserrat Semi-Bold"/>
                <a:ea typeface="Montserrat Semi-Bold"/>
                <a:cs typeface="Montserrat Semi-Bold"/>
                <a:sym typeface="Montserrat Semi-Bold"/>
              </a:rPr>
              <a:t>Add Layers of Complexity</a:t>
            </a:r>
          </a:p>
        </p:txBody>
      </p:sp>
      <p:sp>
        <p:nvSpPr>
          <p:cNvPr id="10" name="TextBox 10"/>
          <p:cNvSpPr txBox="1"/>
          <p:nvPr/>
        </p:nvSpPr>
        <p:spPr>
          <a:xfrm>
            <a:off x="1335233" y="4258087"/>
            <a:ext cx="5131009" cy="4452244"/>
          </a:xfrm>
          <a:prstGeom prst="rect">
            <a:avLst/>
          </a:prstGeom>
        </p:spPr>
        <p:txBody>
          <a:bodyPr lIns="0" tIns="0" rIns="0" bIns="0" rtlCol="0" anchor="t">
            <a:spAutoFit/>
          </a:bodyPr>
          <a:lstStyle/>
          <a:p>
            <a:pPr marL="518160" lvl="1" indent="-259080" algn="l">
              <a:lnSpc>
                <a:spcPts val="3911"/>
              </a:lnSpc>
              <a:buFont typeface="Arial"/>
              <a:buChar char="•"/>
            </a:pPr>
            <a:r>
              <a:rPr lang="en-US" sz="2400" b="1" spc="-2" dirty="0">
                <a:solidFill>
                  <a:srgbClr val="262626"/>
                </a:solidFill>
                <a:latin typeface="Montserrat Bold"/>
                <a:ea typeface="Montserrat Bold"/>
                <a:cs typeface="Montserrat Bold"/>
                <a:sym typeface="Montserrat Bold"/>
              </a:rPr>
              <a:t>Do you want an HPI, </a:t>
            </a:r>
            <a:r>
              <a:rPr lang="en-US" sz="2400" b="1" spc="-2" dirty="0" err="1">
                <a:solidFill>
                  <a:srgbClr val="262626"/>
                </a:solidFill>
                <a:latin typeface="Montserrat Bold"/>
                <a:ea typeface="Montserrat Bold"/>
                <a:cs typeface="Montserrat Bold"/>
                <a:sym typeface="Montserrat Bold"/>
              </a:rPr>
              <a:t>physicial</a:t>
            </a:r>
            <a:r>
              <a:rPr lang="en-US" sz="2400" b="1" spc="-2" dirty="0">
                <a:solidFill>
                  <a:srgbClr val="262626"/>
                </a:solidFill>
                <a:latin typeface="Montserrat Bold"/>
                <a:ea typeface="Montserrat Bold"/>
                <a:cs typeface="Montserrat Bold"/>
                <a:sym typeface="Montserrat Bold"/>
              </a:rPr>
              <a:t> exam, patient course</a:t>
            </a:r>
          </a:p>
          <a:p>
            <a:pPr marL="518160" lvl="1" indent="-259080" algn="l">
              <a:lnSpc>
                <a:spcPts val="3911"/>
              </a:lnSpc>
              <a:buFont typeface="Arial"/>
              <a:buChar char="•"/>
            </a:pPr>
            <a:r>
              <a:rPr lang="en-US" sz="2400" b="1" spc="-2" dirty="0">
                <a:solidFill>
                  <a:srgbClr val="262626"/>
                </a:solidFill>
                <a:latin typeface="Montserrat Bold"/>
                <a:ea typeface="Montserrat Bold"/>
                <a:cs typeface="Montserrat Bold"/>
                <a:sym typeface="Montserrat Bold"/>
              </a:rPr>
              <a:t>Include vulnerable populations</a:t>
            </a:r>
          </a:p>
          <a:p>
            <a:pPr marL="1036320" lvl="2" indent="-345440" algn="l">
              <a:lnSpc>
                <a:spcPts val="3911"/>
              </a:lnSpc>
              <a:buFont typeface="Arial"/>
              <a:buChar char="⚬"/>
            </a:pPr>
            <a:r>
              <a:rPr lang="en-US" sz="2400" b="1" spc="-2" dirty="0">
                <a:solidFill>
                  <a:srgbClr val="262626"/>
                </a:solidFill>
                <a:latin typeface="Montserrat Bold"/>
                <a:ea typeface="Montserrat Bold"/>
                <a:cs typeface="Montserrat Bold"/>
                <a:sym typeface="Montserrat Bold"/>
              </a:rPr>
              <a:t>language barriers</a:t>
            </a:r>
          </a:p>
          <a:p>
            <a:pPr marL="1036320" lvl="2" indent="-345440" algn="l">
              <a:lnSpc>
                <a:spcPts val="3911"/>
              </a:lnSpc>
              <a:buFont typeface="Arial"/>
              <a:buChar char="⚬"/>
            </a:pPr>
            <a:r>
              <a:rPr lang="en-US" sz="2400" b="1" spc="-2" dirty="0">
                <a:solidFill>
                  <a:srgbClr val="262626"/>
                </a:solidFill>
                <a:latin typeface="Montserrat Bold"/>
                <a:ea typeface="Montserrat Bold"/>
                <a:cs typeface="Montserrat Bold"/>
                <a:sym typeface="Montserrat Bold"/>
              </a:rPr>
              <a:t>socioeconomic status</a:t>
            </a:r>
          </a:p>
          <a:p>
            <a:pPr marL="1036320" lvl="2" indent="-345440" algn="l">
              <a:lnSpc>
                <a:spcPts val="3911"/>
              </a:lnSpc>
              <a:buFont typeface="Arial"/>
              <a:buChar char="⚬"/>
            </a:pPr>
            <a:r>
              <a:rPr lang="en-US" sz="2400" b="1" spc="-2" dirty="0">
                <a:solidFill>
                  <a:srgbClr val="262626"/>
                </a:solidFill>
                <a:latin typeface="Montserrat Bold"/>
                <a:ea typeface="Montserrat Bold"/>
                <a:cs typeface="Montserrat Bold"/>
                <a:sym typeface="Montserrat Bold"/>
              </a:rPr>
              <a:t>Age</a:t>
            </a:r>
          </a:p>
          <a:p>
            <a:pPr marL="1036320" lvl="2" indent="-345440" algn="l">
              <a:lnSpc>
                <a:spcPts val="3911"/>
              </a:lnSpc>
              <a:buFont typeface="Arial"/>
              <a:buChar char="⚬"/>
            </a:pPr>
            <a:r>
              <a:rPr lang="en-US" sz="2400" b="1" spc="-2" dirty="0">
                <a:solidFill>
                  <a:srgbClr val="262626"/>
                </a:solidFill>
                <a:latin typeface="Montserrat Bold"/>
                <a:ea typeface="Montserrat Bold"/>
                <a:cs typeface="Montserrat Bold"/>
                <a:sym typeface="Montserrat Bold"/>
              </a:rPr>
              <a:t>Mental health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15440810" y="7439810"/>
            <a:ext cx="1818490" cy="1818490"/>
            <a:chOff x="0" y="0"/>
            <a:chExt cx="1079500" cy="1079500"/>
          </a:xfrm>
        </p:grpSpPr>
        <p:sp>
          <p:nvSpPr>
            <p:cNvPr id="3" name="Freeform 3"/>
            <p:cNvSpPr/>
            <p:nvPr/>
          </p:nvSpPr>
          <p:spPr>
            <a:xfrm>
              <a:off x="134620" y="134620"/>
              <a:ext cx="810260" cy="810260"/>
            </a:xfrm>
            <a:custGeom>
              <a:avLst/>
              <a:gdLst/>
              <a:ahLst/>
              <a:cxnLst/>
              <a:rect l="l" t="t" r="r" b="b"/>
              <a:pathLst>
                <a:path w="810260" h="810260">
                  <a:moveTo>
                    <a:pt x="8890" y="0"/>
                  </a:moveTo>
                  <a:cubicBezTo>
                    <a:pt x="3810" y="0"/>
                    <a:pt x="0" y="3810"/>
                    <a:pt x="0" y="8890"/>
                  </a:cubicBezTo>
                  <a:cubicBezTo>
                    <a:pt x="0" y="13970"/>
                    <a:pt x="3810" y="17780"/>
                    <a:pt x="8890" y="17780"/>
                  </a:cubicBezTo>
                  <a:cubicBezTo>
                    <a:pt x="13970" y="17780"/>
                    <a:pt x="17780" y="13970"/>
                    <a:pt x="17780" y="8890"/>
                  </a:cubicBezTo>
                  <a:cubicBezTo>
                    <a:pt x="17780" y="3810"/>
                    <a:pt x="13970" y="0"/>
                    <a:pt x="8890" y="0"/>
                  </a:cubicBezTo>
                  <a:close/>
                  <a:moveTo>
                    <a:pt x="207010" y="0"/>
                  </a:moveTo>
                  <a:cubicBezTo>
                    <a:pt x="201930" y="0"/>
                    <a:pt x="198120" y="3810"/>
                    <a:pt x="198120" y="8890"/>
                  </a:cubicBezTo>
                  <a:cubicBezTo>
                    <a:pt x="198120" y="13970"/>
                    <a:pt x="201930" y="17780"/>
                    <a:pt x="207010" y="17780"/>
                  </a:cubicBezTo>
                  <a:cubicBezTo>
                    <a:pt x="212090" y="17780"/>
                    <a:pt x="215900" y="13970"/>
                    <a:pt x="215900" y="8890"/>
                  </a:cubicBezTo>
                  <a:cubicBezTo>
                    <a:pt x="215900" y="3810"/>
                    <a:pt x="212090" y="0"/>
                    <a:pt x="207010" y="0"/>
                  </a:cubicBezTo>
                  <a:close/>
                  <a:moveTo>
                    <a:pt x="405130" y="0"/>
                  </a:moveTo>
                  <a:cubicBezTo>
                    <a:pt x="400050" y="0"/>
                    <a:pt x="396240" y="3810"/>
                    <a:pt x="396240" y="8890"/>
                  </a:cubicBezTo>
                  <a:cubicBezTo>
                    <a:pt x="396240" y="13970"/>
                    <a:pt x="400050" y="17780"/>
                    <a:pt x="405130" y="17780"/>
                  </a:cubicBezTo>
                  <a:cubicBezTo>
                    <a:pt x="410210" y="17780"/>
                    <a:pt x="414020" y="13970"/>
                    <a:pt x="414020" y="8890"/>
                  </a:cubicBezTo>
                  <a:cubicBezTo>
                    <a:pt x="414020" y="3810"/>
                    <a:pt x="410210" y="0"/>
                    <a:pt x="405130" y="0"/>
                  </a:cubicBezTo>
                  <a:close/>
                  <a:moveTo>
                    <a:pt x="603250" y="0"/>
                  </a:moveTo>
                  <a:cubicBezTo>
                    <a:pt x="598170" y="0"/>
                    <a:pt x="594360" y="3810"/>
                    <a:pt x="594360" y="8890"/>
                  </a:cubicBezTo>
                  <a:cubicBezTo>
                    <a:pt x="594360" y="13970"/>
                    <a:pt x="598170" y="17780"/>
                    <a:pt x="603250" y="17780"/>
                  </a:cubicBezTo>
                  <a:cubicBezTo>
                    <a:pt x="608330" y="17780"/>
                    <a:pt x="612140" y="13970"/>
                    <a:pt x="612140" y="8890"/>
                  </a:cubicBezTo>
                  <a:cubicBezTo>
                    <a:pt x="612140" y="3810"/>
                    <a:pt x="608330" y="0"/>
                    <a:pt x="603250" y="0"/>
                  </a:cubicBezTo>
                  <a:close/>
                  <a:moveTo>
                    <a:pt x="801370" y="0"/>
                  </a:moveTo>
                  <a:cubicBezTo>
                    <a:pt x="796290" y="0"/>
                    <a:pt x="792480" y="3810"/>
                    <a:pt x="792480" y="8890"/>
                  </a:cubicBezTo>
                  <a:cubicBezTo>
                    <a:pt x="792480" y="13970"/>
                    <a:pt x="796290" y="17780"/>
                    <a:pt x="801370" y="17780"/>
                  </a:cubicBezTo>
                  <a:cubicBezTo>
                    <a:pt x="806450" y="17780"/>
                    <a:pt x="810260" y="13970"/>
                    <a:pt x="810260" y="8890"/>
                  </a:cubicBezTo>
                  <a:cubicBezTo>
                    <a:pt x="810260" y="3810"/>
                    <a:pt x="806450" y="0"/>
                    <a:pt x="801370" y="0"/>
                  </a:cubicBezTo>
                  <a:close/>
                  <a:moveTo>
                    <a:pt x="8890" y="198120"/>
                  </a:moveTo>
                  <a:cubicBezTo>
                    <a:pt x="3810" y="198120"/>
                    <a:pt x="0" y="201930"/>
                    <a:pt x="0" y="207010"/>
                  </a:cubicBezTo>
                  <a:cubicBezTo>
                    <a:pt x="0" y="212090"/>
                    <a:pt x="3810" y="215900"/>
                    <a:pt x="8890" y="215900"/>
                  </a:cubicBezTo>
                  <a:cubicBezTo>
                    <a:pt x="13970" y="215900"/>
                    <a:pt x="17780" y="212090"/>
                    <a:pt x="17780" y="207010"/>
                  </a:cubicBezTo>
                  <a:cubicBezTo>
                    <a:pt x="17780" y="201930"/>
                    <a:pt x="13970" y="198120"/>
                    <a:pt x="8890" y="198120"/>
                  </a:cubicBezTo>
                  <a:close/>
                  <a:moveTo>
                    <a:pt x="207010" y="198120"/>
                  </a:moveTo>
                  <a:cubicBezTo>
                    <a:pt x="201930" y="198120"/>
                    <a:pt x="198120" y="201930"/>
                    <a:pt x="198120" y="207010"/>
                  </a:cubicBezTo>
                  <a:cubicBezTo>
                    <a:pt x="198120" y="212090"/>
                    <a:pt x="201930" y="215900"/>
                    <a:pt x="207010" y="215900"/>
                  </a:cubicBezTo>
                  <a:cubicBezTo>
                    <a:pt x="212090" y="215900"/>
                    <a:pt x="215900" y="212090"/>
                    <a:pt x="215900" y="207010"/>
                  </a:cubicBezTo>
                  <a:cubicBezTo>
                    <a:pt x="215900" y="201930"/>
                    <a:pt x="212090" y="198120"/>
                    <a:pt x="207010" y="198120"/>
                  </a:cubicBezTo>
                  <a:close/>
                  <a:moveTo>
                    <a:pt x="405130" y="198120"/>
                  </a:moveTo>
                  <a:cubicBezTo>
                    <a:pt x="400050" y="198120"/>
                    <a:pt x="396240" y="201930"/>
                    <a:pt x="396240" y="207010"/>
                  </a:cubicBezTo>
                  <a:cubicBezTo>
                    <a:pt x="396240" y="212090"/>
                    <a:pt x="400050" y="215900"/>
                    <a:pt x="405130" y="215900"/>
                  </a:cubicBezTo>
                  <a:cubicBezTo>
                    <a:pt x="410210" y="215900"/>
                    <a:pt x="414020" y="212090"/>
                    <a:pt x="414020" y="207010"/>
                  </a:cubicBezTo>
                  <a:cubicBezTo>
                    <a:pt x="414020" y="201930"/>
                    <a:pt x="410210" y="198120"/>
                    <a:pt x="405130" y="198120"/>
                  </a:cubicBezTo>
                  <a:close/>
                  <a:moveTo>
                    <a:pt x="603250" y="198120"/>
                  </a:moveTo>
                  <a:cubicBezTo>
                    <a:pt x="598170" y="198120"/>
                    <a:pt x="594360" y="201930"/>
                    <a:pt x="594360" y="207010"/>
                  </a:cubicBezTo>
                  <a:cubicBezTo>
                    <a:pt x="594360" y="212090"/>
                    <a:pt x="598170" y="215900"/>
                    <a:pt x="603250" y="215900"/>
                  </a:cubicBezTo>
                  <a:cubicBezTo>
                    <a:pt x="608330" y="215900"/>
                    <a:pt x="612140" y="212090"/>
                    <a:pt x="612140" y="207010"/>
                  </a:cubicBezTo>
                  <a:cubicBezTo>
                    <a:pt x="612140" y="201930"/>
                    <a:pt x="608330" y="198120"/>
                    <a:pt x="603250" y="198120"/>
                  </a:cubicBezTo>
                  <a:close/>
                  <a:moveTo>
                    <a:pt x="801370" y="198120"/>
                  </a:moveTo>
                  <a:cubicBezTo>
                    <a:pt x="796290" y="198120"/>
                    <a:pt x="792480" y="201930"/>
                    <a:pt x="792480" y="207010"/>
                  </a:cubicBezTo>
                  <a:cubicBezTo>
                    <a:pt x="792480" y="212090"/>
                    <a:pt x="796290" y="215900"/>
                    <a:pt x="801370" y="215900"/>
                  </a:cubicBezTo>
                  <a:cubicBezTo>
                    <a:pt x="806450" y="215900"/>
                    <a:pt x="810260" y="212090"/>
                    <a:pt x="810260" y="207010"/>
                  </a:cubicBezTo>
                  <a:cubicBezTo>
                    <a:pt x="810260" y="201930"/>
                    <a:pt x="806450" y="198120"/>
                    <a:pt x="801370" y="198120"/>
                  </a:cubicBezTo>
                  <a:close/>
                  <a:moveTo>
                    <a:pt x="8890" y="396240"/>
                  </a:moveTo>
                  <a:cubicBezTo>
                    <a:pt x="3810" y="396240"/>
                    <a:pt x="0" y="400050"/>
                    <a:pt x="0" y="405130"/>
                  </a:cubicBezTo>
                  <a:cubicBezTo>
                    <a:pt x="0" y="410210"/>
                    <a:pt x="3810" y="414020"/>
                    <a:pt x="8890" y="414020"/>
                  </a:cubicBezTo>
                  <a:cubicBezTo>
                    <a:pt x="13970" y="414020"/>
                    <a:pt x="17780" y="410210"/>
                    <a:pt x="17780" y="405130"/>
                  </a:cubicBezTo>
                  <a:cubicBezTo>
                    <a:pt x="17780" y="400050"/>
                    <a:pt x="13970" y="396240"/>
                    <a:pt x="8890" y="396240"/>
                  </a:cubicBezTo>
                  <a:close/>
                  <a:moveTo>
                    <a:pt x="207010" y="396240"/>
                  </a:moveTo>
                  <a:cubicBezTo>
                    <a:pt x="201930" y="396240"/>
                    <a:pt x="198120" y="400050"/>
                    <a:pt x="198120" y="405130"/>
                  </a:cubicBezTo>
                  <a:cubicBezTo>
                    <a:pt x="198120" y="410210"/>
                    <a:pt x="201930" y="414020"/>
                    <a:pt x="207010" y="414020"/>
                  </a:cubicBezTo>
                  <a:cubicBezTo>
                    <a:pt x="212090" y="414020"/>
                    <a:pt x="215900" y="410210"/>
                    <a:pt x="215900" y="405130"/>
                  </a:cubicBezTo>
                  <a:cubicBezTo>
                    <a:pt x="215900" y="400050"/>
                    <a:pt x="212090" y="396240"/>
                    <a:pt x="207010" y="396240"/>
                  </a:cubicBezTo>
                  <a:close/>
                  <a:moveTo>
                    <a:pt x="405130" y="396240"/>
                  </a:moveTo>
                  <a:cubicBezTo>
                    <a:pt x="400050" y="396240"/>
                    <a:pt x="396240" y="400050"/>
                    <a:pt x="396240" y="405130"/>
                  </a:cubicBezTo>
                  <a:cubicBezTo>
                    <a:pt x="396240" y="410210"/>
                    <a:pt x="400050" y="414020"/>
                    <a:pt x="405130" y="414020"/>
                  </a:cubicBezTo>
                  <a:cubicBezTo>
                    <a:pt x="410210" y="414020"/>
                    <a:pt x="414020" y="410210"/>
                    <a:pt x="414020" y="405130"/>
                  </a:cubicBezTo>
                  <a:cubicBezTo>
                    <a:pt x="414020" y="400050"/>
                    <a:pt x="410210" y="396240"/>
                    <a:pt x="405130" y="396240"/>
                  </a:cubicBezTo>
                  <a:close/>
                  <a:moveTo>
                    <a:pt x="603250" y="396240"/>
                  </a:moveTo>
                  <a:cubicBezTo>
                    <a:pt x="598170" y="396240"/>
                    <a:pt x="594360" y="400050"/>
                    <a:pt x="594360" y="405130"/>
                  </a:cubicBezTo>
                  <a:cubicBezTo>
                    <a:pt x="594360" y="410210"/>
                    <a:pt x="598170" y="414020"/>
                    <a:pt x="603250" y="414020"/>
                  </a:cubicBezTo>
                  <a:cubicBezTo>
                    <a:pt x="608330" y="414020"/>
                    <a:pt x="612140" y="410210"/>
                    <a:pt x="612140" y="405130"/>
                  </a:cubicBezTo>
                  <a:cubicBezTo>
                    <a:pt x="612140" y="400050"/>
                    <a:pt x="608330" y="396240"/>
                    <a:pt x="603250" y="396240"/>
                  </a:cubicBezTo>
                  <a:close/>
                  <a:moveTo>
                    <a:pt x="801370" y="396240"/>
                  </a:moveTo>
                  <a:cubicBezTo>
                    <a:pt x="796290" y="396240"/>
                    <a:pt x="792480" y="400050"/>
                    <a:pt x="792480" y="405130"/>
                  </a:cubicBezTo>
                  <a:cubicBezTo>
                    <a:pt x="792480" y="410210"/>
                    <a:pt x="796290" y="414020"/>
                    <a:pt x="801370" y="414020"/>
                  </a:cubicBezTo>
                  <a:cubicBezTo>
                    <a:pt x="806450" y="414020"/>
                    <a:pt x="810260" y="410210"/>
                    <a:pt x="810260" y="405130"/>
                  </a:cubicBezTo>
                  <a:cubicBezTo>
                    <a:pt x="810260" y="400050"/>
                    <a:pt x="806450" y="396240"/>
                    <a:pt x="801370" y="396240"/>
                  </a:cubicBezTo>
                  <a:close/>
                  <a:moveTo>
                    <a:pt x="8890" y="594360"/>
                  </a:moveTo>
                  <a:cubicBezTo>
                    <a:pt x="3810" y="594360"/>
                    <a:pt x="0" y="598170"/>
                    <a:pt x="0" y="603250"/>
                  </a:cubicBezTo>
                  <a:cubicBezTo>
                    <a:pt x="0" y="608330"/>
                    <a:pt x="3810" y="612140"/>
                    <a:pt x="8890" y="612140"/>
                  </a:cubicBezTo>
                  <a:cubicBezTo>
                    <a:pt x="13970" y="612140"/>
                    <a:pt x="17780" y="608330"/>
                    <a:pt x="17780" y="603250"/>
                  </a:cubicBezTo>
                  <a:cubicBezTo>
                    <a:pt x="17780" y="598170"/>
                    <a:pt x="13970" y="594360"/>
                    <a:pt x="8890" y="594360"/>
                  </a:cubicBezTo>
                  <a:close/>
                  <a:moveTo>
                    <a:pt x="207010" y="594360"/>
                  </a:moveTo>
                  <a:cubicBezTo>
                    <a:pt x="201930" y="594360"/>
                    <a:pt x="198120" y="598170"/>
                    <a:pt x="198120" y="603250"/>
                  </a:cubicBezTo>
                  <a:cubicBezTo>
                    <a:pt x="198120" y="608330"/>
                    <a:pt x="201930" y="612140"/>
                    <a:pt x="207010" y="612140"/>
                  </a:cubicBezTo>
                  <a:cubicBezTo>
                    <a:pt x="212090" y="612140"/>
                    <a:pt x="215900" y="608330"/>
                    <a:pt x="215900" y="603250"/>
                  </a:cubicBezTo>
                  <a:cubicBezTo>
                    <a:pt x="215900" y="598170"/>
                    <a:pt x="212090" y="594360"/>
                    <a:pt x="207010" y="594360"/>
                  </a:cubicBezTo>
                  <a:close/>
                  <a:moveTo>
                    <a:pt x="405130" y="594360"/>
                  </a:moveTo>
                  <a:cubicBezTo>
                    <a:pt x="400050" y="594360"/>
                    <a:pt x="396240" y="598170"/>
                    <a:pt x="396240" y="603250"/>
                  </a:cubicBezTo>
                  <a:cubicBezTo>
                    <a:pt x="396240" y="608330"/>
                    <a:pt x="400050" y="612140"/>
                    <a:pt x="405130" y="612140"/>
                  </a:cubicBezTo>
                  <a:cubicBezTo>
                    <a:pt x="410210" y="612140"/>
                    <a:pt x="414020" y="608330"/>
                    <a:pt x="414020" y="603250"/>
                  </a:cubicBezTo>
                  <a:cubicBezTo>
                    <a:pt x="414020" y="598170"/>
                    <a:pt x="410210" y="594360"/>
                    <a:pt x="405130" y="594360"/>
                  </a:cubicBezTo>
                  <a:close/>
                  <a:moveTo>
                    <a:pt x="603250" y="594360"/>
                  </a:moveTo>
                  <a:cubicBezTo>
                    <a:pt x="598170" y="594360"/>
                    <a:pt x="594360" y="598170"/>
                    <a:pt x="594360" y="603250"/>
                  </a:cubicBezTo>
                  <a:cubicBezTo>
                    <a:pt x="594360" y="608330"/>
                    <a:pt x="598170" y="612140"/>
                    <a:pt x="603250" y="612140"/>
                  </a:cubicBezTo>
                  <a:cubicBezTo>
                    <a:pt x="608330" y="612140"/>
                    <a:pt x="612140" y="608330"/>
                    <a:pt x="612140" y="603250"/>
                  </a:cubicBezTo>
                  <a:cubicBezTo>
                    <a:pt x="612140" y="598170"/>
                    <a:pt x="608330" y="594360"/>
                    <a:pt x="603250" y="594360"/>
                  </a:cubicBezTo>
                  <a:close/>
                  <a:moveTo>
                    <a:pt x="801370" y="594360"/>
                  </a:moveTo>
                  <a:cubicBezTo>
                    <a:pt x="796290" y="594360"/>
                    <a:pt x="792480" y="598170"/>
                    <a:pt x="792480" y="603250"/>
                  </a:cubicBezTo>
                  <a:cubicBezTo>
                    <a:pt x="792480" y="608330"/>
                    <a:pt x="796290" y="612140"/>
                    <a:pt x="801370" y="612140"/>
                  </a:cubicBezTo>
                  <a:cubicBezTo>
                    <a:pt x="806450" y="612140"/>
                    <a:pt x="810260" y="608330"/>
                    <a:pt x="810260" y="603250"/>
                  </a:cubicBezTo>
                  <a:cubicBezTo>
                    <a:pt x="810260" y="598170"/>
                    <a:pt x="806450" y="594360"/>
                    <a:pt x="801370" y="594360"/>
                  </a:cubicBezTo>
                  <a:close/>
                  <a:moveTo>
                    <a:pt x="8890" y="792480"/>
                  </a:moveTo>
                  <a:cubicBezTo>
                    <a:pt x="3810" y="792480"/>
                    <a:pt x="0" y="796290"/>
                    <a:pt x="0" y="801370"/>
                  </a:cubicBezTo>
                  <a:cubicBezTo>
                    <a:pt x="0" y="806450"/>
                    <a:pt x="3810" y="810260"/>
                    <a:pt x="8890" y="810260"/>
                  </a:cubicBezTo>
                  <a:cubicBezTo>
                    <a:pt x="13970" y="810260"/>
                    <a:pt x="17780" y="806450"/>
                    <a:pt x="17780" y="801370"/>
                  </a:cubicBezTo>
                  <a:cubicBezTo>
                    <a:pt x="17780" y="796290"/>
                    <a:pt x="13970" y="792480"/>
                    <a:pt x="8890" y="792480"/>
                  </a:cubicBezTo>
                  <a:close/>
                  <a:moveTo>
                    <a:pt x="207010" y="792480"/>
                  </a:moveTo>
                  <a:cubicBezTo>
                    <a:pt x="201930" y="792480"/>
                    <a:pt x="198120" y="796290"/>
                    <a:pt x="198120" y="801370"/>
                  </a:cubicBezTo>
                  <a:cubicBezTo>
                    <a:pt x="198120" y="806450"/>
                    <a:pt x="201930" y="810260"/>
                    <a:pt x="207010" y="810260"/>
                  </a:cubicBezTo>
                  <a:cubicBezTo>
                    <a:pt x="212090" y="810260"/>
                    <a:pt x="215900" y="806450"/>
                    <a:pt x="215900" y="801370"/>
                  </a:cubicBezTo>
                  <a:cubicBezTo>
                    <a:pt x="215900" y="796290"/>
                    <a:pt x="212090" y="792480"/>
                    <a:pt x="207010" y="792480"/>
                  </a:cubicBezTo>
                  <a:close/>
                  <a:moveTo>
                    <a:pt x="405130" y="792480"/>
                  </a:moveTo>
                  <a:cubicBezTo>
                    <a:pt x="400050" y="792480"/>
                    <a:pt x="396240" y="796290"/>
                    <a:pt x="396240" y="801370"/>
                  </a:cubicBezTo>
                  <a:cubicBezTo>
                    <a:pt x="396240" y="806450"/>
                    <a:pt x="400050" y="810260"/>
                    <a:pt x="405130" y="810260"/>
                  </a:cubicBezTo>
                  <a:cubicBezTo>
                    <a:pt x="410210" y="810260"/>
                    <a:pt x="414020" y="806450"/>
                    <a:pt x="414020" y="801370"/>
                  </a:cubicBezTo>
                  <a:cubicBezTo>
                    <a:pt x="414020" y="796290"/>
                    <a:pt x="410210" y="792480"/>
                    <a:pt x="405130" y="792480"/>
                  </a:cubicBezTo>
                  <a:close/>
                  <a:moveTo>
                    <a:pt x="603250" y="792480"/>
                  </a:moveTo>
                  <a:cubicBezTo>
                    <a:pt x="598170" y="792480"/>
                    <a:pt x="594360" y="796290"/>
                    <a:pt x="594360" y="801370"/>
                  </a:cubicBezTo>
                  <a:cubicBezTo>
                    <a:pt x="594360" y="806450"/>
                    <a:pt x="598170" y="810260"/>
                    <a:pt x="603250" y="810260"/>
                  </a:cubicBezTo>
                  <a:cubicBezTo>
                    <a:pt x="608330" y="810260"/>
                    <a:pt x="612140" y="806450"/>
                    <a:pt x="612140" y="801370"/>
                  </a:cubicBezTo>
                  <a:cubicBezTo>
                    <a:pt x="612140" y="796290"/>
                    <a:pt x="608330" y="792480"/>
                    <a:pt x="603250" y="792480"/>
                  </a:cubicBezTo>
                  <a:close/>
                  <a:moveTo>
                    <a:pt x="801370" y="792480"/>
                  </a:moveTo>
                  <a:cubicBezTo>
                    <a:pt x="796290" y="792480"/>
                    <a:pt x="792480" y="796290"/>
                    <a:pt x="792480" y="801370"/>
                  </a:cubicBezTo>
                  <a:cubicBezTo>
                    <a:pt x="792480" y="806450"/>
                    <a:pt x="796290" y="810260"/>
                    <a:pt x="801370" y="810260"/>
                  </a:cubicBezTo>
                  <a:cubicBezTo>
                    <a:pt x="806450" y="810260"/>
                    <a:pt x="810260" y="806450"/>
                    <a:pt x="810260" y="801370"/>
                  </a:cubicBezTo>
                  <a:cubicBezTo>
                    <a:pt x="810260" y="796290"/>
                    <a:pt x="806450" y="792480"/>
                    <a:pt x="801370" y="792480"/>
                  </a:cubicBezTo>
                  <a:close/>
                </a:path>
              </a:pathLst>
            </a:custGeom>
            <a:solidFill>
              <a:srgbClr val="3854E7"/>
            </a:solidFill>
          </p:spPr>
          <p:txBody>
            <a:bodyPr/>
            <a:lstStyle/>
            <a:p>
              <a:endParaRPr lang="en-US"/>
            </a:p>
          </p:txBody>
        </p:sp>
      </p:grpSp>
      <p:sp>
        <p:nvSpPr>
          <p:cNvPr id="4" name="TextBox 4"/>
          <p:cNvSpPr txBox="1"/>
          <p:nvPr/>
        </p:nvSpPr>
        <p:spPr>
          <a:xfrm>
            <a:off x="5490759" y="4071390"/>
            <a:ext cx="7306483" cy="1575435"/>
          </a:xfrm>
          <a:prstGeom prst="rect">
            <a:avLst/>
          </a:prstGeom>
        </p:spPr>
        <p:txBody>
          <a:bodyPr lIns="0" tIns="0" rIns="0" bIns="0" rtlCol="0" anchor="t">
            <a:spAutoFit/>
          </a:bodyPr>
          <a:lstStyle/>
          <a:p>
            <a:pPr algn="ctr">
              <a:lnSpc>
                <a:spcPts val="6120"/>
              </a:lnSpc>
            </a:pPr>
            <a:r>
              <a:rPr lang="en-US" sz="6000" b="1" spc="-6">
                <a:solidFill>
                  <a:srgbClr val="262626"/>
                </a:solidFill>
                <a:latin typeface="Montserrat Semi-Bold"/>
                <a:ea typeface="Montserrat Semi-Bold"/>
                <a:cs typeface="Montserrat Semi-Bold"/>
                <a:sym typeface="Montserrat Semi-Bold"/>
              </a:rPr>
              <a:t>NO CONFLICTS OF INTEREST</a:t>
            </a:r>
          </a:p>
        </p:txBody>
      </p:sp>
      <p:grpSp>
        <p:nvGrpSpPr>
          <p:cNvPr id="5" name="Group 5"/>
          <p:cNvGrpSpPr/>
          <p:nvPr/>
        </p:nvGrpSpPr>
        <p:grpSpPr>
          <a:xfrm>
            <a:off x="1028700" y="1028700"/>
            <a:ext cx="1818490" cy="1818490"/>
            <a:chOff x="0" y="0"/>
            <a:chExt cx="1079500" cy="1079500"/>
          </a:xfrm>
        </p:grpSpPr>
        <p:sp>
          <p:nvSpPr>
            <p:cNvPr id="6" name="Freeform 6"/>
            <p:cNvSpPr/>
            <p:nvPr/>
          </p:nvSpPr>
          <p:spPr>
            <a:xfrm>
              <a:off x="134620" y="134620"/>
              <a:ext cx="810260" cy="810260"/>
            </a:xfrm>
            <a:custGeom>
              <a:avLst/>
              <a:gdLst/>
              <a:ahLst/>
              <a:cxnLst/>
              <a:rect l="l" t="t" r="r" b="b"/>
              <a:pathLst>
                <a:path w="810260" h="810260">
                  <a:moveTo>
                    <a:pt x="8890" y="0"/>
                  </a:moveTo>
                  <a:cubicBezTo>
                    <a:pt x="3810" y="0"/>
                    <a:pt x="0" y="3810"/>
                    <a:pt x="0" y="8890"/>
                  </a:cubicBezTo>
                  <a:cubicBezTo>
                    <a:pt x="0" y="13970"/>
                    <a:pt x="3810" y="17780"/>
                    <a:pt x="8890" y="17780"/>
                  </a:cubicBezTo>
                  <a:cubicBezTo>
                    <a:pt x="13970" y="17780"/>
                    <a:pt x="17780" y="13970"/>
                    <a:pt x="17780" y="8890"/>
                  </a:cubicBezTo>
                  <a:cubicBezTo>
                    <a:pt x="17780" y="3810"/>
                    <a:pt x="13970" y="0"/>
                    <a:pt x="8890" y="0"/>
                  </a:cubicBezTo>
                  <a:close/>
                  <a:moveTo>
                    <a:pt x="207010" y="0"/>
                  </a:moveTo>
                  <a:cubicBezTo>
                    <a:pt x="201930" y="0"/>
                    <a:pt x="198120" y="3810"/>
                    <a:pt x="198120" y="8890"/>
                  </a:cubicBezTo>
                  <a:cubicBezTo>
                    <a:pt x="198120" y="13970"/>
                    <a:pt x="201930" y="17780"/>
                    <a:pt x="207010" y="17780"/>
                  </a:cubicBezTo>
                  <a:cubicBezTo>
                    <a:pt x="212090" y="17780"/>
                    <a:pt x="215900" y="13970"/>
                    <a:pt x="215900" y="8890"/>
                  </a:cubicBezTo>
                  <a:cubicBezTo>
                    <a:pt x="215900" y="3810"/>
                    <a:pt x="212090" y="0"/>
                    <a:pt x="207010" y="0"/>
                  </a:cubicBezTo>
                  <a:close/>
                  <a:moveTo>
                    <a:pt x="405130" y="0"/>
                  </a:moveTo>
                  <a:cubicBezTo>
                    <a:pt x="400050" y="0"/>
                    <a:pt x="396240" y="3810"/>
                    <a:pt x="396240" y="8890"/>
                  </a:cubicBezTo>
                  <a:cubicBezTo>
                    <a:pt x="396240" y="13970"/>
                    <a:pt x="400050" y="17780"/>
                    <a:pt x="405130" y="17780"/>
                  </a:cubicBezTo>
                  <a:cubicBezTo>
                    <a:pt x="410210" y="17780"/>
                    <a:pt x="414020" y="13970"/>
                    <a:pt x="414020" y="8890"/>
                  </a:cubicBezTo>
                  <a:cubicBezTo>
                    <a:pt x="414020" y="3810"/>
                    <a:pt x="410210" y="0"/>
                    <a:pt x="405130" y="0"/>
                  </a:cubicBezTo>
                  <a:close/>
                  <a:moveTo>
                    <a:pt x="603250" y="0"/>
                  </a:moveTo>
                  <a:cubicBezTo>
                    <a:pt x="598170" y="0"/>
                    <a:pt x="594360" y="3810"/>
                    <a:pt x="594360" y="8890"/>
                  </a:cubicBezTo>
                  <a:cubicBezTo>
                    <a:pt x="594360" y="13970"/>
                    <a:pt x="598170" y="17780"/>
                    <a:pt x="603250" y="17780"/>
                  </a:cubicBezTo>
                  <a:cubicBezTo>
                    <a:pt x="608330" y="17780"/>
                    <a:pt x="612140" y="13970"/>
                    <a:pt x="612140" y="8890"/>
                  </a:cubicBezTo>
                  <a:cubicBezTo>
                    <a:pt x="612140" y="3810"/>
                    <a:pt x="608330" y="0"/>
                    <a:pt x="603250" y="0"/>
                  </a:cubicBezTo>
                  <a:close/>
                  <a:moveTo>
                    <a:pt x="801370" y="0"/>
                  </a:moveTo>
                  <a:cubicBezTo>
                    <a:pt x="796290" y="0"/>
                    <a:pt x="792480" y="3810"/>
                    <a:pt x="792480" y="8890"/>
                  </a:cubicBezTo>
                  <a:cubicBezTo>
                    <a:pt x="792480" y="13970"/>
                    <a:pt x="796290" y="17780"/>
                    <a:pt x="801370" y="17780"/>
                  </a:cubicBezTo>
                  <a:cubicBezTo>
                    <a:pt x="806450" y="17780"/>
                    <a:pt x="810260" y="13970"/>
                    <a:pt x="810260" y="8890"/>
                  </a:cubicBezTo>
                  <a:cubicBezTo>
                    <a:pt x="810260" y="3810"/>
                    <a:pt x="806450" y="0"/>
                    <a:pt x="801370" y="0"/>
                  </a:cubicBezTo>
                  <a:close/>
                  <a:moveTo>
                    <a:pt x="8890" y="198120"/>
                  </a:moveTo>
                  <a:cubicBezTo>
                    <a:pt x="3810" y="198120"/>
                    <a:pt x="0" y="201930"/>
                    <a:pt x="0" y="207010"/>
                  </a:cubicBezTo>
                  <a:cubicBezTo>
                    <a:pt x="0" y="212090"/>
                    <a:pt x="3810" y="215900"/>
                    <a:pt x="8890" y="215900"/>
                  </a:cubicBezTo>
                  <a:cubicBezTo>
                    <a:pt x="13970" y="215900"/>
                    <a:pt x="17780" y="212090"/>
                    <a:pt x="17780" y="207010"/>
                  </a:cubicBezTo>
                  <a:cubicBezTo>
                    <a:pt x="17780" y="201930"/>
                    <a:pt x="13970" y="198120"/>
                    <a:pt x="8890" y="198120"/>
                  </a:cubicBezTo>
                  <a:close/>
                  <a:moveTo>
                    <a:pt x="207010" y="198120"/>
                  </a:moveTo>
                  <a:cubicBezTo>
                    <a:pt x="201930" y="198120"/>
                    <a:pt x="198120" y="201930"/>
                    <a:pt x="198120" y="207010"/>
                  </a:cubicBezTo>
                  <a:cubicBezTo>
                    <a:pt x="198120" y="212090"/>
                    <a:pt x="201930" y="215900"/>
                    <a:pt x="207010" y="215900"/>
                  </a:cubicBezTo>
                  <a:cubicBezTo>
                    <a:pt x="212090" y="215900"/>
                    <a:pt x="215900" y="212090"/>
                    <a:pt x="215900" y="207010"/>
                  </a:cubicBezTo>
                  <a:cubicBezTo>
                    <a:pt x="215900" y="201930"/>
                    <a:pt x="212090" y="198120"/>
                    <a:pt x="207010" y="198120"/>
                  </a:cubicBezTo>
                  <a:close/>
                  <a:moveTo>
                    <a:pt x="405130" y="198120"/>
                  </a:moveTo>
                  <a:cubicBezTo>
                    <a:pt x="400050" y="198120"/>
                    <a:pt x="396240" y="201930"/>
                    <a:pt x="396240" y="207010"/>
                  </a:cubicBezTo>
                  <a:cubicBezTo>
                    <a:pt x="396240" y="212090"/>
                    <a:pt x="400050" y="215900"/>
                    <a:pt x="405130" y="215900"/>
                  </a:cubicBezTo>
                  <a:cubicBezTo>
                    <a:pt x="410210" y="215900"/>
                    <a:pt x="414020" y="212090"/>
                    <a:pt x="414020" y="207010"/>
                  </a:cubicBezTo>
                  <a:cubicBezTo>
                    <a:pt x="414020" y="201930"/>
                    <a:pt x="410210" y="198120"/>
                    <a:pt x="405130" y="198120"/>
                  </a:cubicBezTo>
                  <a:close/>
                  <a:moveTo>
                    <a:pt x="603250" y="198120"/>
                  </a:moveTo>
                  <a:cubicBezTo>
                    <a:pt x="598170" y="198120"/>
                    <a:pt x="594360" y="201930"/>
                    <a:pt x="594360" y="207010"/>
                  </a:cubicBezTo>
                  <a:cubicBezTo>
                    <a:pt x="594360" y="212090"/>
                    <a:pt x="598170" y="215900"/>
                    <a:pt x="603250" y="215900"/>
                  </a:cubicBezTo>
                  <a:cubicBezTo>
                    <a:pt x="608330" y="215900"/>
                    <a:pt x="612140" y="212090"/>
                    <a:pt x="612140" y="207010"/>
                  </a:cubicBezTo>
                  <a:cubicBezTo>
                    <a:pt x="612140" y="201930"/>
                    <a:pt x="608330" y="198120"/>
                    <a:pt x="603250" y="198120"/>
                  </a:cubicBezTo>
                  <a:close/>
                  <a:moveTo>
                    <a:pt x="801370" y="198120"/>
                  </a:moveTo>
                  <a:cubicBezTo>
                    <a:pt x="796290" y="198120"/>
                    <a:pt x="792480" y="201930"/>
                    <a:pt x="792480" y="207010"/>
                  </a:cubicBezTo>
                  <a:cubicBezTo>
                    <a:pt x="792480" y="212090"/>
                    <a:pt x="796290" y="215900"/>
                    <a:pt x="801370" y="215900"/>
                  </a:cubicBezTo>
                  <a:cubicBezTo>
                    <a:pt x="806450" y="215900"/>
                    <a:pt x="810260" y="212090"/>
                    <a:pt x="810260" y="207010"/>
                  </a:cubicBezTo>
                  <a:cubicBezTo>
                    <a:pt x="810260" y="201930"/>
                    <a:pt x="806450" y="198120"/>
                    <a:pt x="801370" y="198120"/>
                  </a:cubicBezTo>
                  <a:close/>
                  <a:moveTo>
                    <a:pt x="8890" y="396240"/>
                  </a:moveTo>
                  <a:cubicBezTo>
                    <a:pt x="3810" y="396240"/>
                    <a:pt x="0" y="400050"/>
                    <a:pt x="0" y="405130"/>
                  </a:cubicBezTo>
                  <a:cubicBezTo>
                    <a:pt x="0" y="410210"/>
                    <a:pt x="3810" y="414020"/>
                    <a:pt x="8890" y="414020"/>
                  </a:cubicBezTo>
                  <a:cubicBezTo>
                    <a:pt x="13970" y="414020"/>
                    <a:pt x="17780" y="410210"/>
                    <a:pt x="17780" y="405130"/>
                  </a:cubicBezTo>
                  <a:cubicBezTo>
                    <a:pt x="17780" y="400050"/>
                    <a:pt x="13970" y="396240"/>
                    <a:pt x="8890" y="396240"/>
                  </a:cubicBezTo>
                  <a:close/>
                  <a:moveTo>
                    <a:pt x="207010" y="396240"/>
                  </a:moveTo>
                  <a:cubicBezTo>
                    <a:pt x="201930" y="396240"/>
                    <a:pt x="198120" y="400050"/>
                    <a:pt x="198120" y="405130"/>
                  </a:cubicBezTo>
                  <a:cubicBezTo>
                    <a:pt x="198120" y="410210"/>
                    <a:pt x="201930" y="414020"/>
                    <a:pt x="207010" y="414020"/>
                  </a:cubicBezTo>
                  <a:cubicBezTo>
                    <a:pt x="212090" y="414020"/>
                    <a:pt x="215900" y="410210"/>
                    <a:pt x="215900" y="405130"/>
                  </a:cubicBezTo>
                  <a:cubicBezTo>
                    <a:pt x="215900" y="400050"/>
                    <a:pt x="212090" y="396240"/>
                    <a:pt x="207010" y="396240"/>
                  </a:cubicBezTo>
                  <a:close/>
                  <a:moveTo>
                    <a:pt x="405130" y="396240"/>
                  </a:moveTo>
                  <a:cubicBezTo>
                    <a:pt x="400050" y="396240"/>
                    <a:pt x="396240" y="400050"/>
                    <a:pt x="396240" y="405130"/>
                  </a:cubicBezTo>
                  <a:cubicBezTo>
                    <a:pt x="396240" y="410210"/>
                    <a:pt x="400050" y="414020"/>
                    <a:pt x="405130" y="414020"/>
                  </a:cubicBezTo>
                  <a:cubicBezTo>
                    <a:pt x="410210" y="414020"/>
                    <a:pt x="414020" y="410210"/>
                    <a:pt x="414020" y="405130"/>
                  </a:cubicBezTo>
                  <a:cubicBezTo>
                    <a:pt x="414020" y="400050"/>
                    <a:pt x="410210" y="396240"/>
                    <a:pt x="405130" y="396240"/>
                  </a:cubicBezTo>
                  <a:close/>
                  <a:moveTo>
                    <a:pt x="603250" y="396240"/>
                  </a:moveTo>
                  <a:cubicBezTo>
                    <a:pt x="598170" y="396240"/>
                    <a:pt x="594360" y="400050"/>
                    <a:pt x="594360" y="405130"/>
                  </a:cubicBezTo>
                  <a:cubicBezTo>
                    <a:pt x="594360" y="410210"/>
                    <a:pt x="598170" y="414020"/>
                    <a:pt x="603250" y="414020"/>
                  </a:cubicBezTo>
                  <a:cubicBezTo>
                    <a:pt x="608330" y="414020"/>
                    <a:pt x="612140" y="410210"/>
                    <a:pt x="612140" y="405130"/>
                  </a:cubicBezTo>
                  <a:cubicBezTo>
                    <a:pt x="612140" y="400050"/>
                    <a:pt x="608330" y="396240"/>
                    <a:pt x="603250" y="396240"/>
                  </a:cubicBezTo>
                  <a:close/>
                  <a:moveTo>
                    <a:pt x="801370" y="396240"/>
                  </a:moveTo>
                  <a:cubicBezTo>
                    <a:pt x="796290" y="396240"/>
                    <a:pt x="792480" y="400050"/>
                    <a:pt x="792480" y="405130"/>
                  </a:cubicBezTo>
                  <a:cubicBezTo>
                    <a:pt x="792480" y="410210"/>
                    <a:pt x="796290" y="414020"/>
                    <a:pt x="801370" y="414020"/>
                  </a:cubicBezTo>
                  <a:cubicBezTo>
                    <a:pt x="806450" y="414020"/>
                    <a:pt x="810260" y="410210"/>
                    <a:pt x="810260" y="405130"/>
                  </a:cubicBezTo>
                  <a:cubicBezTo>
                    <a:pt x="810260" y="400050"/>
                    <a:pt x="806450" y="396240"/>
                    <a:pt x="801370" y="396240"/>
                  </a:cubicBezTo>
                  <a:close/>
                  <a:moveTo>
                    <a:pt x="8890" y="594360"/>
                  </a:moveTo>
                  <a:cubicBezTo>
                    <a:pt x="3810" y="594360"/>
                    <a:pt x="0" y="598170"/>
                    <a:pt x="0" y="603250"/>
                  </a:cubicBezTo>
                  <a:cubicBezTo>
                    <a:pt x="0" y="608330"/>
                    <a:pt x="3810" y="612140"/>
                    <a:pt x="8890" y="612140"/>
                  </a:cubicBezTo>
                  <a:cubicBezTo>
                    <a:pt x="13970" y="612140"/>
                    <a:pt x="17780" y="608330"/>
                    <a:pt x="17780" y="603250"/>
                  </a:cubicBezTo>
                  <a:cubicBezTo>
                    <a:pt x="17780" y="598170"/>
                    <a:pt x="13970" y="594360"/>
                    <a:pt x="8890" y="594360"/>
                  </a:cubicBezTo>
                  <a:close/>
                  <a:moveTo>
                    <a:pt x="207010" y="594360"/>
                  </a:moveTo>
                  <a:cubicBezTo>
                    <a:pt x="201930" y="594360"/>
                    <a:pt x="198120" y="598170"/>
                    <a:pt x="198120" y="603250"/>
                  </a:cubicBezTo>
                  <a:cubicBezTo>
                    <a:pt x="198120" y="608330"/>
                    <a:pt x="201930" y="612140"/>
                    <a:pt x="207010" y="612140"/>
                  </a:cubicBezTo>
                  <a:cubicBezTo>
                    <a:pt x="212090" y="612140"/>
                    <a:pt x="215900" y="608330"/>
                    <a:pt x="215900" y="603250"/>
                  </a:cubicBezTo>
                  <a:cubicBezTo>
                    <a:pt x="215900" y="598170"/>
                    <a:pt x="212090" y="594360"/>
                    <a:pt x="207010" y="594360"/>
                  </a:cubicBezTo>
                  <a:close/>
                  <a:moveTo>
                    <a:pt x="405130" y="594360"/>
                  </a:moveTo>
                  <a:cubicBezTo>
                    <a:pt x="400050" y="594360"/>
                    <a:pt x="396240" y="598170"/>
                    <a:pt x="396240" y="603250"/>
                  </a:cubicBezTo>
                  <a:cubicBezTo>
                    <a:pt x="396240" y="608330"/>
                    <a:pt x="400050" y="612140"/>
                    <a:pt x="405130" y="612140"/>
                  </a:cubicBezTo>
                  <a:cubicBezTo>
                    <a:pt x="410210" y="612140"/>
                    <a:pt x="414020" y="608330"/>
                    <a:pt x="414020" y="603250"/>
                  </a:cubicBezTo>
                  <a:cubicBezTo>
                    <a:pt x="414020" y="598170"/>
                    <a:pt x="410210" y="594360"/>
                    <a:pt x="405130" y="594360"/>
                  </a:cubicBezTo>
                  <a:close/>
                  <a:moveTo>
                    <a:pt x="603250" y="594360"/>
                  </a:moveTo>
                  <a:cubicBezTo>
                    <a:pt x="598170" y="594360"/>
                    <a:pt x="594360" y="598170"/>
                    <a:pt x="594360" y="603250"/>
                  </a:cubicBezTo>
                  <a:cubicBezTo>
                    <a:pt x="594360" y="608330"/>
                    <a:pt x="598170" y="612140"/>
                    <a:pt x="603250" y="612140"/>
                  </a:cubicBezTo>
                  <a:cubicBezTo>
                    <a:pt x="608330" y="612140"/>
                    <a:pt x="612140" y="608330"/>
                    <a:pt x="612140" y="603250"/>
                  </a:cubicBezTo>
                  <a:cubicBezTo>
                    <a:pt x="612140" y="598170"/>
                    <a:pt x="608330" y="594360"/>
                    <a:pt x="603250" y="594360"/>
                  </a:cubicBezTo>
                  <a:close/>
                  <a:moveTo>
                    <a:pt x="801370" y="594360"/>
                  </a:moveTo>
                  <a:cubicBezTo>
                    <a:pt x="796290" y="594360"/>
                    <a:pt x="792480" y="598170"/>
                    <a:pt x="792480" y="603250"/>
                  </a:cubicBezTo>
                  <a:cubicBezTo>
                    <a:pt x="792480" y="608330"/>
                    <a:pt x="796290" y="612140"/>
                    <a:pt x="801370" y="612140"/>
                  </a:cubicBezTo>
                  <a:cubicBezTo>
                    <a:pt x="806450" y="612140"/>
                    <a:pt x="810260" y="608330"/>
                    <a:pt x="810260" y="603250"/>
                  </a:cubicBezTo>
                  <a:cubicBezTo>
                    <a:pt x="810260" y="598170"/>
                    <a:pt x="806450" y="594360"/>
                    <a:pt x="801370" y="594360"/>
                  </a:cubicBezTo>
                  <a:close/>
                  <a:moveTo>
                    <a:pt x="8890" y="792480"/>
                  </a:moveTo>
                  <a:cubicBezTo>
                    <a:pt x="3810" y="792480"/>
                    <a:pt x="0" y="796290"/>
                    <a:pt x="0" y="801370"/>
                  </a:cubicBezTo>
                  <a:cubicBezTo>
                    <a:pt x="0" y="806450"/>
                    <a:pt x="3810" y="810260"/>
                    <a:pt x="8890" y="810260"/>
                  </a:cubicBezTo>
                  <a:cubicBezTo>
                    <a:pt x="13970" y="810260"/>
                    <a:pt x="17780" y="806450"/>
                    <a:pt x="17780" y="801370"/>
                  </a:cubicBezTo>
                  <a:cubicBezTo>
                    <a:pt x="17780" y="796290"/>
                    <a:pt x="13970" y="792480"/>
                    <a:pt x="8890" y="792480"/>
                  </a:cubicBezTo>
                  <a:close/>
                  <a:moveTo>
                    <a:pt x="207010" y="792480"/>
                  </a:moveTo>
                  <a:cubicBezTo>
                    <a:pt x="201930" y="792480"/>
                    <a:pt x="198120" y="796290"/>
                    <a:pt x="198120" y="801370"/>
                  </a:cubicBezTo>
                  <a:cubicBezTo>
                    <a:pt x="198120" y="806450"/>
                    <a:pt x="201930" y="810260"/>
                    <a:pt x="207010" y="810260"/>
                  </a:cubicBezTo>
                  <a:cubicBezTo>
                    <a:pt x="212090" y="810260"/>
                    <a:pt x="215900" y="806450"/>
                    <a:pt x="215900" y="801370"/>
                  </a:cubicBezTo>
                  <a:cubicBezTo>
                    <a:pt x="215900" y="796290"/>
                    <a:pt x="212090" y="792480"/>
                    <a:pt x="207010" y="792480"/>
                  </a:cubicBezTo>
                  <a:close/>
                  <a:moveTo>
                    <a:pt x="405130" y="792480"/>
                  </a:moveTo>
                  <a:cubicBezTo>
                    <a:pt x="400050" y="792480"/>
                    <a:pt x="396240" y="796290"/>
                    <a:pt x="396240" y="801370"/>
                  </a:cubicBezTo>
                  <a:cubicBezTo>
                    <a:pt x="396240" y="806450"/>
                    <a:pt x="400050" y="810260"/>
                    <a:pt x="405130" y="810260"/>
                  </a:cubicBezTo>
                  <a:cubicBezTo>
                    <a:pt x="410210" y="810260"/>
                    <a:pt x="414020" y="806450"/>
                    <a:pt x="414020" y="801370"/>
                  </a:cubicBezTo>
                  <a:cubicBezTo>
                    <a:pt x="414020" y="796290"/>
                    <a:pt x="410210" y="792480"/>
                    <a:pt x="405130" y="792480"/>
                  </a:cubicBezTo>
                  <a:close/>
                  <a:moveTo>
                    <a:pt x="603250" y="792480"/>
                  </a:moveTo>
                  <a:cubicBezTo>
                    <a:pt x="598170" y="792480"/>
                    <a:pt x="594360" y="796290"/>
                    <a:pt x="594360" y="801370"/>
                  </a:cubicBezTo>
                  <a:cubicBezTo>
                    <a:pt x="594360" y="806450"/>
                    <a:pt x="598170" y="810260"/>
                    <a:pt x="603250" y="810260"/>
                  </a:cubicBezTo>
                  <a:cubicBezTo>
                    <a:pt x="608330" y="810260"/>
                    <a:pt x="612140" y="806450"/>
                    <a:pt x="612140" y="801370"/>
                  </a:cubicBezTo>
                  <a:cubicBezTo>
                    <a:pt x="612140" y="796290"/>
                    <a:pt x="608330" y="792480"/>
                    <a:pt x="603250" y="792480"/>
                  </a:cubicBezTo>
                  <a:close/>
                  <a:moveTo>
                    <a:pt x="801370" y="792480"/>
                  </a:moveTo>
                  <a:cubicBezTo>
                    <a:pt x="796290" y="792480"/>
                    <a:pt x="792480" y="796290"/>
                    <a:pt x="792480" y="801370"/>
                  </a:cubicBezTo>
                  <a:cubicBezTo>
                    <a:pt x="792480" y="806450"/>
                    <a:pt x="796290" y="810260"/>
                    <a:pt x="801370" y="810260"/>
                  </a:cubicBezTo>
                  <a:cubicBezTo>
                    <a:pt x="806450" y="810260"/>
                    <a:pt x="810260" y="806450"/>
                    <a:pt x="810260" y="801370"/>
                  </a:cubicBezTo>
                  <a:cubicBezTo>
                    <a:pt x="810260" y="796290"/>
                    <a:pt x="806450" y="792480"/>
                    <a:pt x="801370" y="792480"/>
                  </a:cubicBezTo>
                  <a:close/>
                </a:path>
              </a:pathLst>
            </a:custGeom>
            <a:solidFill>
              <a:srgbClr val="3854E7"/>
            </a:solid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727028" y="1500469"/>
            <a:ext cx="12815606" cy="1050335"/>
            <a:chOff x="0" y="0"/>
            <a:chExt cx="2536812" cy="207911"/>
          </a:xfrm>
        </p:grpSpPr>
        <p:sp>
          <p:nvSpPr>
            <p:cNvPr id="3" name="Freeform 3"/>
            <p:cNvSpPr/>
            <p:nvPr/>
          </p:nvSpPr>
          <p:spPr>
            <a:xfrm>
              <a:off x="0" y="0"/>
              <a:ext cx="2536812" cy="207911"/>
            </a:xfrm>
            <a:custGeom>
              <a:avLst/>
              <a:gdLst/>
              <a:ahLst/>
              <a:cxnLst/>
              <a:rect l="l" t="t" r="r" b="b"/>
              <a:pathLst>
                <a:path w="2536812" h="207911">
                  <a:moveTo>
                    <a:pt x="60410" y="0"/>
                  </a:moveTo>
                  <a:lnTo>
                    <a:pt x="2476402" y="0"/>
                  </a:lnTo>
                  <a:cubicBezTo>
                    <a:pt x="2492423" y="0"/>
                    <a:pt x="2507789" y="6365"/>
                    <a:pt x="2519118" y="17694"/>
                  </a:cubicBezTo>
                  <a:cubicBezTo>
                    <a:pt x="2530447" y="29023"/>
                    <a:pt x="2536812" y="44388"/>
                    <a:pt x="2536812" y="60410"/>
                  </a:cubicBezTo>
                  <a:lnTo>
                    <a:pt x="2536812" y="147501"/>
                  </a:lnTo>
                  <a:cubicBezTo>
                    <a:pt x="2536812" y="163522"/>
                    <a:pt x="2530447" y="178888"/>
                    <a:pt x="2519118" y="190217"/>
                  </a:cubicBezTo>
                  <a:cubicBezTo>
                    <a:pt x="2507789" y="201546"/>
                    <a:pt x="2492423" y="207911"/>
                    <a:pt x="2476402" y="207911"/>
                  </a:cubicBezTo>
                  <a:lnTo>
                    <a:pt x="60410" y="207911"/>
                  </a:lnTo>
                  <a:cubicBezTo>
                    <a:pt x="44388" y="207911"/>
                    <a:pt x="29023" y="201546"/>
                    <a:pt x="17694" y="190217"/>
                  </a:cubicBezTo>
                  <a:cubicBezTo>
                    <a:pt x="6365" y="178888"/>
                    <a:pt x="0" y="163522"/>
                    <a:pt x="0" y="147501"/>
                  </a:cubicBezTo>
                  <a:lnTo>
                    <a:pt x="0" y="60410"/>
                  </a:lnTo>
                  <a:cubicBezTo>
                    <a:pt x="0" y="44388"/>
                    <a:pt x="6365" y="29023"/>
                    <a:pt x="17694" y="17694"/>
                  </a:cubicBezTo>
                  <a:cubicBezTo>
                    <a:pt x="29023" y="6365"/>
                    <a:pt x="44388" y="0"/>
                    <a:pt x="60410" y="0"/>
                  </a:cubicBezTo>
                  <a:close/>
                </a:path>
              </a:pathLst>
            </a:custGeom>
            <a:solidFill>
              <a:srgbClr val="3854E7"/>
            </a:solidFill>
          </p:spPr>
          <p:txBody>
            <a:bodyPr/>
            <a:lstStyle/>
            <a:p>
              <a:endParaRPr lang="en-US"/>
            </a:p>
          </p:txBody>
        </p:sp>
        <p:sp>
          <p:nvSpPr>
            <p:cNvPr id="4" name="TextBox 4"/>
            <p:cNvSpPr txBox="1"/>
            <p:nvPr/>
          </p:nvSpPr>
          <p:spPr>
            <a:xfrm>
              <a:off x="0" y="-38100"/>
              <a:ext cx="2536812" cy="246011"/>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044593" y="3710396"/>
            <a:ext cx="14198814" cy="2966469"/>
            <a:chOff x="0" y="0"/>
            <a:chExt cx="3010002" cy="628861"/>
          </a:xfrm>
        </p:grpSpPr>
        <p:sp>
          <p:nvSpPr>
            <p:cNvPr id="6" name="Freeform 6"/>
            <p:cNvSpPr/>
            <p:nvPr/>
          </p:nvSpPr>
          <p:spPr>
            <a:xfrm>
              <a:off x="0" y="0"/>
              <a:ext cx="3010002" cy="628861"/>
            </a:xfrm>
            <a:custGeom>
              <a:avLst/>
              <a:gdLst/>
              <a:ahLst/>
              <a:cxnLst/>
              <a:rect l="l" t="t" r="r" b="b"/>
              <a:pathLst>
                <a:path w="3010002" h="628861">
                  <a:moveTo>
                    <a:pt x="8724" y="0"/>
                  </a:moveTo>
                  <a:lnTo>
                    <a:pt x="3001278" y="0"/>
                  </a:lnTo>
                  <a:cubicBezTo>
                    <a:pt x="3006096" y="0"/>
                    <a:pt x="3010002" y="3906"/>
                    <a:pt x="3010002" y="8724"/>
                  </a:cubicBezTo>
                  <a:lnTo>
                    <a:pt x="3010002" y="620137"/>
                  </a:lnTo>
                  <a:cubicBezTo>
                    <a:pt x="3010002" y="622451"/>
                    <a:pt x="3009083" y="624670"/>
                    <a:pt x="3007447" y="626306"/>
                  </a:cubicBezTo>
                  <a:cubicBezTo>
                    <a:pt x="3005811" y="627942"/>
                    <a:pt x="3003592" y="628861"/>
                    <a:pt x="3001278" y="628861"/>
                  </a:cubicBezTo>
                  <a:lnTo>
                    <a:pt x="8724" y="628861"/>
                  </a:lnTo>
                  <a:cubicBezTo>
                    <a:pt x="3906" y="628861"/>
                    <a:pt x="0" y="624955"/>
                    <a:pt x="0" y="620137"/>
                  </a:cubicBezTo>
                  <a:lnTo>
                    <a:pt x="0" y="8724"/>
                  </a:lnTo>
                  <a:cubicBezTo>
                    <a:pt x="0" y="6410"/>
                    <a:pt x="919" y="4191"/>
                    <a:pt x="2555" y="2555"/>
                  </a:cubicBezTo>
                  <a:cubicBezTo>
                    <a:pt x="4191" y="919"/>
                    <a:pt x="6410" y="0"/>
                    <a:pt x="8724" y="0"/>
                  </a:cubicBezTo>
                  <a:close/>
                </a:path>
              </a:pathLst>
            </a:custGeom>
            <a:solidFill>
              <a:srgbClr val="FFFFFF"/>
            </a:solidFill>
          </p:spPr>
          <p:txBody>
            <a:bodyPr/>
            <a:lstStyle/>
            <a:p>
              <a:endParaRPr lang="en-US"/>
            </a:p>
          </p:txBody>
        </p:sp>
        <p:sp>
          <p:nvSpPr>
            <p:cNvPr id="7" name="TextBox 7"/>
            <p:cNvSpPr txBox="1"/>
            <p:nvPr/>
          </p:nvSpPr>
          <p:spPr>
            <a:xfrm>
              <a:off x="0" y="-38100"/>
              <a:ext cx="3010002" cy="66696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5334162" y="6676865"/>
            <a:ext cx="1818490" cy="1818490"/>
            <a:chOff x="0" y="0"/>
            <a:chExt cx="1079500" cy="1079500"/>
          </a:xfrm>
        </p:grpSpPr>
        <p:sp>
          <p:nvSpPr>
            <p:cNvPr id="9" name="Freeform 9"/>
            <p:cNvSpPr/>
            <p:nvPr/>
          </p:nvSpPr>
          <p:spPr>
            <a:xfrm>
              <a:off x="134620" y="134620"/>
              <a:ext cx="810260" cy="810260"/>
            </a:xfrm>
            <a:custGeom>
              <a:avLst/>
              <a:gdLst/>
              <a:ahLst/>
              <a:cxnLst/>
              <a:rect l="l" t="t" r="r" b="b"/>
              <a:pathLst>
                <a:path w="810260" h="810260">
                  <a:moveTo>
                    <a:pt x="8890" y="0"/>
                  </a:moveTo>
                  <a:cubicBezTo>
                    <a:pt x="3810" y="0"/>
                    <a:pt x="0" y="3810"/>
                    <a:pt x="0" y="8890"/>
                  </a:cubicBezTo>
                  <a:cubicBezTo>
                    <a:pt x="0" y="13970"/>
                    <a:pt x="3810" y="17780"/>
                    <a:pt x="8890" y="17780"/>
                  </a:cubicBezTo>
                  <a:cubicBezTo>
                    <a:pt x="13970" y="17780"/>
                    <a:pt x="17780" y="13970"/>
                    <a:pt x="17780" y="8890"/>
                  </a:cubicBezTo>
                  <a:cubicBezTo>
                    <a:pt x="17780" y="3810"/>
                    <a:pt x="13970" y="0"/>
                    <a:pt x="8890" y="0"/>
                  </a:cubicBezTo>
                  <a:close/>
                  <a:moveTo>
                    <a:pt x="207010" y="0"/>
                  </a:moveTo>
                  <a:cubicBezTo>
                    <a:pt x="201930" y="0"/>
                    <a:pt x="198120" y="3810"/>
                    <a:pt x="198120" y="8890"/>
                  </a:cubicBezTo>
                  <a:cubicBezTo>
                    <a:pt x="198120" y="13970"/>
                    <a:pt x="201930" y="17780"/>
                    <a:pt x="207010" y="17780"/>
                  </a:cubicBezTo>
                  <a:cubicBezTo>
                    <a:pt x="212090" y="17780"/>
                    <a:pt x="215900" y="13970"/>
                    <a:pt x="215900" y="8890"/>
                  </a:cubicBezTo>
                  <a:cubicBezTo>
                    <a:pt x="215900" y="3810"/>
                    <a:pt x="212090" y="0"/>
                    <a:pt x="207010" y="0"/>
                  </a:cubicBezTo>
                  <a:close/>
                  <a:moveTo>
                    <a:pt x="405130" y="0"/>
                  </a:moveTo>
                  <a:cubicBezTo>
                    <a:pt x="400050" y="0"/>
                    <a:pt x="396240" y="3810"/>
                    <a:pt x="396240" y="8890"/>
                  </a:cubicBezTo>
                  <a:cubicBezTo>
                    <a:pt x="396240" y="13970"/>
                    <a:pt x="400050" y="17780"/>
                    <a:pt x="405130" y="17780"/>
                  </a:cubicBezTo>
                  <a:cubicBezTo>
                    <a:pt x="410210" y="17780"/>
                    <a:pt x="414020" y="13970"/>
                    <a:pt x="414020" y="8890"/>
                  </a:cubicBezTo>
                  <a:cubicBezTo>
                    <a:pt x="414020" y="3810"/>
                    <a:pt x="410210" y="0"/>
                    <a:pt x="405130" y="0"/>
                  </a:cubicBezTo>
                  <a:close/>
                  <a:moveTo>
                    <a:pt x="603250" y="0"/>
                  </a:moveTo>
                  <a:cubicBezTo>
                    <a:pt x="598170" y="0"/>
                    <a:pt x="594360" y="3810"/>
                    <a:pt x="594360" y="8890"/>
                  </a:cubicBezTo>
                  <a:cubicBezTo>
                    <a:pt x="594360" y="13970"/>
                    <a:pt x="598170" y="17780"/>
                    <a:pt x="603250" y="17780"/>
                  </a:cubicBezTo>
                  <a:cubicBezTo>
                    <a:pt x="608330" y="17780"/>
                    <a:pt x="612140" y="13970"/>
                    <a:pt x="612140" y="8890"/>
                  </a:cubicBezTo>
                  <a:cubicBezTo>
                    <a:pt x="612140" y="3810"/>
                    <a:pt x="608330" y="0"/>
                    <a:pt x="603250" y="0"/>
                  </a:cubicBezTo>
                  <a:close/>
                  <a:moveTo>
                    <a:pt x="801370" y="0"/>
                  </a:moveTo>
                  <a:cubicBezTo>
                    <a:pt x="796290" y="0"/>
                    <a:pt x="792480" y="3810"/>
                    <a:pt x="792480" y="8890"/>
                  </a:cubicBezTo>
                  <a:cubicBezTo>
                    <a:pt x="792480" y="13970"/>
                    <a:pt x="796290" y="17780"/>
                    <a:pt x="801370" y="17780"/>
                  </a:cubicBezTo>
                  <a:cubicBezTo>
                    <a:pt x="806450" y="17780"/>
                    <a:pt x="810260" y="13970"/>
                    <a:pt x="810260" y="8890"/>
                  </a:cubicBezTo>
                  <a:cubicBezTo>
                    <a:pt x="810260" y="3810"/>
                    <a:pt x="806450" y="0"/>
                    <a:pt x="801370" y="0"/>
                  </a:cubicBezTo>
                  <a:close/>
                  <a:moveTo>
                    <a:pt x="8890" y="198120"/>
                  </a:moveTo>
                  <a:cubicBezTo>
                    <a:pt x="3810" y="198120"/>
                    <a:pt x="0" y="201930"/>
                    <a:pt x="0" y="207010"/>
                  </a:cubicBezTo>
                  <a:cubicBezTo>
                    <a:pt x="0" y="212090"/>
                    <a:pt x="3810" y="215900"/>
                    <a:pt x="8890" y="215900"/>
                  </a:cubicBezTo>
                  <a:cubicBezTo>
                    <a:pt x="13970" y="215900"/>
                    <a:pt x="17780" y="212090"/>
                    <a:pt x="17780" y="207010"/>
                  </a:cubicBezTo>
                  <a:cubicBezTo>
                    <a:pt x="17780" y="201930"/>
                    <a:pt x="13970" y="198120"/>
                    <a:pt x="8890" y="198120"/>
                  </a:cubicBezTo>
                  <a:close/>
                  <a:moveTo>
                    <a:pt x="207010" y="198120"/>
                  </a:moveTo>
                  <a:cubicBezTo>
                    <a:pt x="201930" y="198120"/>
                    <a:pt x="198120" y="201930"/>
                    <a:pt x="198120" y="207010"/>
                  </a:cubicBezTo>
                  <a:cubicBezTo>
                    <a:pt x="198120" y="212090"/>
                    <a:pt x="201930" y="215900"/>
                    <a:pt x="207010" y="215900"/>
                  </a:cubicBezTo>
                  <a:cubicBezTo>
                    <a:pt x="212090" y="215900"/>
                    <a:pt x="215900" y="212090"/>
                    <a:pt x="215900" y="207010"/>
                  </a:cubicBezTo>
                  <a:cubicBezTo>
                    <a:pt x="215900" y="201930"/>
                    <a:pt x="212090" y="198120"/>
                    <a:pt x="207010" y="198120"/>
                  </a:cubicBezTo>
                  <a:close/>
                  <a:moveTo>
                    <a:pt x="405130" y="198120"/>
                  </a:moveTo>
                  <a:cubicBezTo>
                    <a:pt x="400050" y="198120"/>
                    <a:pt x="396240" y="201930"/>
                    <a:pt x="396240" y="207010"/>
                  </a:cubicBezTo>
                  <a:cubicBezTo>
                    <a:pt x="396240" y="212090"/>
                    <a:pt x="400050" y="215900"/>
                    <a:pt x="405130" y="215900"/>
                  </a:cubicBezTo>
                  <a:cubicBezTo>
                    <a:pt x="410210" y="215900"/>
                    <a:pt x="414020" y="212090"/>
                    <a:pt x="414020" y="207010"/>
                  </a:cubicBezTo>
                  <a:cubicBezTo>
                    <a:pt x="414020" y="201930"/>
                    <a:pt x="410210" y="198120"/>
                    <a:pt x="405130" y="198120"/>
                  </a:cubicBezTo>
                  <a:close/>
                  <a:moveTo>
                    <a:pt x="603250" y="198120"/>
                  </a:moveTo>
                  <a:cubicBezTo>
                    <a:pt x="598170" y="198120"/>
                    <a:pt x="594360" y="201930"/>
                    <a:pt x="594360" y="207010"/>
                  </a:cubicBezTo>
                  <a:cubicBezTo>
                    <a:pt x="594360" y="212090"/>
                    <a:pt x="598170" y="215900"/>
                    <a:pt x="603250" y="215900"/>
                  </a:cubicBezTo>
                  <a:cubicBezTo>
                    <a:pt x="608330" y="215900"/>
                    <a:pt x="612140" y="212090"/>
                    <a:pt x="612140" y="207010"/>
                  </a:cubicBezTo>
                  <a:cubicBezTo>
                    <a:pt x="612140" y="201930"/>
                    <a:pt x="608330" y="198120"/>
                    <a:pt x="603250" y="198120"/>
                  </a:cubicBezTo>
                  <a:close/>
                  <a:moveTo>
                    <a:pt x="801370" y="198120"/>
                  </a:moveTo>
                  <a:cubicBezTo>
                    <a:pt x="796290" y="198120"/>
                    <a:pt x="792480" y="201930"/>
                    <a:pt x="792480" y="207010"/>
                  </a:cubicBezTo>
                  <a:cubicBezTo>
                    <a:pt x="792480" y="212090"/>
                    <a:pt x="796290" y="215900"/>
                    <a:pt x="801370" y="215900"/>
                  </a:cubicBezTo>
                  <a:cubicBezTo>
                    <a:pt x="806450" y="215900"/>
                    <a:pt x="810260" y="212090"/>
                    <a:pt x="810260" y="207010"/>
                  </a:cubicBezTo>
                  <a:cubicBezTo>
                    <a:pt x="810260" y="201930"/>
                    <a:pt x="806450" y="198120"/>
                    <a:pt x="801370" y="198120"/>
                  </a:cubicBezTo>
                  <a:close/>
                  <a:moveTo>
                    <a:pt x="8890" y="396240"/>
                  </a:moveTo>
                  <a:cubicBezTo>
                    <a:pt x="3810" y="396240"/>
                    <a:pt x="0" y="400050"/>
                    <a:pt x="0" y="405130"/>
                  </a:cubicBezTo>
                  <a:cubicBezTo>
                    <a:pt x="0" y="410210"/>
                    <a:pt x="3810" y="414020"/>
                    <a:pt x="8890" y="414020"/>
                  </a:cubicBezTo>
                  <a:cubicBezTo>
                    <a:pt x="13970" y="414020"/>
                    <a:pt x="17780" y="410210"/>
                    <a:pt x="17780" y="405130"/>
                  </a:cubicBezTo>
                  <a:cubicBezTo>
                    <a:pt x="17780" y="400050"/>
                    <a:pt x="13970" y="396240"/>
                    <a:pt x="8890" y="396240"/>
                  </a:cubicBezTo>
                  <a:close/>
                  <a:moveTo>
                    <a:pt x="207010" y="396240"/>
                  </a:moveTo>
                  <a:cubicBezTo>
                    <a:pt x="201930" y="396240"/>
                    <a:pt x="198120" y="400050"/>
                    <a:pt x="198120" y="405130"/>
                  </a:cubicBezTo>
                  <a:cubicBezTo>
                    <a:pt x="198120" y="410210"/>
                    <a:pt x="201930" y="414020"/>
                    <a:pt x="207010" y="414020"/>
                  </a:cubicBezTo>
                  <a:cubicBezTo>
                    <a:pt x="212090" y="414020"/>
                    <a:pt x="215900" y="410210"/>
                    <a:pt x="215900" y="405130"/>
                  </a:cubicBezTo>
                  <a:cubicBezTo>
                    <a:pt x="215900" y="400050"/>
                    <a:pt x="212090" y="396240"/>
                    <a:pt x="207010" y="396240"/>
                  </a:cubicBezTo>
                  <a:close/>
                  <a:moveTo>
                    <a:pt x="405130" y="396240"/>
                  </a:moveTo>
                  <a:cubicBezTo>
                    <a:pt x="400050" y="396240"/>
                    <a:pt x="396240" y="400050"/>
                    <a:pt x="396240" y="405130"/>
                  </a:cubicBezTo>
                  <a:cubicBezTo>
                    <a:pt x="396240" y="410210"/>
                    <a:pt x="400050" y="414020"/>
                    <a:pt x="405130" y="414020"/>
                  </a:cubicBezTo>
                  <a:cubicBezTo>
                    <a:pt x="410210" y="414020"/>
                    <a:pt x="414020" y="410210"/>
                    <a:pt x="414020" y="405130"/>
                  </a:cubicBezTo>
                  <a:cubicBezTo>
                    <a:pt x="414020" y="400050"/>
                    <a:pt x="410210" y="396240"/>
                    <a:pt x="405130" y="396240"/>
                  </a:cubicBezTo>
                  <a:close/>
                  <a:moveTo>
                    <a:pt x="603250" y="396240"/>
                  </a:moveTo>
                  <a:cubicBezTo>
                    <a:pt x="598170" y="396240"/>
                    <a:pt x="594360" y="400050"/>
                    <a:pt x="594360" y="405130"/>
                  </a:cubicBezTo>
                  <a:cubicBezTo>
                    <a:pt x="594360" y="410210"/>
                    <a:pt x="598170" y="414020"/>
                    <a:pt x="603250" y="414020"/>
                  </a:cubicBezTo>
                  <a:cubicBezTo>
                    <a:pt x="608330" y="414020"/>
                    <a:pt x="612140" y="410210"/>
                    <a:pt x="612140" y="405130"/>
                  </a:cubicBezTo>
                  <a:cubicBezTo>
                    <a:pt x="612140" y="400050"/>
                    <a:pt x="608330" y="396240"/>
                    <a:pt x="603250" y="396240"/>
                  </a:cubicBezTo>
                  <a:close/>
                  <a:moveTo>
                    <a:pt x="801370" y="396240"/>
                  </a:moveTo>
                  <a:cubicBezTo>
                    <a:pt x="796290" y="396240"/>
                    <a:pt x="792480" y="400050"/>
                    <a:pt x="792480" y="405130"/>
                  </a:cubicBezTo>
                  <a:cubicBezTo>
                    <a:pt x="792480" y="410210"/>
                    <a:pt x="796290" y="414020"/>
                    <a:pt x="801370" y="414020"/>
                  </a:cubicBezTo>
                  <a:cubicBezTo>
                    <a:pt x="806450" y="414020"/>
                    <a:pt x="810260" y="410210"/>
                    <a:pt x="810260" y="405130"/>
                  </a:cubicBezTo>
                  <a:cubicBezTo>
                    <a:pt x="810260" y="400050"/>
                    <a:pt x="806450" y="396240"/>
                    <a:pt x="801370" y="396240"/>
                  </a:cubicBezTo>
                  <a:close/>
                  <a:moveTo>
                    <a:pt x="8890" y="594360"/>
                  </a:moveTo>
                  <a:cubicBezTo>
                    <a:pt x="3810" y="594360"/>
                    <a:pt x="0" y="598170"/>
                    <a:pt x="0" y="603250"/>
                  </a:cubicBezTo>
                  <a:cubicBezTo>
                    <a:pt x="0" y="608330"/>
                    <a:pt x="3810" y="612140"/>
                    <a:pt x="8890" y="612140"/>
                  </a:cubicBezTo>
                  <a:cubicBezTo>
                    <a:pt x="13970" y="612140"/>
                    <a:pt x="17780" y="608330"/>
                    <a:pt x="17780" y="603250"/>
                  </a:cubicBezTo>
                  <a:cubicBezTo>
                    <a:pt x="17780" y="598170"/>
                    <a:pt x="13970" y="594360"/>
                    <a:pt x="8890" y="594360"/>
                  </a:cubicBezTo>
                  <a:close/>
                  <a:moveTo>
                    <a:pt x="207010" y="594360"/>
                  </a:moveTo>
                  <a:cubicBezTo>
                    <a:pt x="201930" y="594360"/>
                    <a:pt x="198120" y="598170"/>
                    <a:pt x="198120" y="603250"/>
                  </a:cubicBezTo>
                  <a:cubicBezTo>
                    <a:pt x="198120" y="608330"/>
                    <a:pt x="201930" y="612140"/>
                    <a:pt x="207010" y="612140"/>
                  </a:cubicBezTo>
                  <a:cubicBezTo>
                    <a:pt x="212090" y="612140"/>
                    <a:pt x="215900" y="608330"/>
                    <a:pt x="215900" y="603250"/>
                  </a:cubicBezTo>
                  <a:cubicBezTo>
                    <a:pt x="215900" y="598170"/>
                    <a:pt x="212090" y="594360"/>
                    <a:pt x="207010" y="594360"/>
                  </a:cubicBezTo>
                  <a:close/>
                  <a:moveTo>
                    <a:pt x="405130" y="594360"/>
                  </a:moveTo>
                  <a:cubicBezTo>
                    <a:pt x="400050" y="594360"/>
                    <a:pt x="396240" y="598170"/>
                    <a:pt x="396240" y="603250"/>
                  </a:cubicBezTo>
                  <a:cubicBezTo>
                    <a:pt x="396240" y="608330"/>
                    <a:pt x="400050" y="612140"/>
                    <a:pt x="405130" y="612140"/>
                  </a:cubicBezTo>
                  <a:cubicBezTo>
                    <a:pt x="410210" y="612140"/>
                    <a:pt x="414020" y="608330"/>
                    <a:pt x="414020" y="603250"/>
                  </a:cubicBezTo>
                  <a:cubicBezTo>
                    <a:pt x="414020" y="598170"/>
                    <a:pt x="410210" y="594360"/>
                    <a:pt x="405130" y="594360"/>
                  </a:cubicBezTo>
                  <a:close/>
                  <a:moveTo>
                    <a:pt x="603250" y="594360"/>
                  </a:moveTo>
                  <a:cubicBezTo>
                    <a:pt x="598170" y="594360"/>
                    <a:pt x="594360" y="598170"/>
                    <a:pt x="594360" y="603250"/>
                  </a:cubicBezTo>
                  <a:cubicBezTo>
                    <a:pt x="594360" y="608330"/>
                    <a:pt x="598170" y="612140"/>
                    <a:pt x="603250" y="612140"/>
                  </a:cubicBezTo>
                  <a:cubicBezTo>
                    <a:pt x="608330" y="612140"/>
                    <a:pt x="612140" y="608330"/>
                    <a:pt x="612140" y="603250"/>
                  </a:cubicBezTo>
                  <a:cubicBezTo>
                    <a:pt x="612140" y="598170"/>
                    <a:pt x="608330" y="594360"/>
                    <a:pt x="603250" y="594360"/>
                  </a:cubicBezTo>
                  <a:close/>
                  <a:moveTo>
                    <a:pt x="801370" y="594360"/>
                  </a:moveTo>
                  <a:cubicBezTo>
                    <a:pt x="796290" y="594360"/>
                    <a:pt x="792480" y="598170"/>
                    <a:pt x="792480" y="603250"/>
                  </a:cubicBezTo>
                  <a:cubicBezTo>
                    <a:pt x="792480" y="608330"/>
                    <a:pt x="796290" y="612140"/>
                    <a:pt x="801370" y="612140"/>
                  </a:cubicBezTo>
                  <a:cubicBezTo>
                    <a:pt x="806450" y="612140"/>
                    <a:pt x="810260" y="608330"/>
                    <a:pt x="810260" y="603250"/>
                  </a:cubicBezTo>
                  <a:cubicBezTo>
                    <a:pt x="810260" y="598170"/>
                    <a:pt x="806450" y="594360"/>
                    <a:pt x="801370" y="594360"/>
                  </a:cubicBezTo>
                  <a:close/>
                  <a:moveTo>
                    <a:pt x="8890" y="792480"/>
                  </a:moveTo>
                  <a:cubicBezTo>
                    <a:pt x="3810" y="792480"/>
                    <a:pt x="0" y="796290"/>
                    <a:pt x="0" y="801370"/>
                  </a:cubicBezTo>
                  <a:cubicBezTo>
                    <a:pt x="0" y="806450"/>
                    <a:pt x="3810" y="810260"/>
                    <a:pt x="8890" y="810260"/>
                  </a:cubicBezTo>
                  <a:cubicBezTo>
                    <a:pt x="13970" y="810260"/>
                    <a:pt x="17780" y="806450"/>
                    <a:pt x="17780" y="801370"/>
                  </a:cubicBezTo>
                  <a:cubicBezTo>
                    <a:pt x="17780" y="796290"/>
                    <a:pt x="13970" y="792480"/>
                    <a:pt x="8890" y="792480"/>
                  </a:cubicBezTo>
                  <a:close/>
                  <a:moveTo>
                    <a:pt x="207010" y="792480"/>
                  </a:moveTo>
                  <a:cubicBezTo>
                    <a:pt x="201930" y="792480"/>
                    <a:pt x="198120" y="796290"/>
                    <a:pt x="198120" y="801370"/>
                  </a:cubicBezTo>
                  <a:cubicBezTo>
                    <a:pt x="198120" y="806450"/>
                    <a:pt x="201930" y="810260"/>
                    <a:pt x="207010" y="810260"/>
                  </a:cubicBezTo>
                  <a:cubicBezTo>
                    <a:pt x="212090" y="810260"/>
                    <a:pt x="215900" y="806450"/>
                    <a:pt x="215900" y="801370"/>
                  </a:cubicBezTo>
                  <a:cubicBezTo>
                    <a:pt x="215900" y="796290"/>
                    <a:pt x="212090" y="792480"/>
                    <a:pt x="207010" y="792480"/>
                  </a:cubicBezTo>
                  <a:close/>
                  <a:moveTo>
                    <a:pt x="405130" y="792480"/>
                  </a:moveTo>
                  <a:cubicBezTo>
                    <a:pt x="400050" y="792480"/>
                    <a:pt x="396240" y="796290"/>
                    <a:pt x="396240" y="801370"/>
                  </a:cubicBezTo>
                  <a:cubicBezTo>
                    <a:pt x="396240" y="806450"/>
                    <a:pt x="400050" y="810260"/>
                    <a:pt x="405130" y="810260"/>
                  </a:cubicBezTo>
                  <a:cubicBezTo>
                    <a:pt x="410210" y="810260"/>
                    <a:pt x="414020" y="806450"/>
                    <a:pt x="414020" y="801370"/>
                  </a:cubicBezTo>
                  <a:cubicBezTo>
                    <a:pt x="414020" y="796290"/>
                    <a:pt x="410210" y="792480"/>
                    <a:pt x="405130" y="792480"/>
                  </a:cubicBezTo>
                  <a:close/>
                  <a:moveTo>
                    <a:pt x="603250" y="792480"/>
                  </a:moveTo>
                  <a:cubicBezTo>
                    <a:pt x="598170" y="792480"/>
                    <a:pt x="594360" y="796290"/>
                    <a:pt x="594360" y="801370"/>
                  </a:cubicBezTo>
                  <a:cubicBezTo>
                    <a:pt x="594360" y="806450"/>
                    <a:pt x="598170" y="810260"/>
                    <a:pt x="603250" y="810260"/>
                  </a:cubicBezTo>
                  <a:cubicBezTo>
                    <a:pt x="608330" y="810260"/>
                    <a:pt x="612140" y="806450"/>
                    <a:pt x="612140" y="801370"/>
                  </a:cubicBezTo>
                  <a:cubicBezTo>
                    <a:pt x="612140" y="796290"/>
                    <a:pt x="608330" y="792480"/>
                    <a:pt x="603250" y="792480"/>
                  </a:cubicBezTo>
                  <a:close/>
                  <a:moveTo>
                    <a:pt x="801370" y="792480"/>
                  </a:moveTo>
                  <a:cubicBezTo>
                    <a:pt x="796290" y="792480"/>
                    <a:pt x="792480" y="796290"/>
                    <a:pt x="792480" y="801370"/>
                  </a:cubicBezTo>
                  <a:cubicBezTo>
                    <a:pt x="792480" y="806450"/>
                    <a:pt x="796290" y="810260"/>
                    <a:pt x="801370" y="810260"/>
                  </a:cubicBezTo>
                  <a:cubicBezTo>
                    <a:pt x="806450" y="810260"/>
                    <a:pt x="810260" y="806450"/>
                    <a:pt x="810260" y="801370"/>
                  </a:cubicBezTo>
                  <a:cubicBezTo>
                    <a:pt x="810260" y="796290"/>
                    <a:pt x="806450" y="792480"/>
                    <a:pt x="801370" y="792480"/>
                  </a:cubicBezTo>
                  <a:close/>
                </a:path>
              </a:pathLst>
            </a:custGeom>
            <a:solidFill>
              <a:srgbClr val="3854E7"/>
            </a:solidFill>
          </p:spPr>
          <p:txBody>
            <a:bodyPr/>
            <a:lstStyle/>
            <a:p>
              <a:endParaRPr lang="en-US"/>
            </a:p>
          </p:txBody>
        </p:sp>
      </p:grpSp>
      <p:sp>
        <p:nvSpPr>
          <p:cNvPr id="10" name="Freeform 10"/>
          <p:cNvSpPr/>
          <p:nvPr/>
        </p:nvSpPr>
        <p:spPr>
          <a:xfrm>
            <a:off x="3493371" y="7586110"/>
            <a:ext cx="11301259" cy="1356151"/>
          </a:xfrm>
          <a:custGeom>
            <a:avLst/>
            <a:gdLst/>
            <a:ahLst/>
            <a:cxnLst/>
            <a:rect l="l" t="t" r="r" b="b"/>
            <a:pathLst>
              <a:path w="11301259" h="1356151">
                <a:moveTo>
                  <a:pt x="0" y="0"/>
                </a:moveTo>
                <a:lnTo>
                  <a:pt x="11301258" y="0"/>
                </a:lnTo>
                <a:lnTo>
                  <a:pt x="11301258" y="1356151"/>
                </a:lnTo>
                <a:lnTo>
                  <a:pt x="0" y="1356151"/>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2894019" y="1654097"/>
            <a:ext cx="12499962" cy="819277"/>
          </a:xfrm>
          <a:prstGeom prst="rect">
            <a:avLst/>
          </a:prstGeom>
        </p:spPr>
        <p:txBody>
          <a:bodyPr lIns="0" tIns="0" rIns="0" bIns="0" rtlCol="0" anchor="t">
            <a:spAutoFit/>
          </a:bodyPr>
          <a:lstStyle/>
          <a:p>
            <a:pPr algn="ctr">
              <a:lnSpc>
                <a:spcPts val="6254"/>
              </a:lnSpc>
            </a:pPr>
            <a:r>
              <a:rPr lang="en-US" sz="5900" b="1" spc="-5">
                <a:solidFill>
                  <a:srgbClr val="FFFFFF"/>
                </a:solidFill>
                <a:latin typeface="Montserrat Semi-Bold"/>
                <a:ea typeface="Montserrat Semi-Bold"/>
                <a:cs typeface="Montserrat Semi-Bold"/>
                <a:sym typeface="Montserrat Semi-Bold"/>
              </a:rPr>
              <a:t>Perform QA After Every Change</a:t>
            </a:r>
          </a:p>
        </p:txBody>
      </p:sp>
      <p:sp>
        <p:nvSpPr>
          <p:cNvPr id="12" name="TextBox 12"/>
          <p:cNvSpPr txBox="1"/>
          <p:nvPr/>
        </p:nvSpPr>
        <p:spPr>
          <a:xfrm>
            <a:off x="2547240" y="4415490"/>
            <a:ext cx="12520841" cy="1945386"/>
          </a:xfrm>
          <a:prstGeom prst="rect">
            <a:avLst/>
          </a:prstGeom>
        </p:spPr>
        <p:txBody>
          <a:bodyPr lIns="0" tIns="0" rIns="0" bIns="0" rtlCol="0" anchor="t">
            <a:spAutoFit/>
          </a:bodyPr>
          <a:lstStyle/>
          <a:p>
            <a:pPr marL="518160" lvl="1" indent="-259080" algn="l">
              <a:lnSpc>
                <a:spcPts val="3911"/>
              </a:lnSpc>
              <a:buFont typeface="Arial"/>
              <a:buChar char="•"/>
            </a:pPr>
            <a:r>
              <a:rPr lang="en-US" sz="2400" b="1" spc="-2">
                <a:solidFill>
                  <a:srgbClr val="262626"/>
                </a:solidFill>
                <a:latin typeface="Montserrat Bold"/>
                <a:ea typeface="Montserrat Bold"/>
                <a:cs typeface="Montserrat Bold"/>
                <a:sym typeface="Montserrat Bold"/>
              </a:rPr>
              <a:t>Avoid making too many changes without confirming accuracy</a:t>
            </a:r>
          </a:p>
          <a:p>
            <a:pPr marL="518160" lvl="1" indent="-259080" algn="l">
              <a:lnSpc>
                <a:spcPts val="3911"/>
              </a:lnSpc>
              <a:buFont typeface="Arial"/>
              <a:buChar char="•"/>
            </a:pPr>
            <a:r>
              <a:rPr lang="en-US" sz="2400" b="1" spc="-2">
                <a:solidFill>
                  <a:srgbClr val="262626"/>
                </a:solidFill>
                <a:latin typeface="Montserrat Bold"/>
                <a:ea typeface="Montserrat Bold"/>
                <a:cs typeface="Montserrat Bold"/>
                <a:sym typeface="Montserrat Bold"/>
              </a:rPr>
              <a:t>Once too many inaccuracies are imbedded it becomes harder to correct</a:t>
            </a:r>
          </a:p>
          <a:p>
            <a:pPr marL="1036320" lvl="2" indent="-345440" algn="l">
              <a:lnSpc>
                <a:spcPts val="3911"/>
              </a:lnSpc>
              <a:buFont typeface="Arial"/>
              <a:buChar char="⚬"/>
            </a:pPr>
            <a:r>
              <a:rPr lang="en-US" sz="2400" b="1" spc="-2">
                <a:solidFill>
                  <a:srgbClr val="262626"/>
                </a:solidFill>
                <a:latin typeface="Montserrat Bold"/>
                <a:ea typeface="Montserrat Bold"/>
                <a:cs typeface="Montserrat Bold"/>
                <a:sym typeface="Montserrat Bold"/>
              </a:rPr>
              <a:t>snowball effect</a:t>
            </a:r>
          </a:p>
          <a:p>
            <a:pPr marL="518160" lvl="1" indent="-259080" algn="l">
              <a:lnSpc>
                <a:spcPts val="3911"/>
              </a:lnSpc>
              <a:buFont typeface="Arial"/>
              <a:buChar char="•"/>
            </a:pPr>
            <a:r>
              <a:rPr lang="en-US" sz="2400" b="1" spc="-2">
                <a:solidFill>
                  <a:srgbClr val="262626"/>
                </a:solidFill>
                <a:latin typeface="Montserrat Bold"/>
                <a:ea typeface="Montserrat Bold"/>
                <a:cs typeface="Montserrat Bold"/>
                <a:sym typeface="Montserrat Bold"/>
              </a:rPr>
              <a:t>Save earlier versions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727028" y="1500469"/>
            <a:ext cx="12815606" cy="1050335"/>
            <a:chOff x="0" y="0"/>
            <a:chExt cx="2536812" cy="207911"/>
          </a:xfrm>
        </p:grpSpPr>
        <p:sp>
          <p:nvSpPr>
            <p:cNvPr id="3" name="Freeform 3"/>
            <p:cNvSpPr/>
            <p:nvPr/>
          </p:nvSpPr>
          <p:spPr>
            <a:xfrm>
              <a:off x="0" y="0"/>
              <a:ext cx="2536812" cy="207911"/>
            </a:xfrm>
            <a:custGeom>
              <a:avLst/>
              <a:gdLst/>
              <a:ahLst/>
              <a:cxnLst/>
              <a:rect l="l" t="t" r="r" b="b"/>
              <a:pathLst>
                <a:path w="2536812" h="207911">
                  <a:moveTo>
                    <a:pt x="60410" y="0"/>
                  </a:moveTo>
                  <a:lnTo>
                    <a:pt x="2476402" y="0"/>
                  </a:lnTo>
                  <a:cubicBezTo>
                    <a:pt x="2492423" y="0"/>
                    <a:pt x="2507789" y="6365"/>
                    <a:pt x="2519118" y="17694"/>
                  </a:cubicBezTo>
                  <a:cubicBezTo>
                    <a:pt x="2530447" y="29023"/>
                    <a:pt x="2536812" y="44388"/>
                    <a:pt x="2536812" y="60410"/>
                  </a:cubicBezTo>
                  <a:lnTo>
                    <a:pt x="2536812" y="147501"/>
                  </a:lnTo>
                  <a:cubicBezTo>
                    <a:pt x="2536812" y="163522"/>
                    <a:pt x="2530447" y="178888"/>
                    <a:pt x="2519118" y="190217"/>
                  </a:cubicBezTo>
                  <a:cubicBezTo>
                    <a:pt x="2507789" y="201546"/>
                    <a:pt x="2492423" y="207911"/>
                    <a:pt x="2476402" y="207911"/>
                  </a:cubicBezTo>
                  <a:lnTo>
                    <a:pt x="60410" y="207911"/>
                  </a:lnTo>
                  <a:cubicBezTo>
                    <a:pt x="44388" y="207911"/>
                    <a:pt x="29023" y="201546"/>
                    <a:pt x="17694" y="190217"/>
                  </a:cubicBezTo>
                  <a:cubicBezTo>
                    <a:pt x="6365" y="178888"/>
                    <a:pt x="0" y="163522"/>
                    <a:pt x="0" y="147501"/>
                  </a:cubicBezTo>
                  <a:lnTo>
                    <a:pt x="0" y="60410"/>
                  </a:lnTo>
                  <a:cubicBezTo>
                    <a:pt x="0" y="44388"/>
                    <a:pt x="6365" y="29023"/>
                    <a:pt x="17694" y="17694"/>
                  </a:cubicBezTo>
                  <a:cubicBezTo>
                    <a:pt x="29023" y="6365"/>
                    <a:pt x="44388" y="0"/>
                    <a:pt x="60410" y="0"/>
                  </a:cubicBezTo>
                  <a:close/>
                </a:path>
              </a:pathLst>
            </a:custGeom>
            <a:solidFill>
              <a:srgbClr val="3854E7"/>
            </a:solidFill>
          </p:spPr>
          <p:txBody>
            <a:bodyPr/>
            <a:lstStyle/>
            <a:p>
              <a:endParaRPr lang="en-US"/>
            </a:p>
          </p:txBody>
        </p:sp>
        <p:sp>
          <p:nvSpPr>
            <p:cNvPr id="4" name="TextBox 4"/>
            <p:cNvSpPr txBox="1"/>
            <p:nvPr/>
          </p:nvSpPr>
          <p:spPr>
            <a:xfrm>
              <a:off x="0" y="-38100"/>
              <a:ext cx="2536812" cy="246011"/>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044593" y="3710397"/>
            <a:ext cx="14198814" cy="2118903"/>
            <a:chOff x="0" y="0"/>
            <a:chExt cx="3010002" cy="628861"/>
          </a:xfrm>
        </p:grpSpPr>
        <p:sp>
          <p:nvSpPr>
            <p:cNvPr id="6" name="Freeform 6"/>
            <p:cNvSpPr/>
            <p:nvPr/>
          </p:nvSpPr>
          <p:spPr>
            <a:xfrm>
              <a:off x="0" y="0"/>
              <a:ext cx="3010002" cy="628861"/>
            </a:xfrm>
            <a:custGeom>
              <a:avLst/>
              <a:gdLst/>
              <a:ahLst/>
              <a:cxnLst/>
              <a:rect l="l" t="t" r="r" b="b"/>
              <a:pathLst>
                <a:path w="3010002" h="628861">
                  <a:moveTo>
                    <a:pt x="8724" y="0"/>
                  </a:moveTo>
                  <a:lnTo>
                    <a:pt x="3001278" y="0"/>
                  </a:lnTo>
                  <a:cubicBezTo>
                    <a:pt x="3006096" y="0"/>
                    <a:pt x="3010002" y="3906"/>
                    <a:pt x="3010002" y="8724"/>
                  </a:cubicBezTo>
                  <a:lnTo>
                    <a:pt x="3010002" y="620137"/>
                  </a:lnTo>
                  <a:cubicBezTo>
                    <a:pt x="3010002" y="622451"/>
                    <a:pt x="3009083" y="624670"/>
                    <a:pt x="3007447" y="626306"/>
                  </a:cubicBezTo>
                  <a:cubicBezTo>
                    <a:pt x="3005811" y="627942"/>
                    <a:pt x="3003592" y="628861"/>
                    <a:pt x="3001278" y="628861"/>
                  </a:cubicBezTo>
                  <a:lnTo>
                    <a:pt x="8724" y="628861"/>
                  </a:lnTo>
                  <a:cubicBezTo>
                    <a:pt x="3906" y="628861"/>
                    <a:pt x="0" y="624955"/>
                    <a:pt x="0" y="620137"/>
                  </a:cubicBezTo>
                  <a:lnTo>
                    <a:pt x="0" y="8724"/>
                  </a:lnTo>
                  <a:cubicBezTo>
                    <a:pt x="0" y="6410"/>
                    <a:pt x="919" y="4191"/>
                    <a:pt x="2555" y="2555"/>
                  </a:cubicBezTo>
                  <a:cubicBezTo>
                    <a:pt x="4191" y="919"/>
                    <a:pt x="6410" y="0"/>
                    <a:pt x="8724" y="0"/>
                  </a:cubicBezTo>
                  <a:close/>
                </a:path>
              </a:pathLst>
            </a:custGeom>
            <a:solidFill>
              <a:srgbClr val="FFFFFF"/>
            </a:solidFill>
          </p:spPr>
          <p:txBody>
            <a:bodyPr/>
            <a:lstStyle/>
            <a:p>
              <a:endParaRPr lang="en-US"/>
            </a:p>
          </p:txBody>
        </p:sp>
        <p:sp>
          <p:nvSpPr>
            <p:cNvPr id="7" name="TextBox 7"/>
            <p:cNvSpPr txBox="1"/>
            <p:nvPr/>
          </p:nvSpPr>
          <p:spPr>
            <a:xfrm>
              <a:off x="0" y="-38100"/>
              <a:ext cx="3010002" cy="66696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5334162" y="6676865"/>
            <a:ext cx="1818490" cy="1818490"/>
            <a:chOff x="0" y="0"/>
            <a:chExt cx="1079500" cy="1079500"/>
          </a:xfrm>
        </p:grpSpPr>
        <p:sp>
          <p:nvSpPr>
            <p:cNvPr id="9" name="Freeform 9"/>
            <p:cNvSpPr/>
            <p:nvPr/>
          </p:nvSpPr>
          <p:spPr>
            <a:xfrm>
              <a:off x="134620" y="134620"/>
              <a:ext cx="810260" cy="810260"/>
            </a:xfrm>
            <a:custGeom>
              <a:avLst/>
              <a:gdLst/>
              <a:ahLst/>
              <a:cxnLst/>
              <a:rect l="l" t="t" r="r" b="b"/>
              <a:pathLst>
                <a:path w="810260" h="810260">
                  <a:moveTo>
                    <a:pt x="8890" y="0"/>
                  </a:moveTo>
                  <a:cubicBezTo>
                    <a:pt x="3810" y="0"/>
                    <a:pt x="0" y="3810"/>
                    <a:pt x="0" y="8890"/>
                  </a:cubicBezTo>
                  <a:cubicBezTo>
                    <a:pt x="0" y="13970"/>
                    <a:pt x="3810" y="17780"/>
                    <a:pt x="8890" y="17780"/>
                  </a:cubicBezTo>
                  <a:cubicBezTo>
                    <a:pt x="13970" y="17780"/>
                    <a:pt x="17780" y="13970"/>
                    <a:pt x="17780" y="8890"/>
                  </a:cubicBezTo>
                  <a:cubicBezTo>
                    <a:pt x="17780" y="3810"/>
                    <a:pt x="13970" y="0"/>
                    <a:pt x="8890" y="0"/>
                  </a:cubicBezTo>
                  <a:close/>
                  <a:moveTo>
                    <a:pt x="207010" y="0"/>
                  </a:moveTo>
                  <a:cubicBezTo>
                    <a:pt x="201930" y="0"/>
                    <a:pt x="198120" y="3810"/>
                    <a:pt x="198120" y="8890"/>
                  </a:cubicBezTo>
                  <a:cubicBezTo>
                    <a:pt x="198120" y="13970"/>
                    <a:pt x="201930" y="17780"/>
                    <a:pt x="207010" y="17780"/>
                  </a:cubicBezTo>
                  <a:cubicBezTo>
                    <a:pt x="212090" y="17780"/>
                    <a:pt x="215900" y="13970"/>
                    <a:pt x="215900" y="8890"/>
                  </a:cubicBezTo>
                  <a:cubicBezTo>
                    <a:pt x="215900" y="3810"/>
                    <a:pt x="212090" y="0"/>
                    <a:pt x="207010" y="0"/>
                  </a:cubicBezTo>
                  <a:close/>
                  <a:moveTo>
                    <a:pt x="405130" y="0"/>
                  </a:moveTo>
                  <a:cubicBezTo>
                    <a:pt x="400050" y="0"/>
                    <a:pt x="396240" y="3810"/>
                    <a:pt x="396240" y="8890"/>
                  </a:cubicBezTo>
                  <a:cubicBezTo>
                    <a:pt x="396240" y="13970"/>
                    <a:pt x="400050" y="17780"/>
                    <a:pt x="405130" y="17780"/>
                  </a:cubicBezTo>
                  <a:cubicBezTo>
                    <a:pt x="410210" y="17780"/>
                    <a:pt x="414020" y="13970"/>
                    <a:pt x="414020" y="8890"/>
                  </a:cubicBezTo>
                  <a:cubicBezTo>
                    <a:pt x="414020" y="3810"/>
                    <a:pt x="410210" y="0"/>
                    <a:pt x="405130" y="0"/>
                  </a:cubicBezTo>
                  <a:close/>
                  <a:moveTo>
                    <a:pt x="603250" y="0"/>
                  </a:moveTo>
                  <a:cubicBezTo>
                    <a:pt x="598170" y="0"/>
                    <a:pt x="594360" y="3810"/>
                    <a:pt x="594360" y="8890"/>
                  </a:cubicBezTo>
                  <a:cubicBezTo>
                    <a:pt x="594360" y="13970"/>
                    <a:pt x="598170" y="17780"/>
                    <a:pt x="603250" y="17780"/>
                  </a:cubicBezTo>
                  <a:cubicBezTo>
                    <a:pt x="608330" y="17780"/>
                    <a:pt x="612140" y="13970"/>
                    <a:pt x="612140" y="8890"/>
                  </a:cubicBezTo>
                  <a:cubicBezTo>
                    <a:pt x="612140" y="3810"/>
                    <a:pt x="608330" y="0"/>
                    <a:pt x="603250" y="0"/>
                  </a:cubicBezTo>
                  <a:close/>
                  <a:moveTo>
                    <a:pt x="801370" y="0"/>
                  </a:moveTo>
                  <a:cubicBezTo>
                    <a:pt x="796290" y="0"/>
                    <a:pt x="792480" y="3810"/>
                    <a:pt x="792480" y="8890"/>
                  </a:cubicBezTo>
                  <a:cubicBezTo>
                    <a:pt x="792480" y="13970"/>
                    <a:pt x="796290" y="17780"/>
                    <a:pt x="801370" y="17780"/>
                  </a:cubicBezTo>
                  <a:cubicBezTo>
                    <a:pt x="806450" y="17780"/>
                    <a:pt x="810260" y="13970"/>
                    <a:pt x="810260" y="8890"/>
                  </a:cubicBezTo>
                  <a:cubicBezTo>
                    <a:pt x="810260" y="3810"/>
                    <a:pt x="806450" y="0"/>
                    <a:pt x="801370" y="0"/>
                  </a:cubicBezTo>
                  <a:close/>
                  <a:moveTo>
                    <a:pt x="8890" y="198120"/>
                  </a:moveTo>
                  <a:cubicBezTo>
                    <a:pt x="3810" y="198120"/>
                    <a:pt x="0" y="201930"/>
                    <a:pt x="0" y="207010"/>
                  </a:cubicBezTo>
                  <a:cubicBezTo>
                    <a:pt x="0" y="212090"/>
                    <a:pt x="3810" y="215900"/>
                    <a:pt x="8890" y="215900"/>
                  </a:cubicBezTo>
                  <a:cubicBezTo>
                    <a:pt x="13970" y="215900"/>
                    <a:pt x="17780" y="212090"/>
                    <a:pt x="17780" y="207010"/>
                  </a:cubicBezTo>
                  <a:cubicBezTo>
                    <a:pt x="17780" y="201930"/>
                    <a:pt x="13970" y="198120"/>
                    <a:pt x="8890" y="198120"/>
                  </a:cubicBezTo>
                  <a:close/>
                  <a:moveTo>
                    <a:pt x="207010" y="198120"/>
                  </a:moveTo>
                  <a:cubicBezTo>
                    <a:pt x="201930" y="198120"/>
                    <a:pt x="198120" y="201930"/>
                    <a:pt x="198120" y="207010"/>
                  </a:cubicBezTo>
                  <a:cubicBezTo>
                    <a:pt x="198120" y="212090"/>
                    <a:pt x="201930" y="215900"/>
                    <a:pt x="207010" y="215900"/>
                  </a:cubicBezTo>
                  <a:cubicBezTo>
                    <a:pt x="212090" y="215900"/>
                    <a:pt x="215900" y="212090"/>
                    <a:pt x="215900" y="207010"/>
                  </a:cubicBezTo>
                  <a:cubicBezTo>
                    <a:pt x="215900" y="201930"/>
                    <a:pt x="212090" y="198120"/>
                    <a:pt x="207010" y="198120"/>
                  </a:cubicBezTo>
                  <a:close/>
                  <a:moveTo>
                    <a:pt x="405130" y="198120"/>
                  </a:moveTo>
                  <a:cubicBezTo>
                    <a:pt x="400050" y="198120"/>
                    <a:pt x="396240" y="201930"/>
                    <a:pt x="396240" y="207010"/>
                  </a:cubicBezTo>
                  <a:cubicBezTo>
                    <a:pt x="396240" y="212090"/>
                    <a:pt x="400050" y="215900"/>
                    <a:pt x="405130" y="215900"/>
                  </a:cubicBezTo>
                  <a:cubicBezTo>
                    <a:pt x="410210" y="215900"/>
                    <a:pt x="414020" y="212090"/>
                    <a:pt x="414020" y="207010"/>
                  </a:cubicBezTo>
                  <a:cubicBezTo>
                    <a:pt x="414020" y="201930"/>
                    <a:pt x="410210" y="198120"/>
                    <a:pt x="405130" y="198120"/>
                  </a:cubicBezTo>
                  <a:close/>
                  <a:moveTo>
                    <a:pt x="603250" y="198120"/>
                  </a:moveTo>
                  <a:cubicBezTo>
                    <a:pt x="598170" y="198120"/>
                    <a:pt x="594360" y="201930"/>
                    <a:pt x="594360" y="207010"/>
                  </a:cubicBezTo>
                  <a:cubicBezTo>
                    <a:pt x="594360" y="212090"/>
                    <a:pt x="598170" y="215900"/>
                    <a:pt x="603250" y="215900"/>
                  </a:cubicBezTo>
                  <a:cubicBezTo>
                    <a:pt x="608330" y="215900"/>
                    <a:pt x="612140" y="212090"/>
                    <a:pt x="612140" y="207010"/>
                  </a:cubicBezTo>
                  <a:cubicBezTo>
                    <a:pt x="612140" y="201930"/>
                    <a:pt x="608330" y="198120"/>
                    <a:pt x="603250" y="198120"/>
                  </a:cubicBezTo>
                  <a:close/>
                  <a:moveTo>
                    <a:pt x="801370" y="198120"/>
                  </a:moveTo>
                  <a:cubicBezTo>
                    <a:pt x="796290" y="198120"/>
                    <a:pt x="792480" y="201930"/>
                    <a:pt x="792480" y="207010"/>
                  </a:cubicBezTo>
                  <a:cubicBezTo>
                    <a:pt x="792480" y="212090"/>
                    <a:pt x="796290" y="215900"/>
                    <a:pt x="801370" y="215900"/>
                  </a:cubicBezTo>
                  <a:cubicBezTo>
                    <a:pt x="806450" y="215900"/>
                    <a:pt x="810260" y="212090"/>
                    <a:pt x="810260" y="207010"/>
                  </a:cubicBezTo>
                  <a:cubicBezTo>
                    <a:pt x="810260" y="201930"/>
                    <a:pt x="806450" y="198120"/>
                    <a:pt x="801370" y="198120"/>
                  </a:cubicBezTo>
                  <a:close/>
                  <a:moveTo>
                    <a:pt x="8890" y="396240"/>
                  </a:moveTo>
                  <a:cubicBezTo>
                    <a:pt x="3810" y="396240"/>
                    <a:pt x="0" y="400050"/>
                    <a:pt x="0" y="405130"/>
                  </a:cubicBezTo>
                  <a:cubicBezTo>
                    <a:pt x="0" y="410210"/>
                    <a:pt x="3810" y="414020"/>
                    <a:pt x="8890" y="414020"/>
                  </a:cubicBezTo>
                  <a:cubicBezTo>
                    <a:pt x="13970" y="414020"/>
                    <a:pt x="17780" y="410210"/>
                    <a:pt x="17780" y="405130"/>
                  </a:cubicBezTo>
                  <a:cubicBezTo>
                    <a:pt x="17780" y="400050"/>
                    <a:pt x="13970" y="396240"/>
                    <a:pt x="8890" y="396240"/>
                  </a:cubicBezTo>
                  <a:close/>
                  <a:moveTo>
                    <a:pt x="207010" y="396240"/>
                  </a:moveTo>
                  <a:cubicBezTo>
                    <a:pt x="201930" y="396240"/>
                    <a:pt x="198120" y="400050"/>
                    <a:pt x="198120" y="405130"/>
                  </a:cubicBezTo>
                  <a:cubicBezTo>
                    <a:pt x="198120" y="410210"/>
                    <a:pt x="201930" y="414020"/>
                    <a:pt x="207010" y="414020"/>
                  </a:cubicBezTo>
                  <a:cubicBezTo>
                    <a:pt x="212090" y="414020"/>
                    <a:pt x="215900" y="410210"/>
                    <a:pt x="215900" y="405130"/>
                  </a:cubicBezTo>
                  <a:cubicBezTo>
                    <a:pt x="215900" y="400050"/>
                    <a:pt x="212090" y="396240"/>
                    <a:pt x="207010" y="396240"/>
                  </a:cubicBezTo>
                  <a:close/>
                  <a:moveTo>
                    <a:pt x="405130" y="396240"/>
                  </a:moveTo>
                  <a:cubicBezTo>
                    <a:pt x="400050" y="396240"/>
                    <a:pt x="396240" y="400050"/>
                    <a:pt x="396240" y="405130"/>
                  </a:cubicBezTo>
                  <a:cubicBezTo>
                    <a:pt x="396240" y="410210"/>
                    <a:pt x="400050" y="414020"/>
                    <a:pt x="405130" y="414020"/>
                  </a:cubicBezTo>
                  <a:cubicBezTo>
                    <a:pt x="410210" y="414020"/>
                    <a:pt x="414020" y="410210"/>
                    <a:pt x="414020" y="405130"/>
                  </a:cubicBezTo>
                  <a:cubicBezTo>
                    <a:pt x="414020" y="400050"/>
                    <a:pt x="410210" y="396240"/>
                    <a:pt x="405130" y="396240"/>
                  </a:cubicBezTo>
                  <a:close/>
                  <a:moveTo>
                    <a:pt x="603250" y="396240"/>
                  </a:moveTo>
                  <a:cubicBezTo>
                    <a:pt x="598170" y="396240"/>
                    <a:pt x="594360" y="400050"/>
                    <a:pt x="594360" y="405130"/>
                  </a:cubicBezTo>
                  <a:cubicBezTo>
                    <a:pt x="594360" y="410210"/>
                    <a:pt x="598170" y="414020"/>
                    <a:pt x="603250" y="414020"/>
                  </a:cubicBezTo>
                  <a:cubicBezTo>
                    <a:pt x="608330" y="414020"/>
                    <a:pt x="612140" y="410210"/>
                    <a:pt x="612140" y="405130"/>
                  </a:cubicBezTo>
                  <a:cubicBezTo>
                    <a:pt x="612140" y="400050"/>
                    <a:pt x="608330" y="396240"/>
                    <a:pt x="603250" y="396240"/>
                  </a:cubicBezTo>
                  <a:close/>
                  <a:moveTo>
                    <a:pt x="801370" y="396240"/>
                  </a:moveTo>
                  <a:cubicBezTo>
                    <a:pt x="796290" y="396240"/>
                    <a:pt x="792480" y="400050"/>
                    <a:pt x="792480" y="405130"/>
                  </a:cubicBezTo>
                  <a:cubicBezTo>
                    <a:pt x="792480" y="410210"/>
                    <a:pt x="796290" y="414020"/>
                    <a:pt x="801370" y="414020"/>
                  </a:cubicBezTo>
                  <a:cubicBezTo>
                    <a:pt x="806450" y="414020"/>
                    <a:pt x="810260" y="410210"/>
                    <a:pt x="810260" y="405130"/>
                  </a:cubicBezTo>
                  <a:cubicBezTo>
                    <a:pt x="810260" y="400050"/>
                    <a:pt x="806450" y="396240"/>
                    <a:pt x="801370" y="396240"/>
                  </a:cubicBezTo>
                  <a:close/>
                  <a:moveTo>
                    <a:pt x="8890" y="594360"/>
                  </a:moveTo>
                  <a:cubicBezTo>
                    <a:pt x="3810" y="594360"/>
                    <a:pt x="0" y="598170"/>
                    <a:pt x="0" y="603250"/>
                  </a:cubicBezTo>
                  <a:cubicBezTo>
                    <a:pt x="0" y="608330"/>
                    <a:pt x="3810" y="612140"/>
                    <a:pt x="8890" y="612140"/>
                  </a:cubicBezTo>
                  <a:cubicBezTo>
                    <a:pt x="13970" y="612140"/>
                    <a:pt x="17780" y="608330"/>
                    <a:pt x="17780" y="603250"/>
                  </a:cubicBezTo>
                  <a:cubicBezTo>
                    <a:pt x="17780" y="598170"/>
                    <a:pt x="13970" y="594360"/>
                    <a:pt x="8890" y="594360"/>
                  </a:cubicBezTo>
                  <a:close/>
                  <a:moveTo>
                    <a:pt x="207010" y="594360"/>
                  </a:moveTo>
                  <a:cubicBezTo>
                    <a:pt x="201930" y="594360"/>
                    <a:pt x="198120" y="598170"/>
                    <a:pt x="198120" y="603250"/>
                  </a:cubicBezTo>
                  <a:cubicBezTo>
                    <a:pt x="198120" y="608330"/>
                    <a:pt x="201930" y="612140"/>
                    <a:pt x="207010" y="612140"/>
                  </a:cubicBezTo>
                  <a:cubicBezTo>
                    <a:pt x="212090" y="612140"/>
                    <a:pt x="215900" y="608330"/>
                    <a:pt x="215900" y="603250"/>
                  </a:cubicBezTo>
                  <a:cubicBezTo>
                    <a:pt x="215900" y="598170"/>
                    <a:pt x="212090" y="594360"/>
                    <a:pt x="207010" y="594360"/>
                  </a:cubicBezTo>
                  <a:close/>
                  <a:moveTo>
                    <a:pt x="405130" y="594360"/>
                  </a:moveTo>
                  <a:cubicBezTo>
                    <a:pt x="400050" y="594360"/>
                    <a:pt x="396240" y="598170"/>
                    <a:pt x="396240" y="603250"/>
                  </a:cubicBezTo>
                  <a:cubicBezTo>
                    <a:pt x="396240" y="608330"/>
                    <a:pt x="400050" y="612140"/>
                    <a:pt x="405130" y="612140"/>
                  </a:cubicBezTo>
                  <a:cubicBezTo>
                    <a:pt x="410210" y="612140"/>
                    <a:pt x="414020" y="608330"/>
                    <a:pt x="414020" y="603250"/>
                  </a:cubicBezTo>
                  <a:cubicBezTo>
                    <a:pt x="414020" y="598170"/>
                    <a:pt x="410210" y="594360"/>
                    <a:pt x="405130" y="594360"/>
                  </a:cubicBezTo>
                  <a:close/>
                  <a:moveTo>
                    <a:pt x="603250" y="594360"/>
                  </a:moveTo>
                  <a:cubicBezTo>
                    <a:pt x="598170" y="594360"/>
                    <a:pt x="594360" y="598170"/>
                    <a:pt x="594360" y="603250"/>
                  </a:cubicBezTo>
                  <a:cubicBezTo>
                    <a:pt x="594360" y="608330"/>
                    <a:pt x="598170" y="612140"/>
                    <a:pt x="603250" y="612140"/>
                  </a:cubicBezTo>
                  <a:cubicBezTo>
                    <a:pt x="608330" y="612140"/>
                    <a:pt x="612140" y="608330"/>
                    <a:pt x="612140" y="603250"/>
                  </a:cubicBezTo>
                  <a:cubicBezTo>
                    <a:pt x="612140" y="598170"/>
                    <a:pt x="608330" y="594360"/>
                    <a:pt x="603250" y="594360"/>
                  </a:cubicBezTo>
                  <a:close/>
                  <a:moveTo>
                    <a:pt x="801370" y="594360"/>
                  </a:moveTo>
                  <a:cubicBezTo>
                    <a:pt x="796290" y="594360"/>
                    <a:pt x="792480" y="598170"/>
                    <a:pt x="792480" y="603250"/>
                  </a:cubicBezTo>
                  <a:cubicBezTo>
                    <a:pt x="792480" y="608330"/>
                    <a:pt x="796290" y="612140"/>
                    <a:pt x="801370" y="612140"/>
                  </a:cubicBezTo>
                  <a:cubicBezTo>
                    <a:pt x="806450" y="612140"/>
                    <a:pt x="810260" y="608330"/>
                    <a:pt x="810260" y="603250"/>
                  </a:cubicBezTo>
                  <a:cubicBezTo>
                    <a:pt x="810260" y="598170"/>
                    <a:pt x="806450" y="594360"/>
                    <a:pt x="801370" y="594360"/>
                  </a:cubicBezTo>
                  <a:close/>
                  <a:moveTo>
                    <a:pt x="8890" y="792480"/>
                  </a:moveTo>
                  <a:cubicBezTo>
                    <a:pt x="3810" y="792480"/>
                    <a:pt x="0" y="796290"/>
                    <a:pt x="0" y="801370"/>
                  </a:cubicBezTo>
                  <a:cubicBezTo>
                    <a:pt x="0" y="806450"/>
                    <a:pt x="3810" y="810260"/>
                    <a:pt x="8890" y="810260"/>
                  </a:cubicBezTo>
                  <a:cubicBezTo>
                    <a:pt x="13970" y="810260"/>
                    <a:pt x="17780" y="806450"/>
                    <a:pt x="17780" y="801370"/>
                  </a:cubicBezTo>
                  <a:cubicBezTo>
                    <a:pt x="17780" y="796290"/>
                    <a:pt x="13970" y="792480"/>
                    <a:pt x="8890" y="792480"/>
                  </a:cubicBezTo>
                  <a:close/>
                  <a:moveTo>
                    <a:pt x="207010" y="792480"/>
                  </a:moveTo>
                  <a:cubicBezTo>
                    <a:pt x="201930" y="792480"/>
                    <a:pt x="198120" y="796290"/>
                    <a:pt x="198120" y="801370"/>
                  </a:cubicBezTo>
                  <a:cubicBezTo>
                    <a:pt x="198120" y="806450"/>
                    <a:pt x="201930" y="810260"/>
                    <a:pt x="207010" y="810260"/>
                  </a:cubicBezTo>
                  <a:cubicBezTo>
                    <a:pt x="212090" y="810260"/>
                    <a:pt x="215900" y="806450"/>
                    <a:pt x="215900" y="801370"/>
                  </a:cubicBezTo>
                  <a:cubicBezTo>
                    <a:pt x="215900" y="796290"/>
                    <a:pt x="212090" y="792480"/>
                    <a:pt x="207010" y="792480"/>
                  </a:cubicBezTo>
                  <a:close/>
                  <a:moveTo>
                    <a:pt x="405130" y="792480"/>
                  </a:moveTo>
                  <a:cubicBezTo>
                    <a:pt x="400050" y="792480"/>
                    <a:pt x="396240" y="796290"/>
                    <a:pt x="396240" y="801370"/>
                  </a:cubicBezTo>
                  <a:cubicBezTo>
                    <a:pt x="396240" y="806450"/>
                    <a:pt x="400050" y="810260"/>
                    <a:pt x="405130" y="810260"/>
                  </a:cubicBezTo>
                  <a:cubicBezTo>
                    <a:pt x="410210" y="810260"/>
                    <a:pt x="414020" y="806450"/>
                    <a:pt x="414020" y="801370"/>
                  </a:cubicBezTo>
                  <a:cubicBezTo>
                    <a:pt x="414020" y="796290"/>
                    <a:pt x="410210" y="792480"/>
                    <a:pt x="405130" y="792480"/>
                  </a:cubicBezTo>
                  <a:close/>
                  <a:moveTo>
                    <a:pt x="603250" y="792480"/>
                  </a:moveTo>
                  <a:cubicBezTo>
                    <a:pt x="598170" y="792480"/>
                    <a:pt x="594360" y="796290"/>
                    <a:pt x="594360" y="801370"/>
                  </a:cubicBezTo>
                  <a:cubicBezTo>
                    <a:pt x="594360" y="806450"/>
                    <a:pt x="598170" y="810260"/>
                    <a:pt x="603250" y="810260"/>
                  </a:cubicBezTo>
                  <a:cubicBezTo>
                    <a:pt x="608330" y="810260"/>
                    <a:pt x="612140" y="806450"/>
                    <a:pt x="612140" y="801370"/>
                  </a:cubicBezTo>
                  <a:cubicBezTo>
                    <a:pt x="612140" y="796290"/>
                    <a:pt x="608330" y="792480"/>
                    <a:pt x="603250" y="792480"/>
                  </a:cubicBezTo>
                  <a:close/>
                  <a:moveTo>
                    <a:pt x="801370" y="792480"/>
                  </a:moveTo>
                  <a:cubicBezTo>
                    <a:pt x="796290" y="792480"/>
                    <a:pt x="792480" y="796290"/>
                    <a:pt x="792480" y="801370"/>
                  </a:cubicBezTo>
                  <a:cubicBezTo>
                    <a:pt x="792480" y="806450"/>
                    <a:pt x="796290" y="810260"/>
                    <a:pt x="801370" y="810260"/>
                  </a:cubicBezTo>
                  <a:cubicBezTo>
                    <a:pt x="806450" y="810260"/>
                    <a:pt x="810260" y="806450"/>
                    <a:pt x="810260" y="801370"/>
                  </a:cubicBezTo>
                  <a:cubicBezTo>
                    <a:pt x="810260" y="796290"/>
                    <a:pt x="806450" y="792480"/>
                    <a:pt x="801370" y="792480"/>
                  </a:cubicBezTo>
                  <a:close/>
                </a:path>
              </a:pathLst>
            </a:custGeom>
            <a:solidFill>
              <a:srgbClr val="3854E7"/>
            </a:solidFill>
          </p:spPr>
          <p:txBody>
            <a:bodyPr/>
            <a:lstStyle/>
            <a:p>
              <a:endParaRPr lang="en-US"/>
            </a:p>
          </p:txBody>
        </p:sp>
      </p:grpSp>
      <p:sp>
        <p:nvSpPr>
          <p:cNvPr id="11" name="TextBox 11"/>
          <p:cNvSpPr txBox="1"/>
          <p:nvPr/>
        </p:nvSpPr>
        <p:spPr>
          <a:xfrm>
            <a:off x="2894019" y="1654097"/>
            <a:ext cx="12499962" cy="819277"/>
          </a:xfrm>
          <a:prstGeom prst="rect">
            <a:avLst/>
          </a:prstGeom>
        </p:spPr>
        <p:txBody>
          <a:bodyPr lIns="0" tIns="0" rIns="0" bIns="0" rtlCol="0" anchor="t">
            <a:spAutoFit/>
          </a:bodyPr>
          <a:lstStyle/>
          <a:p>
            <a:pPr algn="ctr">
              <a:lnSpc>
                <a:spcPts val="6254"/>
              </a:lnSpc>
            </a:pPr>
            <a:r>
              <a:rPr lang="en-US" sz="5900" b="1" spc="-5" dirty="0">
                <a:solidFill>
                  <a:srgbClr val="FFFFFF"/>
                </a:solidFill>
                <a:latin typeface="Montserrat Semi-Bold"/>
                <a:ea typeface="Montserrat Semi-Bold"/>
                <a:cs typeface="Montserrat Semi-Bold"/>
                <a:sym typeface="Montserrat Semi-Bold"/>
              </a:rPr>
              <a:t>FINAL OUTPUT</a:t>
            </a:r>
          </a:p>
        </p:txBody>
      </p:sp>
      <p:sp>
        <p:nvSpPr>
          <p:cNvPr id="12" name="TextBox 12"/>
          <p:cNvSpPr txBox="1"/>
          <p:nvPr/>
        </p:nvSpPr>
        <p:spPr>
          <a:xfrm>
            <a:off x="2547240" y="4415490"/>
            <a:ext cx="12520841" cy="451149"/>
          </a:xfrm>
          <a:prstGeom prst="rect">
            <a:avLst/>
          </a:prstGeom>
        </p:spPr>
        <p:txBody>
          <a:bodyPr lIns="0" tIns="0" rIns="0" bIns="0" rtlCol="0" anchor="t">
            <a:spAutoFit/>
          </a:bodyPr>
          <a:lstStyle/>
          <a:p>
            <a:pPr marL="518160" lvl="1" indent="-259080" algn="l">
              <a:lnSpc>
                <a:spcPts val="3911"/>
              </a:lnSpc>
              <a:buFont typeface="Arial"/>
              <a:buChar char="•"/>
            </a:pPr>
            <a:r>
              <a:rPr lang="en-US" sz="2400" b="1" spc="-2" dirty="0">
                <a:solidFill>
                  <a:srgbClr val="262626"/>
                </a:solidFill>
                <a:latin typeface="Montserrat Bold"/>
                <a:ea typeface="Montserrat Bold"/>
                <a:cs typeface="Montserrat Bold"/>
                <a:sym typeface="Montserrat Bold"/>
              </a:rPr>
              <a:t>Keep making changes until you are satisfied with the final output</a:t>
            </a:r>
          </a:p>
        </p:txBody>
      </p:sp>
      <p:sp>
        <p:nvSpPr>
          <p:cNvPr id="13" name="Freeform 2">
            <a:extLst>
              <a:ext uri="{FF2B5EF4-FFF2-40B4-BE49-F238E27FC236}">
                <a16:creationId xmlns:a16="http://schemas.microsoft.com/office/drawing/2014/main" id="{0FB33163-785D-468E-8092-903E75BA979C}"/>
              </a:ext>
            </a:extLst>
          </p:cNvPr>
          <p:cNvSpPr/>
          <p:nvPr/>
        </p:nvSpPr>
        <p:spPr>
          <a:xfrm>
            <a:off x="6580636" y="6134100"/>
            <a:ext cx="5126728" cy="3743728"/>
          </a:xfrm>
          <a:custGeom>
            <a:avLst/>
            <a:gdLst/>
            <a:ahLst/>
            <a:cxnLst/>
            <a:rect l="l" t="t" r="r" b="b"/>
            <a:pathLst>
              <a:path w="13772592" h="9468657">
                <a:moveTo>
                  <a:pt x="0" y="0"/>
                </a:moveTo>
                <a:lnTo>
                  <a:pt x="13772592" y="0"/>
                </a:lnTo>
                <a:lnTo>
                  <a:pt x="13772592" y="9468658"/>
                </a:lnTo>
                <a:lnTo>
                  <a:pt x="0" y="946865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099742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15440810" y="7439810"/>
            <a:ext cx="1818490" cy="1818490"/>
            <a:chOff x="0" y="0"/>
            <a:chExt cx="1079500" cy="1079500"/>
          </a:xfrm>
        </p:grpSpPr>
        <p:sp>
          <p:nvSpPr>
            <p:cNvPr id="3" name="Freeform 3"/>
            <p:cNvSpPr/>
            <p:nvPr/>
          </p:nvSpPr>
          <p:spPr>
            <a:xfrm>
              <a:off x="134620" y="134620"/>
              <a:ext cx="810260" cy="810260"/>
            </a:xfrm>
            <a:custGeom>
              <a:avLst/>
              <a:gdLst/>
              <a:ahLst/>
              <a:cxnLst/>
              <a:rect l="l" t="t" r="r" b="b"/>
              <a:pathLst>
                <a:path w="810260" h="810260">
                  <a:moveTo>
                    <a:pt x="8890" y="0"/>
                  </a:moveTo>
                  <a:cubicBezTo>
                    <a:pt x="3810" y="0"/>
                    <a:pt x="0" y="3810"/>
                    <a:pt x="0" y="8890"/>
                  </a:cubicBezTo>
                  <a:cubicBezTo>
                    <a:pt x="0" y="13970"/>
                    <a:pt x="3810" y="17780"/>
                    <a:pt x="8890" y="17780"/>
                  </a:cubicBezTo>
                  <a:cubicBezTo>
                    <a:pt x="13970" y="17780"/>
                    <a:pt x="17780" y="13970"/>
                    <a:pt x="17780" y="8890"/>
                  </a:cubicBezTo>
                  <a:cubicBezTo>
                    <a:pt x="17780" y="3810"/>
                    <a:pt x="13970" y="0"/>
                    <a:pt x="8890" y="0"/>
                  </a:cubicBezTo>
                  <a:close/>
                  <a:moveTo>
                    <a:pt x="207010" y="0"/>
                  </a:moveTo>
                  <a:cubicBezTo>
                    <a:pt x="201930" y="0"/>
                    <a:pt x="198120" y="3810"/>
                    <a:pt x="198120" y="8890"/>
                  </a:cubicBezTo>
                  <a:cubicBezTo>
                    <a:pt x="198120" y="13970"/>
                    <a:pt x="201930" y="17780"/>
                    <a:pt x="207010" y="17780"/>
                  </a:cubicBezTo>
                  <a:cubicBezTo>
                    <a:pt x="212090" y="17780"/>
                    <a:pt x="215900" y="13970"/>
                    <a:pt x="215900" y="8890"/>
                  </a:cubicBezTo>
                  <a:cubicBezTo>
                    <a:pt x="215900" y="3810"/>
                    <a:pt x="212090" y="0"/>
                    <a:pt x="207010" y="0"/>
                  </a:cubicBezTo>
                  <a:close/>
                  <a:moveTo>
                    <a:pt x="405130" y="0"/>
                  </a:moveTo>
                  <a:cubicBezTo>
                    <a:pt x="400050" y="0"/>
                    <a:pt x="396240" y="3810"/>
                    <a:pt x="396240" y="8890"/>
                  </a:cubicBezTo>
                  <a:cubicBezTo>
                    <a:pt x="396240" y="13970"/>
                    <a:pt x="400050" y="17780"/>
                    <a:pt x="405130" y="17780"/>
                  </a:cubicBezTo>
                  <a:cubicBezTo>
                    <a:pt x="410210" y="17780"/>
                    <a:pt x="414020" y="13970"/>
                    <a:pt x="414020" y="8890"/>
                  </a:cubicBezTo>
                  <a:cubicBezTo>
                    <a:pt x="414020" y="3810"/>
                    <a:pt x="410210" y="0"/>
                    <a:pt x="405130" y="0"/>
                  </a:cubicBezTo>
                  <a:close/>
                  <a:moveTo>
                    <a:pt x="603250" y="0"/>
                  </a:moveTo>
                  <a:cubicBezTo>
                    <a:pt x="598170" y="0"/>
                    <a:pt x="594360" y="3810"/>
                    <a:pt x="594360" y="8890"/>
                  </a:cubicBezTo>
                  <a:cubicBezTo>
                    <a:pt x="594360" y="13970"/>
                    <a:pt x="598170" y="17780"/>
                    <a:pt x="603250" y="17780"/>
                  </a:cubicBezTo>
                  <a:cubicBezTo>
                    <a:pt x="608330" y="17780"/>
                    <a:pt x="612140" y="13970"/>
                    <a:pt x="612140" y="8890"/>
                  </a:cubicBezTo>
                  <a:cubicBezTo>
                    <a:pt x="612140" y="3810"/>
                    <a:pt x="608330" y="0"/>
                    <a:pt x="603250" y="0"/>
                  </a:cubicBezTo>
                  <a:close/>
                  <a:moveTo>
                    <a:pt x="801370" y="0"/>
                  </a:moveTo>
                  <a:cubicBezTo>
                    <a:pt x="796290" y="0"/>
                    <a:pt x="792480" y="3810"/>
                    <a:pt x="792480" y="8890"/>
                  </a:cubicBezTo>
                  <a:cubicBezTo>
                    <a:pt x="792480" y="13970"/>
                    <a:pt x="796290" y="17780"/>
                    <a:pt x="801370" y="17780"/>
                  </a:cubicBezTo>
                  <a:cubicBezTo>
                    <a:pt x="806450" y="17780"/>
                    <a:pt x="810260" y="13970"/>
                    <a:pt x="810260" y="8890"/>
                  </a:cubicBezTo>
                  <a:cubicBezTo>
                    <a:pt x="810260" y="3810"/>
                    <a:pt x="806450" y="0"/>
                    <a:pt x="801370" y="0"/>
                  </a:cubicBezTo>
                  <a:close/>
                  <a:moveTo>
                    <a:pt x="8890" y="198120"/>
                  </a:moveTo>
                  <a:cubicBezTo>
                    <a:pt x="3810" y="198120"/>
                    <a:pt x="0" y="201930"/>
                    <a:pt x="0" y="207010"/>
                  </a:cubicBezTo>
                  <a:cubicBezTo>
                    <a:pt x="0" y="212090"/>
                    <a:pt x="3810" y="215900"/>
                    <a:pt x="8890" y="215900"/>
                  </a:cubicBezTo>
                  <a:cubicBezTo>
                    <a:pt x="13970" y="215900"/>
                    <a:pt x="17780" y="212090"/>
                    <a:pt x="17780" y="207010"/>
                  </a:cubicBezTo>
                  <a:cubicBezTo>
                    <a:pt x="17780" y="201930"/>
                    <a:pt x="13970" y="198120"/>
                    <a:pt x="8890" y="198120"/>
                  </a:cubicBezTo>
                  <a:close/>
                  <a:moveTo>
                    <a:pt x="207010" y="198120"/>
                  </a:moveTo>
                  <a:cubicBezTo>
                    <a:pt x="201930" y="198120"/>
                    <a:pt x="198120" y="201930"/>
                    <a:pt x="198120" y="207010"/>
                  </a:cubicBezTo>
                  <a:cubicBezTo>
                    <a:pt x="198120" y="212090"/>
                    <a:pt x="201930" y="215900"/>
                    <a:pt x="207010" y="215900"/>
                  </a:cubicBezTo>
                  <a:cubicBezTo>
                    <a:pt x="212090" y="215900"/>
                    <a:pt x="215900" y="212090"/>
                    <a:pt x="215900" y="207010"/>
                  </a:cubicBezTo>
                  <a:cubicBezTo>
                    <a:pt x="215900" y="201930"/>
                    <a:pt x="212090" y="198120"/>
                    <a:pt x="207010" y="198120"/>
                  </a:cubicBezTo>
                  <a:close/>
                  <a:moveTo>
                    <a:pt x="405130" y="198120"/>
                  </a:moveTo>
                  <a:cubicBezTo>
                    <a:pt x="400050" y="198120"/>
                    <a:pt x="396240" y="201930"/>
                    <a:pt x="396240" y="207010"/>
                  </a:cubicBezTo>
                  <a:cubicBezTo>
                    <a:pt x="396240" y="212090"/>
                    <a:pt x="400050" y="215900"/>
                    <a:pt x="405130" y="215900"/>
                  </a:cubicBezTo>
                  <a:cubicBezTo>
                    <a:pt x="410210" y="215900"/>
                    <a:pt x="414020" y="212090"/>
                    <a:pt x="414020" y="207010"/>
                  </a:cubicBezTo>
                  <a:cubicBezTo>
                    <a:pt x="414020" y="201930"/>
                    <a:pt x="410210" y="198120"/>
                    <a:pt x="405130" y="198120"/>
                  </a:cubicBezTo>
                  <a:close/>
                  <a:moveTo>
                    <a:pt x="603250" y="198120"/>
                  </a:moveTo>
                  <a:cubicBezTo>
                    <a:pt x="598170" y="198120"/>
                    <a:pt x="594360" y="201930"/>
                    <a:pt x="594360" y="207010"/>
                  </a:cubicBezTo>
                  <a:cubicBezTo>
                    <a:pt x="594360" y="212090"/>
                    <a:pt x="598170" y="215900"/>
                    <a:pt x="603250" y="215900"/>
                  </a:cubicBezTo>
                  <a:cubicBezTo>
                    <a:pt x="608330" y="215900"/>
                    <a:pt x="612140" y="212090"/>
                    <a:pt x="612140" y="207010"/>
                  </a:cubicBezTo>
                  <a:cubicBezTo>
                    <a:pt x="612140" y="201930"/>
                    <a:pt x="608330" y="198120"/>
                    <a:pt x="603250" y="198120"/>
                  </a:cubicBezTo>
                  <a:close/>
                  <a:moveTo>
                    <a:pt x="801370" y="198120"/>
                  </a:moveTo>
                  <a:cubicBezTo>
                    <a:pt x="796290" y="198120"/>
                    <a:pt x="792480" y="201930"/>
                    <a:pt x="792480" y="207010"/>
                  </a:cubicBezTo>
                  <a:cubicBezTo>
                    <a:pt x="792480" y="212090"/>
                    <a:pt x="796290" y="215900"/>
                    <a:pt x="801370" y="215900"/>
                  </a:cubicBezTo>
                  <a:cubicBezTo>
                    <a:pt x="806450" y="215900"/>
                    <a:pt x="810260" y="212090"/>
                    <a:pt x="810260" y="207010"/>
                  </a:cubicBezTo>
                  <a:cubicBezTo>
                    <a:pt x="810260" y="201930"/>
                    <a:pt x="806450" y="198120"/>
                    <a:pt x="801370" y="198120"/>
                  </a:cubicBezTo>
                  <a:close/>
                  <a:moveTo>
                    <a:pt x="8890" y="396240"/>
                  </a:moveTo>
                  <a:cubicBezTo>
                    <a:pt x="3810" y="396240"/>
                    <a:pt x="0" y="400050"/>
                    <a:pt x="0" y="405130"/>
                  </a:cubicBezTo>
                  <a:cubicBezTo>
                    <a:pt x="0" y="410210"/>
                    <a:pt x="3810" y="414020"/>
                    <a:pt x="8890" y="414020"/>
                  </a:cubicBezTo>
                  <a:cubicBezTo>
                    <a:pt x="13970" y="414020"/>
                    <a:pt x="17780" y="410210"/>
                    <a:pt x="17780" y="405130"/>
                  </a:cubicBezTo>
                  <a:cubicBezTo>
                    <a:pt x="17780" y="400050"/>
                    <a:pt x="13970" y="396240"/>
                    <a:pt x="8890" y="396240"/>
                  </a:cubicBezTo>
                  <a:close/>
                  <a:moveTo>
                    <a:pt x="207010" y="396240"/>
                  </a:moveTo>
                  <a:cubicBezTo>
                    <a:pt x="201930" y="396240"/>
                    <a:pt x="198120" y="400050"/>
                    <a:pt x="198120" y="405130"/>
                  </a:cubicBezTo>
                  <a:cubicBezTo>
                    <a:pt x="198120" y="410210"/>
                    <a:pt x="201930" y="414020"/>
                    <a:pt x="207010" y="414020"/>
                  </a:cubicBezTo>
                  <a:cubicBezTo>
                    <a:pt x="212090" y="414020"/>
                    <a:pt x="215900" y="410210"/>
                    <a:pt x="215900" y="405130"/>
                  </a:cubicBezTo>
                  <a:cubicBezTo>
                    <a:pt x="215900" y="400050"/>
                    <a:pt x="212090" y="396240"/>
                    <a:pt x="207010" y="396240"/>
                  </a:cubicBezTo>
                  <a:close/>
                  <a:moveTo>
                    <a:pt x="405130" y="396240"/>
                  </a:moveTo>
                  <a:cubicBezTo>
                    <a:pt x="400050" y="396240"/>
                    <a:pt x="396240" y="400050"/>
                    <a:pt x="396240" y="405130"/>
                  </a:cubicBezTo>
                  <a:cubicBezTo>
                    <a:pt x="396240" y="410210"/>
                    <a:pt x="400050" y="414020"/>
                    <a:pt x="405130" y="414020"/>
                  </a:cubicBezTo>
                  <a:cubicBezTo>
                    <a:pt x="410210" y="414020"/>
                    <a:pt x="414020" y="410210"/>
                    <a:pt x="414020" y="405130"/>
                  </a:cubicBezTo>
                  <a:cubicBezTo>
                    <a:pt x="414020" y="400050"/>
                    <a:pt x="410210" y="396240"/>
                    <a:pt x="405130" y="396240"/>
                  </a:cubicBezTo>
                  <a:close/>
                  <a:moveTo>
                    <a:pt x="603250" y="396240"/>
                  </a:moveTo>
                  <a:cubicBezTo>
                    <a:pt x="598170" y="396240"/>
                    <a:pt x="594360" y="400050"/>
                    <a:pt x="594360" y="405130"/>
                  </a:cubicBezTo>
                  <a:cubicBezTo>
                    <a:pt x="594360" y="410210"/>
                    <a:pt x="598170" y="414020"/>
                    <a:pt x="603250" y="414020"/>
                  </a:cubicBezTo>
                  <a:cubicBezTo>
                    <a:pt x="608330" y="414020"/>
                    <a:pt x="612140" y="410210"/>
                    <a:pt x="612140" y="405130"/>
                  </a:cubicBezTo>
                  <a:cubicBezTo>
                    <a:pt x="612140" y="400050"/>
                    <a:pt x="608330" y="396240"/>
                    <a:pt x="603250" y="396240"/>
                  </a:cubicBezTo>
                  <a:close/>
                  <a:moveTo>
                    <a:pt x="801370" y="396240"/>
                  </a:moveTo>
                  <a:cubicBezTo>
                    <a:pt x="796290" y="396240"/>
                    <a:pt x="792480" y="400050"/>
                    <a:pt x="792480" y="405130"/>
                  </a:cubicBezTo>
                  <a:cubicBezTo>
                    <a:pt x="792480" y="410210"/>
                    <a:pt x="796290" y="414020"/>
                    <a:pt x="801370" y="414020"/>
                  </a:cubicBezTo>
                  <a:cubicBezTo>
                    <a:pt x="806450" y="414020"/>
                    <a:pt x="810260" y="410210"/>
                    <a:pt x="810260" y="405130"/>
                  </a:cubicBezTo>
                  <a:cubicBezTo>
                    <a:pt x="810260" y="400050"/>
                    <a:pt x="806450" y="396240"/>
                    <a:pt x="801370" y="396240"/>
                  </a:cubicBezTo>
                  <a:close/>
                  <a:moveTo>
                    <a:pt x="8890" y="594360"/>
                  </a:moveTo>
                  <a:cubicBezTo>
                    <a:pt x="3810" y="594360"/>
                    <a:pt x="0" y="598170"/>
                    <a:pt x="0" y="603250"/>
                  </a:cubicBezTo>
                  <a:cubicBezTo>
                    <a:pt x="0" y="608330"/>
                    <a:pt x="3810" y="612140"/>
                    <a:pt x="8890" y="612140"/>
                  </a:cubicBezTo>
                  <a:cubicBezTo>
                    <a:pt x="13970" y="612140"/>
                    <a:pt x="17780" y="608330"/>
                    <a:pt x="17780" y="603250"/>
                  </a:cubicBezTo>
                  <a:cubicBezTo>
                    <a:pt x="17780" y="598170"/>
                    <a:pt x="13970" y="594360"/>
                    <a:pt x="8890" y="594360"/>
                  </a:cubicBezTo>
                  <a:close/>
                  <a:moveTo>
                    <a:pt x="207010" y="594360"/>
                  </a:moveTo>
                  <a:cubicBezTo>
                    <a:pt x="201930" y="594360"/>
                    <a:pt x="198120" y="598170"/>
                    <a:pt x="198120" y="603250"/>
                  </a:cubicBezTo>
                  <a:cubicBezTo>
                    <a:pt x="198120" y="608330"/>
                    <a:pt x="201930" y="612140"/>
                    <a:pt x="207010" y="612140"/>
                  </a:cubicBezTo>
                  <a:cubicBezTo>
                    <a:pt x="212090" y="612140"/>
                    <a:pt x="215900" y="608330"/>
                    <a:pt x="215900" y="603250"/>
                  </a:cubicBezTo>
                  <a:cubicBezTo>
                    <a:pt x="215900" y="598170"/>
                    <a:pt x="212090" y="594360"/>
                    <a:pt x="207010" y="594360"/>
                  </a:cubicBezTo>
                  <a:close/>
                  <a:moveTo>
                    <a:pt x="405130" y="594360"/>
                  </a:moveTo>
                  <a:cubicBezTo>
                    <a:pt x="400050" y="594360"/>
                    <a:pt x="396240" y="598170"/>
                    <a:pt x="396240" y="603250"/>
                  </a:cubicBezTo>
                  <a:cubicBezTo>
                    <a:pt x="396240" y="608330"/>
                    <a:pt x="400050" y="612140"/>
                    <a:pt x="405130" y="612140"/>
                  </a:cubicBezTo>
                  <a:cubicBezTo>
                    <a:pt x="410210" y="612140"/>
                    <a:pt x="414020" y="608330"/>
                    <a:pt x="414020" y="603250"/>
                  </a:cubicBezTo>
                  <a:cubicBezTo>
                    <a:pt x="414020" y="598170"/>
                    <a:pt x="410210" y="594360"/>
                    <a:pt x="405130" y="594360"/>
                  </a:cubicBezTo>
                  <a:close/>
                  <a:moveTo>
                    <a:pt x="603250" y="594360"/>
                  </a:moveTo>
                  <a:cubicBezTo>
                    <a:pt x="598170" y="594360"/>
                    <a:pt x="594360" y="598170"/>
                    <a:pt x="594360" y="603250"/>
                  </a:cubicBezTo>
                  <a:cubicBezTo>
                    <a:pt x="594360" y="608330"/>
                    <a:pt x="598170" y="612140"/>
                    <a:pt x="603250" y="612140"/>
                  </a:cubicBezTo>
                  <a:cubicBezTo>
                    <a:pt x="608330" y="612140"/>
                    <a:pt x="612140" y="608330"/>
                    <a:pt x="612140" y="603250"/>
                  </a:cubicBezTo>
                  <a:cubicBezTo>
                    <a:pt x="612140" y="598170"/>
                    <a:pt x="608330" y="594360"/>
                    <a:pt x="603250" y="594360"/>
                  </a:cubicBezTo>
                  <a:close/>
                  <a:moveTo>
                    <a:pt x="801370" y="594360"/>
                  </a:moveTo>
                  <a:cubicBezTo>
                    <a:pt x="796290" y="594360"/>
                    <a:pt x="792480" y="598170"/>
                    <a:pt x="792480" y="603250"/>
                  </a:cubicBezTo>
                  <a:cubicBezTo>
                    <a:pt x="792480" y="608330"/>
                    <a:pt x="796290" y="612140"/>
                    <a:pt x="801370" y="612140"/>
                  </a:cubicBezTo>
                  <a:cubicBezTo>
                    <a:pt x="806450" y="612140"/>
                    <a:pt x="810260" y="608330"/>
                    <a:pt x="810260" y="603250"/>
                  </a:cubicBezTo>
                  <a:cubicBezTo>
                    <a:pt x="810260" y="598170"/>
                    <a:pt x="806450" y="594360"/>
                    <a:pt x="801370" y="594360"/>
                  </a:cubicBezTo>
                  <a:close/>
                  <a:moveTo>
                    <a:pt x="8890" y="792480"/>
                  </a:moveTo>
                  <a:cubicBezTo>
                    <a:pt x="3810" y="792480"/>
                    <a:pt x="0" y="796290"/>
                    <a:pt x="0" y="801370"/>
                  </a:cubicBezTo>
                  <a:cubicBezTo>
                    <a:pt x="0" y="806450"/>
                    <a:pt x="3810" y="810260"/>
                    <a:pt x="8890" y="810260"/>
                  </a:cubicBezTo>
                  <a:cubicBezTo>
                    <a:pt x="13970" y="810260"/>
                    <a:pt x="17780" y="806450"/>
                    <a:pt x="17780" y="801370"/>
                  </a:cubicBezTo>
                  <a:cubicBezTo>
                    <a:pt x="17780" y="796290"/>
                    <a:pt x="13970" y="792480"/>
                    <a:pt x="8890" y="792480"/>
                  </a:cubicBezTo>
                  <a:close/>
                  <a:moveTo>
                    <a:pt x="207010" y="792480"/>
                  </a:moveTo>
                  <a:cubicBezTo>
                    <a:pt x="201930" y="792480"/>
                    <a:pt x="198120" y="796290"/>
                    <a:pt x="198120" y="801370"/>
                  </a:cubicBezTo>
                  <a:cubicBezTo>
                    <a:pt x="198120" y="806450"/>
                    <a:pt x="201930" y="810260"/>
                    <a:pt x="207010" y="810260"/>
                  </a:cubicBezTo>
                  <a:cubicBezTo>
                    <a:pt x="212090" y="810260"/>
                    <a:pt x="215900" y="806450"/>
                    <a:pt x="215900" y="801370"/>
                  </a:cubicBezTo>
                  <a:cubicBezTo>
                    <a:pt x="215900" y="796290"/>
                    <a:pt x="212090" y="792480"/>
                    <a:pt x="207010" y="792480"/>
                  </a:cubicBezTo>
                  <a:close/>
                  <a:moveTo>
                    <a:pt x="405130" y="792480"/>
                  </a:moveTo>
                  <a:cubicBezTo>
                    <a:pt x="400050" y="792480"/>
                    <a:pt x="396240" y="796290"/>
                    <a:pt x="396240" y="801370"/>
                  </a:cubicBezTo>
                  <a:cubicBezTo>
                    <a:pt x="396240" y="806450"/>
                    <a:pt x="400050" y="810260"/>
                    <a:pt x="405130" y="810260"/>
                  </a:cubicBezTo>
                  <a:cubicBezTo>
                    <a:pt x="410210" y="810260"/>
                    <a:pt x="414020" y="806450"/>
                    <a:pt x="414020" y="801370"/>
                  </a:cubicBezTo>
                  <a:cubicBezTo>
                    <a:pt x="414020" y="796290"/>
                    <a:pt x="410210" y="792480"/>
                    <a:pt x="405130" y="792480"/>
                  </a:cubicBezTo>
                  <a:close/>
                  <a:moveTo>
                    <a:pt x="603250" y="792480"/>
                  </a:moveTo>
                  <a:cubicBezTo>
                    <a:pt x="598170" y="792480"/>
                    <a:pt x="594360" y="796290"/>
                    <a:pt x="594360" y="801370"/>
                  </a:cubicBezTo>
                  <a:cubicBezTo>
                    <a:pt x="594360" y="806450"/>
                    <a:pt x="598170" y="810260"/>
                    <a:pt x="603250" y="810260"/>
                  </a:cubicBezTo>
                  <a:cubicBezTo>
                    <a:pt x="608330" y="810260"/>
                    <a:pt x="612140" y="806450"/>
                    <a:pt x="612140" y="801370"/>
                  </a:cubicBezTo>
                  <a:cubicBezTo>
                    <a:pt x="612140" y="796290"/>
                    <a:pt x="608330" y="792480"/>
                    <a:pt x="603250" y="792480"/>
                  </a:cubicBezTo>
                  <a:close/>
                  <a:moveTo>
                    <a:pt x="801370" y="792480"/>
                  </a:moveTo>
                  <a:cubicBezTo>
                    <a:pt x="796290" y="792480"/>
                    <a:pt x="792480" y="796290"/>
                    <a:pt x="792480" y="801370"/>
                  </a:cubicBezTo>
                  <a:cubicBezTo>
                    <a:pt x="792480" y="806450"/>
                    <a:pt x="796290" y="810260"/>
                    <a:pt x="801370" y="810260"/>
                  </a:cubicBezTo>
                  <a:cubicBezTo>
                    <a:pt x="806450" y="810260"/>
                    <a:pt x="810260" y="806450"/>
                    <a:pt x="810260" y="801370"/>
                  </a:cubicBezTo>
                  <a:cubicBezTo>
                    <a:pt x="810260" y="796290"/>
                    <a:pt x="806450" y="792480"/>
                    <a:pt x="801370" y="792480"/>
                  </a:cubicBezTo>
                  <a:close/>
                </a:path>
              </a:pathLst>
            </a:custGeom>
            <a:solidFill>
              <a:srgbClr val="3854E7"/>
            </a:solidFill>
          </p:spPr>
          <p:txBody>
            <a:bodyPr/>
            <a:lstStyle/>
            <a:p>
              <a:endParaRPr lang="en-US"/>
            </a:p>
          </p:txBody>
        </p:sp>
      </p:grpSp>
      <p:sp>
        <p:nvSpPr>
          <p:cNvPr id="4" name="TextBox 4"/>
          <p:cNvSpPr txBox="1"/>
          <p:nvPr/>
        </p:nvSpPr>
        <p:spPr>
          <a:xfrm>
            <a:off x="5490759" y="4119015"/>
            <a:ext cx="7306483" cy="2201370"/>
          </a:xfrm>
          <a:prstGeom prst="rect">
            <a:avLst/>
          </a:prstGeom>
        </p:spPr>
        <p:txBody>
          <a:bodyPr lIns="0" tIns="0" rIns="0" bIns="0" rtlCol="0" anchor="t">
            <a:spAutoFit/>
          </a:bodyPr>
          <a:lstStyle/>
          <a:p>
            <a:pPr algn="ctr">
              <a:lnSpc>
                <a:spcPts val="8581"/>
              </a:lnSpc>
            </a:pPr>
            <a:r>
              <a:rPr lang="en-US" sz="8413" b="1" spc="-8">
                <a:solidFill>
                  <a:srgbClr val="262626"/>
                </a:solidFill>
                <a:latin typeface="Montserrat Semi-Bold"/>
                <a:ea typeface="Montserrat Semi-Bold"/>
                <a:cs typeface="Montserrat Semi-Bold"/>
                <a:sym typeface="Montserrat Semi-Bold"/>
              </a:rPr>
              <a:t>Thank You Very Much!</a:t>
            </a:r>
          </a:p>
        </p:txBody>
      </p:sp>
      <p:sp>
        <p:nvSpPr>
          <p:cNvPr id="5" name="TextBox 5"/>
          <p:cNvSpPr txBox="1"/>
          <p:nvPr/>
        </p:nvSpPr>
        <p:spPr>
          <a:xfrm>
            <a:off x="5983606" y="8990596"/>
            <a:ext cx="6320788" cy="487784"/>
          </a:xfrm>
          <a:prstGeom prst="rect">
            <a:avLst/>
          </a:prstGeom>
        </p:spPr>
        <p:txBody>
          <a:bodyPr lIns="0" tIns="0" rIns="0" bIns="0" rtlCol="0" anchor="t">
            <a:spAutoFit/>
          </a:bodyPr>
          <a:lstStyle/>
          <a:p>
            <a:pPr algn="ctr">
              <a:lnSpc>
                <a:spcPts val="4089"/>
              </a:lnSpc>
            </a:pPr>
            <a:r>
              <a:rPr lang="en-US" sz="2920" b="1" spc="-2">
                <a:solidFill>
                  <a:srgbClr val="262626"/>
                </a:solidFill>
                <a:latin typeface="Montserrat Bold"/>
                <a:ea typeface="Montserrat Bold"/>
                <a:cs typeface="Montserrat Bold"/>
                <a:sym typeface="Montserrat Bold"/>
              </a:rPr>
              <a:t>miguel.barrios@downstate.edu</a:t>
            </a:r>
          </a:p>
        </p:txBody>
      </p:sp>
      <p:grpSp>
        <p:nvGrpSpPr>
          <p:cNvPr id="6" name="Group 6"/>
          <p:cNvGrpSpPr/>
          <p:nvPr/>
        </p:nvGrpSpPr>
        <p:grpSpPr>
          <a:xfrm>
            <a:off x="1028700" y="1028700"/>
            <a:ext cx="1818490" cy="1818490"/>
            <a:chOff x="0" y="0"/>
            <a:chExt cx="1079500" cy="1079500"/>
          </a:xfrm>
        </p:grpSpPr>
        <p:sp>
          <p:nvSpPr>
            <p:cNvPr id="7" name="Freeform 7"/>
            <p:cNvSpPr/>
            <p:nvPr/>
          </p:nvSpPr>
          <p:spPr>
            <a:xfrm>
              <a:off x="134620" y="134620"/>
              <a:ext cx="810260" cy="810260"/>
            </a:xfrm>
            <a:custGeom>
              <a:avLst/>
              <a:gdLst/>
              <a:ahLst/>
              <a:cxnLst/>
              <a:rect l="l" t="t" r="r" b="b"/>
              <a:pathLst>
                <a:path w="810260" h="810260">
                  <a:moveTo>
                    <a:pt x="8890" y="0"/>
                  </a:moveTo>
                  <a:cubicBezTo>
                    <a:pt x="3810" y="0"/>
                    <a:pt x="0" y="3810"/>
                    <a:pt x="0" y="8890"/>
                  </a:cubicBezTo>
                  <a:cubicBezTo>
                    <a:pt x="0" y="13970"/>
                    <a:pt x="3810" y="17780"/>
                    <a:pt x="8890" y="17780"/>
                  </a:cubicBezTo>
                  <a:cubicBezTo>
                    <a:pt x="13970" y="17780"/>
                    <a:pt x="17780" y="13970"/>
                    <a:pt x="17780" y="8890"/>
                  </a:cubicBezTo>
                  <a:cubicBezTo>
                    <a:pt x="17780" y="3810"/>
                    <a:pt x="13970" y="0"/>
                    <a:pt x="8890" y="0"/>
                  </a:cubicBezTo>
                  <a:close/>
                  <a:moveTo>
                    <a:pt x="207010" y="0"/>
                  </a:moveTo>
                  <a:cubicBezTo>
                    <a:pt x="201930" y="0"/>
                    <a:pt x="198120" y="3810"/>
                    <a:pt x="198120" y="8890"/>
                  </a:cubicBezTo>
                  <a:cubicBezTo>
                    <a:pt x="198120" y="13970"/>
                    <a:pt x="201930" y="17780"/>
                    <a:pt x="207010" y="17780"/>
                  </a:cubicBezTo>
                  <a:cubicBezTo>
                    <a:pt x="212090" y="17780"/>
                    <a:pt x="215900" y="13970"/>
                    <a:pt x="215900" y="8890"/>
                  </a:cubicBezTo>
                  <a:cubicBezTo>
                    <a:pt x="215900" y="3810"/>
                    <a:pt x="212090" y="0"/>
                    <a:pt x="207010" y="0"/>
                  </a:cubicBezTo>
                  <a:close/>
                  <a:moveTo>
                    <a:pt x="405130" y="0"/>
                  </a:moveTo>
                  <a:cubicBezTo>
                    <a:pt x="400050" y="0"/>
                    <a:pt x="396240" y="3810"/>
                    <a:pt x="396240" y="8890"/>
                  </a:cubicBezTo>
                  <a:cubicBezTo>
                    <a:pt x="396240" y="13970"/>
                    <a:pt x="400050" y="17780"/>
                    <a:pt x="405130" y="17780"/>
                  </a:cubicBezTo>
                  <a:cubicBezTo>
                    <a:pt x="410210" y="17780"/>
                    <a:pt x="414020" y="13970"/>
                    <a:pt x="414020" y="8890"/>
                  </a:cubicBezTo>
                  <a:cubicBezTo>
                    <a:pt x="414020" y="3810"/>
                    <a:pt x="410210" y="0"/>
                    <a:pt x="405130" y="0"/>
                  </a:cubicBezTo>
                  <a:close/>
                  <a:moveTo>
                    <a:pt x="603250" y="0"/>
                  </a:moveTo>
                  <a:cubicBezTo>
                    <a:pt x="598170" y="0"/>
                    <a:pt x="594360" y="3810"/>
                    <a:pt x="594360" y="8890"/>
                  </a:cubicBezTo>
                  <a:cubicBezTo>
                    <a:pt x="594360" y="13970"/>
                    <a:pt x="598170" y="17780"/>
                    <a:pt x="603250" y="17780"/>
                  </a:cubicBezTo>
                  <a:cubicBezTo>
                    <a:pt x="608330" y="17780"/>
                    <a:pt x="612140" y="13970"/>
                    <a:pt x="612140" y="8890"/>
                  </a:cubicBezTo>
                  <a:cubicBezTo>
                    <a:pt x="612140" y="3810"/>
                    <a:pt x="608330" y="0"/>
                    <a:pt x="603250" y="0"/>
                  </a:cubicBezTo>
                  <a:close/>
                  <a:moveTo>
                    <a:pt x="801370" y="0"/>
                  </a:moveTo>
                  <a:cubicBezTo>
                    <a:pt x="796290" y="0"/>
                    <a:pt x="792480" y="3810"/>
                    <a:pt x="792480" y="8890"/>
                  </a:cubicBezTo>
                  <a:cubicBezTo>
                    <a:pt x="792480" y="13970"/>
                    <a:pt x="796290" y="17780"/>
                    <a:pt x="801370" y="17780"/>
                  </a:cubicBezTo>
                  <a:cubicBezTo>
                    <a:pt x="806450" y="17780"/>
                    <a:pt x="810260" y="13970"/>
                    <a:pt x="810260" y="8890"/>
                  </a:cubicBezTo>
                  <a:cubicBezTo>
                    <a:pt x="810260" y="3810"/>
                    <a:pt x="806450" y="0"/>
                    <a:pt x="801370" y="0"/>
                  </a:cubicBezTo>
                  <a:close/>
                  <a:moveTo>
                    <a:pt x="8890" y="198120"/>
                  </a:moveTo>
                  <a:cubicBezTo>
                    <a:pt x="3810" y="198120"/>
                    <a:pt x="0" y="201930"/>
                    <a:pt x="0" y="207010"/>
                  </a:cubicBezTo>
                  <a:cubicBezTo>
                    <a:pt x="0" y="212090"/>
                    <a:pt x="3810" y="215900"/>
                    <a:pt x="8890" y="215900"/>
                  </a:cubicBezTo>
                  <a:cubicBezTo>
                    <a:pt x="13970" y="215900"/>
                    <a:pt x="17780" y="212090"/>
                    <a:pt x="17780" y="207010"/>
                  </a:cubicBezTo>
                  <a:cubicBezTo>
                    <a:pt x="17780" y="201930"/>
                    <a:pt x="13970" y="198120"/>
                    <a:pt x="8890" y="198120"/>
                  </a:cubicBezTo>
                  <a:close/>
                  <a:moveTo>
                    <a:pt x="207010" y="198120"/>
                  </a:moveTo>
                  <a:cubicBezTo>
                    <a:pt x="201930" y="198120"/>
                    <a:pt x="198120" y="201930"/>
                    <a:pt x="198120" y="207010"/>
                  </a:cubicBezTo>
                  <a:cubicBezTo>
                    <a:pt x="198120" y="212090"/>
                    <a:pt x="201930" y="215900"/>
                    <a:pt x="207010" y="215900"/>
                  </a:cubicBezTo>
                  <a:cubicBezTo>
                    <a:pt x="212090" y="215900"/>
                    <a:pt x="215900" y="212090"/>
                    <a:pt x="215900" y="207010"/>
                  </a:cubicBezTo>
                  <a:cubicBezTo>
                    <a:pt x="215900" y="201930"/>
                    <a:pt x="212090" y="198120"/>
                    <a:pt x="207010" y="198120"/>
                  </a:cubicBezTo>
                  <a:close/>
                  <a:moveTo>
                    <a:pt x="405130" y="198120"/>
                  </a:moveTo>
                  <a:cubicBezTo>
                    <a:pt x="400050" y="198120"/>
                    <a:pt x="396240" y="201930"/>
                    <a:pt x="396240" y="207010"/>
                  </a:cubicBezTo>
                  <a:cubicBezTo>
                    <a:pt x="396240" y="212090"/>
                    <a:pt x="400050" y="215900"/>
                    <a:pt x="405130" y="215900"/>
                  </a:cubicBezTo>
                  <a:cubicBezTo>
                    <a:pt x="410210" y="215900"/>
                    <a:pt x="414020" y="212090"/>
                    <a:pt x="414020" y="207010"/>
                  </a:cubicBezTo>
                  <a:cubicBezTo>
                    <a:pt x="414020" y="201930"/>
                    <a:pt x="410210" y="198120"/>
                    <a:pt x="405130" y="198120"/>
                  </a:cubicBezTo>
                  <a:close/>
                  <a:moveTo>
                    <a:pt x="603250" y="198120"/>
                  </a:moveTo>
                  <a:cubicBezTo>
                    <a:pt x="598170" y="198120"/>
                    <a:pt x="594360" y="201930"/>
                    <a:pt x="594360" y="207010"/>
                  </a:cubicBezTo>
                  <a:cubicBezTo>
                    <a:pt x="594360" y="212090"/>
                    <a:pt x="598170" y="215900"/>
                    <a:pt x="603250" y="215900"/>
                  </a:cubicBezTo>
                  <a:cubicBezTo>
                    <a:pt x="608330" y="215900"/>
                    <a:pt x="612140" y="212090"/>
                    <a:pt x="612140" y="207010"/>
                  </a:cubicBezTo>
                  <a:cubicBezTo>
                    <a:pt x="612140" y="201930"/>
                    <a:pt x="608330" y="198120"/>
                    <a:pt x="603250" y="198120"/>
                  </a:cubicBezTo>
                  <a:close/>
                  <a:moveTo>
                    <a:pt x="801370" y="198120"/>
                  </a:moveTo>
                  <a:cubicBezTo>
                    <a:pt x="796290" y="198120"/>
                    <a:pt x="792480" y="201930"/>
                    <a:pt x="792480" y="207010"/>
                  </a:cubicBezTo>
                  <a:cubicBezTo>
                    <a:pt x="792480" y="212090"/>
                    <a:pt x="796290" y="215900"/>
                    <a:pt x="801370" y="215900"/>
                  </a:cubicBezTo>
                  <a:cubicBezTo>
                    <a:pt x="806450" y="215900"/>
                    <a:pt x="810260" y="212090"/>
                    <a:pt x="810260" y="207010"/>
                  </a:cubicBezTo>
                  <a:cubicBezTo>
                    <a:pt x="810260" y="201930"/>
                    <a:pt x="806450" y="198120"/>
                    <a:pt x="801370" y="198120"/>
                  </a:cubicBezTo>
                  <a:close/>
                  <a:moveTo>
                    <a:pt x="8890" y="396240"/>
                  </a:moveTo>
                  <a:cubicBezTo>
                    <a:pt x="3810" y="396240"/>
                    <a:pt x="0" y="400050"/>
                    <a:pt x="0" y="405130"/>
                  </a:cubicBezTo>
                  <a:cubicBezTo>
                    <a:pt x="0" y="410210"/>
                    <a:pt x="3810" y="414020"/>
                    <a:pt x="8890" y="414020"/>
                  </a:cubicBezTo>
                  <a:cubicBezTo>
                    <a:pt x="13970" y="414020"/>
                    <a:pt x="17780" y="410210"/>
                    <a:pt x="17780" y="405130"/>
                  </a:cubicBezTo>
                  <a:cubicBezTo>
                    <a:pt x="17780" y="400050"/>
                    <a:pt x="13970" y="396240"/>
                    <a:pt x="8890" y="396240"/>
                  </a:cubicBezTo>
                  <a:close/>
                  <a:moveTo>
                    <a:pt x="207010" y="396240"/>
                  </a:moveTo>
                  <a:cubicBezTo>
                    <a:pt x="201930" y="396240"/>
                    <a:pt x="198120" y="400050"/>
                    <a:pt x="198120" y="405130"/>
                  </a:cubicBezTo>
                  <a:cubicBezTo>
                    <a:pt x="198120" y="410210"/>
                    <a:pt x="201930" y="414020"/>
                    <a:pt x="207010" y="414020"/>
                  </a:cubicBezTo>
                  <a:cubicBezTo>
                    <a:pt x="212090" y="414020"/>
                    <a:pt x="215900" y="410210"/>
                    <a:pt x="215900" y="405130"/>
                  </a:cubicBezTo>
                  <a:cubicBezTo>
                    <a:pt x="215900" y="400050"/>
                    <a:pt x="212090" y="396240"/>
                    <a:pt x="207010" y="396240"/>
                  </a:cubicBezTo>
                  <a:close/>
                  <a:moveTo>
                    <a:pt x="405130" y="396240"/>
                  </a:moveTo>
                  <a:cubicBezTo>
                    <a:pt x="400050" y="396240"/>
                    <a:pt x="396240" y="400050"/>
                    <a:pt x="396240" y="405130"/>
                  </a:cubicBezTo>
                  <a:cubicBezTo>
                    <a:pt x="396240" y="410210"/>
                    <a:pt x="400050" y="414020"/>
                    <a:pt x="405130" y="414020"/>
                  </a:cubicBezTo>
                  <a:cubicBezTo>
                    <a:pt x="410210" y="414020"/>
                    <a:pt x="414020" y="410210"/>
                    <a:pt x="414020" y="405130"/>
                  </a:cubicBezTo>
                  <a:cubicBezTo>
                    <a:pt x="414020" y="400050"/>
                    <a:pt x="410210" y="396240"/>
                    <a:pt x="405130" y="396240"/>
                  </a:cubicBezTo>
                  <a:close/>
                  <a:moveTo>
                    <a:pt x="603250" y="396240"/>
                  </a:moveTo>
                  <a:cubicBezTo>
                    <a:pt x="598170" y="396240"/>
                    <a:pt x="594360" y="400050"/>
                    <a:pt x="594360" y="405130"/>
                  </a:cubicBezTo>
                  <a:cubicBezTo>
                    <a:pt x="594360" y="410210"/>
                    <a:pt x="598170" y="414020"/>
                    <a:pt x="603250" y="414020"/>
                  </a:cubicBezTo>
                  <a:cubicBezTo>
                    <a:pt x="608330" y="414020"/>
                    <a:pt x="612140" y="410210"/>
                    <a:pt x="612140" y="405130"/>
                  </a:cubicBezTo>
                  <a:cubicBezTo>
                    <a:pt x="612140" y="400050"/>
                    <a:pt x="608330" y="396240"/>
                    <a:pt x="603250" y="396240"/>
                  </a:cubicBezTo>
                  <a:close/>
                  <a:moveTo>
                    <a:pt x="801370" y="396240"/>
                  </a:moveTo>
                  <a:cubicBezTo>
                    <a:pt x="796290" y="396240"/>
                    <a:pt x="792480" y="400050"/>
                    <a:pt x="792480" y="405130"/>
                  </a:cubicBezTo>
                  <a:cubicBezTo>
                    <a:pt x="792480" y="410210"/>
                    <a:pt x="796290" y="414020"/>
                    <a:pt x="801370" y="414020"/>
                  </a:cubicBezTo>
                  <a:cubicBezTo>
                    <a:pt x="806450" y="414020"/>
                    <a:pt x="810260" y="410210"/>
                    <a:pt x="810260" y="405130"/>
                  </a:cubicBezTo>
                  <a:cubicBezTo>
                    <a:pt x="810260" y="400050"/>
                    <a:pt x="806450" y="396240"/>
                    <a:pt x="801370" y="396240"/>
                  </a:cubicBezTo>
                  <a:close/>
                  <a:moveTo>
                    <a:pt x="8890" y="594360"/>
                  </a:moveTo>
                  <a:cubicBezTo>
                    <a:pt x="3810" y="594360"/>
                    <a:pt x="0" y="598170"/>
                    <a:pt x="0" y="603250"/>
                  </a:cubicBezTo>
                  <a:cubicBezTo>
                    <a:pt x="0" y="608330"/>
                    <a:pt x="3810" y="612140"/>
                    <a:pt x="8890" y="612140"/>
                  </a:cubicBezTo>
                  <a:cubicBezTo>
                    <a:pt x="13970" y="612140"/>
                    <a:pt x="17780" y="608330"/>
                    <a:pt x="17780" y="603250"/>
                  </a:cubicBezTo>
                  <a:cubicBezTo>
                    <a:pt x="17780" y="598170"/>
                    <a:pt x="13970" y="594360"/>
                    <a:pt x="8890" y="594360"/>
                  </a:cubicBezTo>
                  <a:close/>
                  <a:moveTo>
                    <a:pt x="207010" y="594360"/>
                  </a:moveTo>
                  <a:cubicBezTo>
                    <a:pt x="201930" y="594360"/>
                    <a:pt x="198120" y="598170"/>
                    <a:pt x="198120" y="603250"/>
                  </a:cubicBezTo>
                  <a:cubicBezTo>
                    <a:pt x="198120" y="608330"/>
                    <a:pt x="201930" y="612140"/>
                    <a:pt x="207010" y="612140"/>
                  </a:cubicBezTo>
                  <a:cubicBezTo>
                    <a:pt x="212090" y="612140"/>
                    <a:pt x="215900" y="608330"/>
                    <a:pt x="215900" y="603250"/>
                  </a:cubicBezTo>
                  <a:cubicBezTo>
                    <a:pt x="215900" y="598170"/>
                    <a:pt x="212090" y="594360"/>
                    <a:pt x="207010" y="594360"/>
                  </a:cubicBezTo>
                  <a:close/>
                  <a:moveTo>
                    <a:pt x="405130" y="594360"/>
                  </a:moveTo>
                  <a:cubicBezTo>
                    <a:pt x="400050" y="594360"/>
                    <a:pt x="396240" y="598170"/>
                    <a:pt x="396240" y="603250"/>
                  </a:cubicBezTo>
                  <a:cubicBezTo>
                    <a:pt x="396240" y="608330"/>
                    <a:pt x="400050" y="612140"/>
                    <a:pt x="405130" y="612140"/>
                  </a:cubicBezTo>
                  <a:cubicBezTo>
                    <a:pt x="410210" y="612140"/>
                    <a:pt x="414020" y="608330"/>
                    <a:pt x="414020" y="603250"/>
                  </a:cubicBezTo>
                  <a:cubicBezTo>
                    <a:pt x="414020" y="598170"/>
                    <a:pt x="410210" y="594360"/>
                    <a:pt x="405130" y="594360"/>
                  </a:cubicBezTo>
                  <a:close/>
                  <a:moveTo>
                    <a:pt x="603250" y="594360"/>
                  </a:moveTo>
                  <a:cubicBezTo>
                    <a:pt x="598170" y="594360"/>
                    <a:pt x="594360" y="598170"/>
                    <a:pt x="594360" y="603250"/>
                  </a:cubicBezTo>
                  <a:cubicBezTo>
                    <a:pt x="594360" y="608330"/>
                    <a:pt x="598170" y="612140"/>
                    <a:pt x="603250" y="612140"/>
                  </a:cubicBezTo>
                  <a:cubicBezTo>
                    <a:pt x="608330" y="612140"/>
                    <a:pt x="612140" y="608330"/>
                    <a:pt x="612140" y="603250"/>
                  </a:cubicBezTo>
                  <a:cubicBezTo>
                    <a:pt x="612140" y="598170"/>
                    <a:pt x="608330" y="594360"/>
                    <a:pt x="603250" y="594360"/>
                  </a:cubicBezTo>
                  <a:close/>
                  <a:moveTo>
                    <a:pt x="801370" y="594360"/>
                  </a:moveTo>
                  <a:cubicBezTo>
                    <a:pt x="796290" y="594360"/>
                    <a:pt x="792480" y="598170"/>
                    <a:pt x="792480" y="603250"/>
                  </a:cubicBezTo>
                  <a:cubicBezTo>
                    <a:pt x="792480" y="608330"/>
                    <a:pt x="796290" y="612140"/>
                    <a:pt x="801370" y="612140"/>
                  </a:cubicBezTo>
                  <a:cubicBezTo>
                    <a:pt x="806450" y="612140"/>
                    <a:pt x="810260" y="608330"/>
                    <a:pt x="810260" y="603250"/>
                  </a:cubicBezTo>
                  <a:cubicBezTo>
                    <a:pt x="810260" y="598170"/>
                    <a:pt x="806450" y="594360"/>
                    <a:pt x="801370" y="594360"/>
                  </a:cubicBezTo>
                  <a:close/>
                  <a:moveTo>
                    <a:pt x="8890" y="792480"/>
                  </a:moveTo>
                  <a:cubicBezTo>
                    <a:pt x="3810" y="792480"/>
                    <a:pt x="0" y="796290"/>
                    <a:pt x="0" y="801370"/>
                  </a:cubicBezTo>
                  <a:cubicBezTo>
                    <a:pt x="0" y="806450"/>
                    <a:pt x="3810" y="810260"/>
                    <a:pt x="8890" y="810260"/>
                  </a:cubicBezTo>
                  <a:cubicBezTo>
                    <a:pt x="13970" y="810260"/>
                    <a:pt x="17780" y="806450"/>
                    <a:pt x="17780" y="801370"/>
                  </a:cubicBezTo>
                  <a:cubicBezTo>
                    <a:pt x="17780" y="796290"/>
                    <a:pt x="13970" y="792480"/>
                    <a:pt x="8890" y="792480"/>
                  </a:cubicBezTo>
                  <a:close/>
                  <a:moveTo>
                    <a:pt x="207010" y="792480"/>
                  </a:moveTo>
                  <a:cubicBezTo>
                    <a:pt x="201930" y="792480"/>
                    <a:pt x="198120" y="796290"/>
                    <a:pt x="198120" y="801370"/>
                  </a:cubicBezTo>
                  <a:cubicBezTo>
                    <a:pt x="198120" y="806450"/>
                    <a:pt x="201930" y="810260"/>
                    <a:pt x="207010" y="810260"/>
                  </a:cubicBezTo>
                  <a:cubicBezTo>
                    <a:pt x="212090" y="810260"/>
                    <a:pt x="215900" y="806450"/>
                    <a:pt x="215900" y="801370"/>
                  </a:cubicBezTo>
                  <a:cubicBezTo>
                    <a:pt x="215900" y="796290"/>
                    <a:pt x="212090" y="792480"/>
                    <a:pt x="207010" y="792480"/>
                  </a:cubicBezTo>
                  <a:close/>
                  <a:moveTo>
                    <a:pt x="405130" y="792480"/>
                  </a:moveTo>
                  <a:cubicBezTo>
                    <a:pt x="400050" y="792480"/>
                    <a:pt x="396240" y="796290"/>
                    <a:pt x="396240" y="801370"/>
                  </a:cubicBezTo>
                  <a:cubicBezTo>
                    <a:pt x="396240" y="806450"/>
                    <a:pt x="400050" y="810260"/>
                    <a:pt x="405130" y="810260"/>
                  </a:cubicBezTo>
                  <a:cubicBezTo>
                    <a:pt x="410210" y="810260"/>
                    <a:pt x="414020" y="806450"/>
                    <a:pt x="414020" y="801370"/>
                  </a:cubicBezTo>
                  <a:cubicBezTo>
                    <a:pt x="414020" y="796290"/>
                    <a:pt x="410210" y="792480"/>
                    <a:pt x="405130" y="792480"/>
                  </a:cubicBezTo>
                  <a:close/>
                  <a:moveTo>
                    <a:pt x="603250" y="792480"/>
                  </a:moveTo>
                  <a:cubicBezTo>
                    <a:pt x="598170" y="792480"/>
                    <a:pt x="594360" y="796290"/>
                    <a:pt x="594360" y="801370"/>
                  </a:cubicBezTo>
                  <a:cubicBezTo>
                    <a:pt x="594360" y="806450"/>
                    <a:pt x="598170" y="810260"/>
                    <a:pt x="603250" y="810260"/>
                  </a:cubicBezTo>
                  <a:cubicBezTo>
                    <a:pt x="608330" y="810260"/>
                    <a:pt x="612140" y="806450"/>
                    <a:pt x="612140" y="801370"/>
                  </a:cubicBezTo>
                  <a:cubicBezTo>
                    <a:pt x="612140" y="796290"/>
                    <a:pt x="608330" y="792480"/>
                    <a:pt x="603250" y="792480"/>
                  </a:cubicBezTo>
                  <a:close/>
                  <a:moveTo>
                    <a:pt x="801370" y="792480"/>
                  </a:moveTo>
                  <a:cubicBezTo>
                    <a:pt x="796290" y="792480"/>
                    <a:pt x="792480" y="796290"/>
                    <a:pt x="792480" y="801370"/>
                  </a:cubicBezTo>
                  <a:cubicBezTo>
                    <a:pt x="792480" y="806450"/>
                    <a:pt x="796290" y="810260"/>
                    <a:pt x="801370" y="810260"/>
                  </a:cubicBezTo>
                  <a:cubicBezTo>
                    <a:pt x="806450" y="810260"/>
                    <a:pt x="810260" y="806450"/>
                    <a:pt x="810260" y="801370"/>
                  </a:cubicBezTo>
                  <a:cubicBezTo>
                    <a:pt x="810260" y="796290"/>
                    <a:pt x="806450" y="792480"/>
                    <a:pt x="801370" y="792480"/>
                  </a:cubicBezTo>
                  <a:close/>
                </a:path>
              </a:pathLst>
            </a:custGeom>
            <a:solidFill>
              <a:srgbClr val="3854E7"/>
            </a:solidFill>
          </p:spPr>
          <p:txBody>
            <a:bodyPr/>
            <a:lstStyle/>
            <a:p>
              <a:endParaRPr 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pic>
        <p:nvPicPr>
          <p:cNvPr id="227" name="Google Shape;227;p1"/>
          <p:cNvPicPr preferRelativeResize="0"/>
          <p:nvPr/>
        </p:nvPicPr>
        <p:blipFill rotWithShape="1">
          <a:blip r:embed="rId3">
            <a:alphaModFix amt="54000"/>
          </a:blip>
          <a:srcRect b="15597"/>
          <a:stretch/>
        </p:blipFill>
        <p:spPr>
          <a:xfrm>
            <a:off x="-8277" y="1"/>
            <a:ext cx="18288006" cy="10287002"/>
          </a:xfrm>
          <a:prstGeom prst="rect">
            <a:avLst/>
          </a:prstGeom>
          <a:noFill/>
          <a:ln>
            <a:noFill/>
          </a:ln>
        </p:spPr>
      </p:pic>
      <p:sp>
        <p:nvSpPr>
          <p:cNvPr id="228" name="Google Shape;228;p1"/>
          <p:cNvSpPr/>
          <p:nvPr/>
        </p:nvSpPr>
        <p:spPr>
          <a:xfrm>
            <a:off x="25076" y="0"/>
            <a:ext cx="18288000" cy="10287000"/>
          </a:xfrm>
          <a:prstGeom prst="rect">
            <a:avLst/>
          </a:prstGeom>
          <a:solidFill>
            <a:srgbClr val="1C2435">
              <a:alpha val="61176"/>
            </a:srgbClr>
          </a:solidFill>
          <a:ln>
            <a:noFill/>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29" name="Google Shape;229;p1"/>
          <p:cNvSpPr/>
          <p:nvPr/>
        </p:nvSpPr>
        <p:spPr>
          <a:xfrm>
            <a:off x="-10316" y="0"/>
            <a:ext cx="18321600" cy="10287000"/>
          </a:xfrm>
          <a:prstGeom prst="rect">
            <a:avLst/>
          </a:prstGeom>
          <a:gradFill>
            <a:gsLst>
              <a:gs pos="0">
                <a:srgbClr val="EC9149">
                  <a:alpha val="65098"/>
                </a:srgbClr>
              </a:gs>
              <a:gs pos="31000">
                <a:srgbClr val="1C2435">
                  <a:alpha val="65098"/>
                </a:srgbClr>
              </a:gs>
              <a:gs pos="100000">
                <a:srgbClr val="1C2435">
                  <a:alpha val="65098"/>
                </a:srgbClr>
              </a:gs>
            </a:gsLst>
            <a:lin ang="10800025" scaled="0"/>
          </a:gradFill>
          <a:ln>
            <a:noFill/>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30" name="Google Shape;230;p1"/>
          <p:cNvSpPr txBox="1">
            <a:spLocks noGrp="1"/>
          </p:cNvSpPr>
          <p:nvPr>
            <p:ph type="ctrTitle"/>
          </p:nvPr>
        </p:nvSpPr>
        <p:spPr>
          <a:xfrm>
            <a:off x="1939898" y="3534100"/>
            <a:ext cx="16093800" cy="4096800"/>
          </a:xfrm>
          <a:prstGeom prst="rect">
            <a:avLst/>
          </a:prstGeom>
          <a:noFill/>
          <a:ln>
            <a:noFill/>
          </a:ln>
        </p:spPr>
        <p:txBody>
          <a:bodyPr spcFirstLastPara="1" wrap="square" lIns="182850" tIns="182850" rIns="182850" bIns="182850" anchor="ctr" anchorCtr="0">
            <a:noAutofit/>
          </a:bodyPr>
          <a:lstStyle/>
          <a:p>
            <a:r>
              <a:rPr lang="en" sz="8800"/>
              <a:t>Augmented Response: </a:t>
            </a:r>
            <a:r>
              <a:rPr lang="en"/>
              <a:t> </a:t>
            </a:r>
            <a:endParaRPr/>
          </a:p>
          <a:p>
            <a:r>
              <a:rPr lang="en" sz="7400">
                <a:solidFill>
                  <a:schemeClr val="dk2"/>
                </a:solidFill>
              </a:rPr>
              <a:t>How Civic Tech Platforms Are Rewiring Emergency Management</a:t>
            </a:r>
            <a:endParaRPr sz="7400">
              <a:solidFill>
                <a:schemeClr val="dk2"/>
              </a:solidFill>
            </a:endParaRPr>
          </a:p>
        </p:txBody>
      </p:sp>
      <p:grpSp>
        <p:nvGrpSpPr>
          <p:cNvPr id="231" name="Google Shape;231;p1"/>
          <p:cNvGrpSpPr/>
          <p:nvPr/>
        </p:nvGrpSpPr>
        <p:grpSpPr>
          <a:xfrm rot="10800000" flipH="1">
            <a:off x="12476216" y="1079023"/>
            <a:ext cx="7280736" cy="1276782"/>
            <a:chOff x="4820700" y="3011328"/>
            <a:chExt cx="1074965" cy="205284"/>
          </a:xfrm>
        </p:grpSpPr>
        <p:sp>
          <p:nvSpPr>
            <p:cNvPr id="232" name="Google Shape;232;p1"/>
            <p:cNvSpPr/>
            <p:nvPr/>
          </p:nvSpPr>
          <p:spPr>
            <a:xfrm>
              <a:off x="5763972" y="3011328"/>
              <a:ext cx="131693" cy="205284"/>
            </a:xfrm>
            <a:custGeom>
              <a:avLst/>
              <a:gdLst/>
              <a:ahLst/>
              <a:cxnLst/>
              <a:rect l="l" t="t" r="r" b="b"/>
              <a:pathLst>
                <a:path w="9302" h="14500" fill="none" extrusionOk="0">
                  <a:moveTo>
                    <a:pt x="7235" y="14499"/>
                  </a:moveTo>
                  <a:lnTo>
                    <a:pt x="9302" y="12463"/>
                  </a:lnTo>
                  <a:lnTo>
                    <a:pt x="4043" y="7265"/>
                  </a:lnTo>
                  <a:lnTo>
                    <a:pt x="9302" y="2006"/>
                  </a:lnTo>
                  <a:lnTo>
                    <a:pt x="7235" y="0"/>
                  </a:lnTo>
                  <a:lnTo>
                    <a:pt x="1"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33" name="Google Shape;233;p1"/>
            <p:cNvSpPr/>
            <p:nvPr/>
          </p:nvSpPr>
          <p:spPr>
            <a:xfrm>
              <a:off x="5705020"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34" name="Google Shape;234;p1"/>
            <p:cNvSpPr/>
            <p:nvPr/>
          </p:nvSpPr>
          <p:spPr>
            <a:xfrm>
              <a:off x="5646068"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35" name="Google Shape;235;p1"/>
            <p:cNvSpPr/>
            <p:nvPr/>
          </p:nvSpPr>
          <p:spPr>
            <a:xfrm>
              <a:off x="5587541" y="3011328"/>
              <a:ext cx="131254" cy="205284"/>
            </a:xfrm>
            <a:custGeom>
              <a:avLst/>
              <a:gdLst/>
              <a:ahLst/>
              <a:cxnLst/>
              <a:rect l="l" t="t" r="r" b="b"/>
              <a:pathLst>
                <a:path w="9271" h="14500" fill="none" extrusionOk="0">
                  <a:moveTo>
                    <a:pt x="4043" y="7265"/>
                  </a:moveTo>
                  <a:lnTo>
                    <a:pt x="9271" y="2006"/>
                  </a:lnTo>
                  <a:lnTo>
                    <a:pt x="7234" y="0"/>
                  </a:lnTo>
                  <a:lnTo>
                    <a:pt x="0" y="7265"/>
                  </a:lnTo>
                  <a:lnTo>
                    <a:pt x="723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36" name="Google Shape;236;p1"/>
            <p:cNvSpPr/>
            <p:nvPr/>
          </p:nvSpPr>
          <p:spPr>
            <a:xfrm>
              <a:off x="5528150"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37" name="Google Shape;237;p1"/>
            <p:cNvSpPr/>
            <p:nvPr/>
          </p:nvSpPr>
          <p:spPr>
            <a:xfrm>
              <a:off x="5469198" y="3011328"/>
              <a:ext cx="131693" cy="205284"/>
            </a:xfrm>
            <a:custGeom>
              <a:avLst/>
              <a:gdLst/>
              <a:ahLst/>
              <a:cxnLst/>
              <a:rect l="l" t="t" r="r" b="b"/>
              <a:pathLst>
                <a:path w="9302" h="14500" fill="none" extrusionOk="0">
                  <a:moveTo>
                    <a:pt x="4043" y="7265"/>
                  </a:moveTo>
                  <a:lnTo>
                    <a:pt x="9302" y="2006"/>
                  </a:lnTo>
                  <a:lnTo>
                    <a:pt x="7235" y="0"/>
                  </a:lnTo>
                  <a:lnTo>
                    <a:pt x="0"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38" name="Google Shape;238;p1"/>
            <p:cNvSpPr/>
            <p:nvPr/>
          </p:nvSpPr>
          <p:spPr>
            <a:xfrm>
              <a:off x="5410247"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39" name="Google Shape;239;p1"/>
            <p:cNvSpPr/>
            <p:nvPr/>
          </p:nvSpPr>
          <p:spPr>
            <a:xfrm>
              <a:off x="5351295"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40" name="Google Shape;240;p1"/>
            <p:cNvSpPr/>
            <p:nvPr/>
          </p:nvSpPr>
          <p:spPr>
            <a:xfrm>
              <a:off x="5292768" y="3011328"/>
              <a:ext cx="131254" cy="205284"/>
            </a:xfrm>
            <a:custGeom>
              <a:avLst/>
              <a:gdLst/>
              <a:ahLst/>
              <a:cxnLst/>
              <a:rect l="l" t="t" r="r" b="b"/>
              <a:pathLst>
                <a:path w="9271" h="14500" fill="none" extrusionOk="0">
                  <a:moveTo>
                    <a:pt x="4012" y="7265"/>
                  </a:moveTo>
                  <a:lnTo>
                    <a:pt x="9271" y="2006"/>
                  </a:lnTo>
                  <a:lnTo>
                    <a:pt x="7204" y="0"/>
                  </a:lnTo>
                  <a:lnTo>
                    <a:pt x="0" y="7265"/>
                  </a:lnTo>
                  <a:lnTo>
                    <a:pt x="720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41" name="Google Shape;241;p1"/>
            <p:cNvSpPr/>
            <p:nvPr/>
          </p:nvSpPr>
          <p:spPr>
            <a:xfrm>
              <a:off x="5233377"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42" name="Google Shape;242;p1"/>
            <p:cNvSpPr/>
            <p:nvPr/>
          </p:nvSpPr>
          <p:spPr>
            <a:xfrm>
              <a:off x="5174425"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43" name="Google Shape;243;p1"/>
            <p:cNvSpPr/>
            <p:nvPr/>
          </p:nvSpPr>
          <p:spPr>
            <a:xfrm>
              <a:off x="5115473"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44" name="Google Shape;244;p1"/>
            <p:cNvSpPr/>
            <p:nvPr/>
          </p:nvSpPr>
          <p:spPr>
            <a:xfrm>
              <a:off x="5056507" y="3011328"/>
              <a:ext cx="131268" cy="205284"/>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45" name="Google Shape;245;p1"/>
            <p:cNvSpPr/>
            <p:nvPr/>
          </p:nvSpPr>
          <p:spPr>
            <a:xfrm>
              <a:off x="4997556" y="3011328"/>
              <a:ext cx="131693" cy="205284"/>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46" name="Google Shape;246;p1"/>
            <p:cNvSpPr/>
            <p:nvPr/>
          </p:nvSpPr>
          <p:spPr>
            <a:xfrm>
              <a:off x="4938604"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47" name="Google Shape;247;p1"/>
            <p:cNvSpPr/>
            <p:nvPr/>
          </p:nvSpPr>
          <p:spPr>
            <a:xfrm>
              <a:off x="4879652"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48" name="Google Shape;248;p1"/>
            <p:cNvSpPr/>
            <p:nvPr/>
          </p:nvSpPr>
          <p:spPr>
            <a:xfrm>
              <a:off x="4820700" y="3011328"/>
              <a:ext cx="131254" cy="205284"/>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grpSp>
      <p:sp>
        <p:nvSpPr>
          <p:cNvPr id="249" name="Google Shape;249;p1"/>
          <p:cNvSpPr/>
          <p:nvPr/>
        </p:nvSpPr>
        <p:spPr>
          <a:xfrm>
            <a:off x="1252865" y="2355788"/>
            <a:ext cx="535654" cy="491956"/>
          </a:xfrm>
          <a:custGeom>
            <a:avLst/>
            <a:gdLst/>
            <a:ahLst/>
            <a:cxnLst/>
            <a:rect l="l" t="t" r="r" b="b"/>
            <a:pathLst>
              <a:path w="5198" h="5199" extrusionOk="0">
                <a:moveTo>
                  <a:pt x="1976" y="1"/>
                </a:moveTo>
                <a:lnTo>
                  <a:pt x="1976" y="1977"/>
                </a:lnTo>
                <a:lnTo>
                  <a:pt x="0" y="1977"/>
                </a:lnTo>
                <a:lnTo>
                  <a:pt x="0" y="3223"/>
                </a:lnTo>
                <a:lnTo>
                  <a:pt x="1976" y="3223"/>
                </a:lnTo>
                <a:lnTo>
                  <a:pt x="1976" y="5199"/>
                </a:lnTo>
                <a:lnTo>
                  <a:pt x="3222" y="5199"/>
                </a:lnTo>
                <a:lnTo>
                  <a:pt x="3222" y="3223"/>
                </a:lnTo>
                <a:lnTo>
                  <a:pt x="5198" y="3223"/>
                </a:lnTo>
                <a:lnTo>
                  <a:pt x="5198" y="1977"/>
                </a:lnTo>
                <a:lnTo>
                  <a:pt x="3222" y="1977"/>
                </a:lnTo>
                <a:lnTo>
                  <a:pt x="32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50" name="Google Shape;250;p1"/>
          <p:cNvSpPr/>
          <p:nvPr/>
        </p:nvSpPr>
        <p:spPr>
          <a:xfrm>
            <a:off x="871601" y="3164769"/>
            <a:ext cx="285054" cy="261766"/>
          </a:xfrm>
          <a:custGeom>
            <a:avLst/>
            <a:gdLst/>
            <a:ahLst/>
            <a:cxnLst/>
            <a:rect l="l" t="t" r="r" b="b"/>
            <a:pathLst>
              <a:path w="4743" h="4743" extrusionOk="0">
                <a:moveTo>
                  <a:pt x="1794" y="1"/>
                </a:moveTo>
                <a:lnTo>
                  <a:pt x="1794" y="1794"/>
                </a:lnTo>
                <a:lnTo>
                  <a:pt x="0" y="1794"/>
                </a:lnTo>
                <a:lnTo>
                  <a:pt x="0" y="2949"/>
                </a:lnTo>
                <a:lnTo>
                  <a:pt x="1794" y="2949"/>
                </a:lnTo>
                <a:lnTo>
                  <a:pt x="1794" y="4742"/>
                </a:lnTo>
                <a:lnTo>
                  <a:pt x="2979" y="4742"/>
                </a:lnTo>
                <a:lnTo>
                  <a:pt x="2979" y="2949"/>
                </a:lnTo>
                <a:lnTo>
                  <a:pt x="4742" y="2949"/>
                </a:lnTo>
                <a:lnTo>
                  <a:pt x="4742" y="1794"/>
                </a:lnTo>
                <a:lnTo>
                  <a:pt x="2979" y="1794"/>
                </a:lnTo>
                <a:lnTo>
                  <a:pt x="2979"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cxnSp>
        <p:nvCxnSpPr>
          <p:cNvPr id="251" name="Google Shape;251;p1"/>
          <p:cNvCxnSpPr/>
          <p:nvPr/>
        </p:nvCxnSpPr>
        <p:spPr>
          <a:xfrm rot="10800000" flipH="1">
            <a:off x="1666226" y="7697000"/>
            <a:ext cx="8125200" cy="38400"/>
          </a:xfrm>
          <a:prstGeom prst="straightConnector1">
            <a:avLst/>
          </a:prstGeom>
          <a:noFill/>
          <a:ln w="38100" cap="flat" cmpd="sng">
            <a:solidFill>
              <a:schemeClr val="dk2"/>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dd0d803ead_0_0"/>
          <p:cNvSpPr txBox="1">
            <a:spLocks noGrp="1"/>
          </p:cNvSpPr>
          <p:nvPr>
            <p:ph type="ctrTitle"/>
          </p:nvPr>
        </p:nvSpPr>
        <p:spPr>
          <a:xfrm>
            <a:off x="458276" y="-402900"/>
            <a:ext cx="9399600" cy="4096800"/>
          </a:xfrm>
          <a:prstGeom prst="rect">
            <a:avLst/>
          </a:prstGeom>
        </p:spPr>
        <p:txBody>
          <a:bodyPr spcFirstLastPara="1" wrap="square" lIns="182850" tIns="182850" rIns="182850" bIns="182850" anchor="ctr" anchorCtr="0">
            <a:noAutofit/>
          </a:bodyPr>
          <a:lstStyle/>
          <a:p>
            <a:r>
              <a:rPr lang="en"/>
              <a:t>Story…</a:t>
            </a:r>
            <a:endParaRPr/>
          </a:p>
        </p:txBody>
      </p:sp>
      <p:pic>
        <p:nvPicPr>
          <p:cNvPr id="257" name="Google Shape;257;g3dd0d803ead_0_0"/>
          <p:cNvPicPr preferRelativeResize="0"/>
          <p:nvPr/>
        </p:nvPicPr>
        <p:blipFill>
          <a:blip r:embed="rId3">
            <a:alphaModFix/>
          </a:blip>
          <a:stretch>
            <a:fillRect/>
          </a:stretch>
        </p:blipFill>
        <p:spPr>
          <a:xfrm>
            <a:off x="4974200" y="1134601"/>
            <a:ext cx="12721148" cy="8626998"/>
          </a:xfrm>
          <a:prstGeom prst="rect">
            <a:avLst/>
          </a:prstGeom>
          <a:noFill/>
          <a:ln>
            <a:noFill/>
          </a:ln>
        </p:spPr>
      </p:pic>
      <p:sp>
        <p:nvSpPr>
          <p:cNvPr id="258" name="Google Shape;258;g3dd0d803ead_0_0"/>
          <p:cNvSpPr txBox="1"/>
          <p:nvPr/>
        </p:nvSpPr>
        <p:spPr>
          <a:xfrm>
            <a:off x="4974200" y="9761600"/>
            <a:ext cx="12128400" cy="2538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 sz="1600" kern="0">
                <a:solidFill>
                  <a:srgbClr val="F8F8F8"/>
                </a:solidFill>
                <a:latin typeface="Golos Text"/>
                <a:ea typeface="Golos Text"/>
                <a:cs typeface="Golos Text"/>
                <a:sym typeface="Golos Text"/>
              </a:rPr>
              <a:t>Source:  https://www.amny.com/news/two-bridges-community-rallies-to-help-trapped-senior-citizens/</a:t>
            </a:r>
            <a:endParaRPr sz="1600" kern="0">
              <a:solidFill>
                <a:srgbClr val="F8F8F8"/>
              </a:solidFill>
              <a:latin typeface="Golos Text"/>
              <a:ea typeface="Golos Text"/>
              <a:cs typeface="Golos Text"/>
              <a:sym typeface="Golos Tex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dd0d803ead_0_6"/>
          <p:cNvSpPr txBox="1">
            <a:spLocks noGrp="1"/>
          </p:cNvSpPr>
          <p:nvPr>
            <p:ph type="ctrTitle"/>
          </p:nvPr>
        </p:nvSpPr>
        <p:spPr>
          <a:xfrm>
            <a:off x="1964712" y="2941450"/>
            <a:ext cx="14358600" cy="4096800"/>
          </a:xfrm>
          <a:prstGeom prst="rect">
            <a:avLst/>
          </a:prstGeom>
        </p:spPr>
        <p:txBody>
          <a:bodyPr spcFirstLastPara="1" wrap="square" lIns="182850" tIns="182850" rIns="182850" bIns="182850" anchor="ctr" anchorCtr="0">
            <a:noAutofit/>
          </a:bodyPr>
          <a:lstStyle/>
          <a:p>
            <a:r>
              <a:rPr lang="en"/>
              <a:t>Disaster response is no longer just about institutions.</a:t>
            </a:r>
            <a:endParaRPr/>
          </a:p>
          <a:p>
            <a:r>
              <a:rPr lang="en"/>
              <a:t>It’s about platforms.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8398400" y="4737350"/>
            <a:ext cx="8463000" cy="2947200"/>
          </a:xfrm>
          <a:prstGeom prst="rect">
            <a:avLst/>
          </a:prstGeom>
          <a:noFill/>
          <a:ln>
            <a:noFill/>
          </a:ln>
        </p:spPr>
        <p:txBody>
          <a:bodyPr spcFirstLastPara="1" wrap="square" lIns="182850" tIns="182850" rIns="182850" bIns="182850" anchor="ctr" anchorCtr="0">
            <a:noAutofit/>
          </a:bodyPr>
          <a:lstStyle/>
          <a:p>
            <a:r>
              <a:rPr lang="en"/>
              <a:t>About</a:t>
            </a:r>
            <a:r>
              <a:rPr lang="en">
                <a:solidFill>
                  <a:schemeClr val="lt1"/>
                </a:solidFill>
              </a:rPr>
              <a:t> </a:t>
            </a:r>
            <a:r>
              <a:rPr lang="en">
                <a:solidFill>
                  <a:schemeClr val="dk2"/>
                </a:solidFill>
              </a:rPr>
              <a:t>Me</a:t>
            </a:r>
            <a:endParaRPr>
              <a:solidFill>
                <a:schemeClr val="dk2"/>
              </a:solidFill>
            </a:endParaRPr>
          </a:p>
        </p:txBody>
      </p:sp>
      <p:sp>
        <p:nvSpPr>
          <p:cNvPr id="269" name="Google Shape;269;p2"/>
          <p:cNvSpPr txBox="1">
            <a:spLocks noGrp="1"/>
          </p:cNvSpPr>
          <p:nvPr>
            <p:ph type="title" idx="2"/>
          </p:nvPr>
        </p:nvSpPr>
        <p:spPr>
          <a:xfrm>
            <a:off x="14362400" y="2884800"/>
            <a:ext cx="2499000" cy="1899000"/>
          </a:xfrm>
          <a:prstGeom prst="rect">
            <a:avLst/>
          </a:prstGeom>
          <a:noFill/>
          <a:ln>
            <a:noFill/>
          </a:ln>
        </p:spPr>
        <p:txBody>
          <a:bodyPr spcFirstLastPara="1" wrap="square" lIns="182850" tIns="182850" rIns="182850" bIns="182850" anchor="b" anchorCtr="0">
            <a:noAutofit/>
          </a:bodyPr>
          <a:lstStyle/>
          <a:p>
            <a:r>
              <a:rPr lang="en"/>
              <a:t>01</a:t>
            </a:r>
            <a:endParaRPr/>
          </a:p>
        </p:txBody>
      </p:sp>
      <p:grpSp>
        <p:nvGrpSpPr>
          <p:cNvPr id="270" name="Google Shape;270;p2"/>
          <p:cNvGrpSpPr/>
          <p:nvPr/>
        </p:nvGrpSpPr>
        <p:grpSpPr>
          <a:xfrm rot="10800000">
            <a:off x="-484084" y="506247"/>
            <a:ext cx="7280736" cy="1276782"/>
            <a:chOff x="4820700" y="3011328"/>
            <a:chExt cx="1074965" cy="205284"/>
          </a:xfrm>
        </p:grpSpPr>
        <p:sp>
          <p:nvSpPr>
            <p:cNvPr id="271" name="Google Shape;271;p2"/>
            <p:cNvSpPr/>
            <p:nvPr/>
          </p:nvSpPr>
          <p:spPr>
            <a:xfrm>
              <a:off x="5763972" y="3011328"/>
              <a:ext cx="131693" cy="205284"/>
            </a:xfrm>
            <a:custGeom>
              <a:avLst/>
              <a:gdLst/>
              <a:ahLst/>
              <a:cxnLst/>
              <a:rect l="l" t="t" r="r" b="b"/>
              <a:pathLst>
                <a:path w="9302" h="14500" fill="none" extrusionOk="0">
                  <a:moveTo>
                    <a:pt x="7235" y="14499"/>
                  </a:moveTo>
                  <a:lnTo>
                    <a:pt x="9302" y="12463"/>
                  </a:lnTo>
                  <a:lnTo>
                    <a:pt x="4043" y="7265"/>
                  </a:lnTo>
                  <a:lnTo>
                    <a:pt x="9302" y="2006"/>
                  </a:lnTo>
                  <a:lnTo>
                    <a:pt x="7235" y="0"/>
                  </a:lnTo>
                  <a:lnTo>
                    <a:pt x="1"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72" name="Google Shape;272;p2"/>
            <p:cNvSpPr/>
            <p:nvPr/>
          </p:nvSpPr>
          <p:spPr>
            <a:xfrm>
              <a:off x="5705020"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73" name="Google Shape;273;p2"/>
            <p:cNvSpPr/>
            <p:nvPr/>
          </p:nvSpPr>
          <p:spPr>
            <a:xfrm>
              <a:off x="5646068"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74" name="Google Shape;274;p2"/>
            <p:cNvSpPr/>
            <p:nvPr/>
          </p:nvSpPr>
          <p:spPr>
            <a:xfrm>
              <a:off x="5587541" y="3011328"/>
              <a:ext cx="131254" cy="205284"/>
            </a:xfrm>
            <a:custGeom>
              <a:avLst/>
              <a:gdLst/>
              <a:ahLst/>
              <a:cxnLst/>
              <a:rect l="l" t="t" r="r" b="b"/>
              <a:pathLst>
                <a:path w="9271" h="14500" fill="none" extrusionOk="0">
                  <a:moveTo>
                    <a:pt x="4043" y="7265"/>
                  </a:moveTo>
                  <a:lnTo>
                    <a:pt x="9271" y="2006"/>
                  </a:lnTo>
                  <a:lnTo>
                    <a:pt x="7234" y="0"/>
                  </a:lnTo>
                  <a:lnTo>
                    <a:pt x="0" y="7265"/>
                  </a:lnTo>
                  <a:lnTo>
                    <a:pt x="723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75" name="Google Shape;275;p2"/>
            <p:cNvSpPr/>
            <p:nvPr/>
          </p:nvSpPr>
          <p:spPr>
            <a:xfrm>
              <a:off x="5528150"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76" name="Google Shape;276;p2"/>
            <p:cNvSpPr/>
            <p:nvPr/>
          </p:nvSpPr>
          <p:spPr>
            <a:xfrm>
              <a:off x="5469198" y="3011328"/>
              <a:ext cx="131693" cy="205284"/>
            </a:xfrm>
            <a:custGeom>
              <a:avLst/>
              <a:gdLst/>
              <a:ahLst/>
              <a:cxnLst/>
              <a:rect l="l" t="t" r="r" b="b"/>
              <a:pathLst>
                <a:path w="9302" h="14500" fill="none" extrusionOk="0">
                  <a:moveTo>
                    <a:pt x="4043" y="7265"/>
                  </a:moveTo>
                  <a:lnTo>
                    <a:pt x="9302" y="2006"/>
                  </a:lnTo>
                  <a:lnTo>
                    <a:pt x="7235" y="0"/>
                  </a:lnTo>
                  <a:lnTo>
                    <a:pt x="0"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77" name="Google Shape;277;p2"/>
            <p:cNvSpPr/>
            <p:nvPr/>
          </p:nvSpPr>
          <p:spPr>
            <a:xfrm>
              <a:off x="5410247"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78" name="Google Shape;278;p2"/>
            <p:cNvSpPr/>
            <p:nvPr/>
          </p:nvSpPr>
          <p:spPr>
            <a:xfrm>
              <a:off x="5351295"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79" name="Google Shape;279;p2"/>
            <p:cNvSpPr/>
            <p:nvPr/>
          </p:nvSpPr>
          <p:spPr>
            <a:xfrm>
              <a:off x="5292768" y="3011328"/>
              <a:ext cx="131254" cy="205284"/>
            </a:xfrm>
            <a:custGeom>
              <a:avLst/>
              <a:gdLst/>
              <a:ahLst/>
              <a:cxnLst/>
              <a:rect l="l" t="t" r="r" b="b"/>
              <a:pathLst>
                <a:path w="9271" h="14500" fill="none" extrusionOk="0">
                  <a:moveTo>
                    <a:pt x="4012" y="7265"/>
                  </a:moveTo>
                  <a:lnTo>
                    <a:pt x="9271" y="2006"/>
                  </a:lnTo>
                  <a:lnTo>
                    <a:pt x="7204" y="0"/>
                  </a:lnTo>
                  <a:lnTo>
                    <a:pt x="0" y="7265"/>
                  </a:lnTo>
                  <a:lnTo>
                    <a:pt x="720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80" name="Google Shape;280;p2"/>
            <p:cNvSpPr/>
            <p:nvPr/>
          </p:nvSpPr>
          <p:spPr>
            <a:xfrm>
              <a:off x="5233377"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81" name="Google Shape;281;p2"/>
            <p:cNvSpPr/>
            <p:nvPr/>
          </p:nvSpPr>
          <p:spPr>
            <a:xfrm>
              <a:off x="5174425"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82" name="Google Shape;282;p2"/>
            <p:cNvSpPr/>
            <p:nvPr/>
          </p:nvSpPr>
          <p:spPr>
            <a:xfrm>
              <a:off x="5115473"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83" name="Google Shape;283;p2"/>
            <p:cNvSpPr/>
            <p:nvPr/>
          </p:nvSpPr>
          <p:spPr>
            <a:xfrm>
              <a:off x="5056507" y="3011328"/>
              <a:ext cx="131268" cy="205284"/>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84" name="Google Shape;284;p2"/>
            <p:cNvSpPr/>
            <p:nvPr/>
          </p:nvSpPr>
          <p:spPr>
            <a:xfrm>
              <a:off x="4997556" y="3011328"/>
              <a:ext cx="131693" cy="205284"/>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85" name="Google Shape;285;p2"/>
            <p:cNvSpPr/>
            <p:nvPr/>
          </p:nvSpPr>
          <p:spPr>
            <a:xfrm>
              <a:off x="4938604"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86" name="Google Shape;286;p2"/>
            <p:cNvSpPr/>
            <p:nvPr/>
          </p:nvSpPr>
          <p:spPr>
            <a:xfrm>
              <a:off x="4879652"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87" name="Google Shape;287;p2"/>
            <p:cNvSpPr/>
            <p:nvPr/>
          </p:nvSpPr>
          <p:spPr>
            <a:xfrm>
              <a:off x="4820700" y="3011328"/>
              <a:ext cx="131254" cy="205284"/>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grpSp>
      <p:cxnSp>
        <p:nvCxnSpPr>
          <p:cNvPr id="288" name="Google Shape;288;p2"/>
          <p:cNvCxnSpPr/>
          <p:nvPr/>
        </p:nvCxnSpPr>
        <p:spPr>
          <a:xfrm rot="10800000" flipH="1">
            <a:off x="9471800" y="7986750"/>
            <a:ext cx="7389600" cy="12600"/>
          </a:xfrm>
          <a:prstGeom prst="straightConnector1">
            <a:avLst/>
          </a:prstGeom>
          <a:noFill/>
          <a:ln w="38100" cap="flat" cmpd="sng">
            <a:solidFill>
              <a:schemeClr val="dk2"/>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pic>
        <p:nvPicPr>
          <p:cNvPr id="293" name="Google Shape;293;p3"/>
          <p:cNvPicPr preferRelativeResize="0">
            <a:picLocks noGrp="1"/>
          </p:cNvPicPr>
          <p:nvPr>
            <p:ph type="pic" idx="3"/>
          </p:nvPr>
        </p:nvPicPr>
        <p:blipFill rotWithShape="1">
          <a:blip r:embed="rId3">
            <a:alphaModFix amt="51000"/>
          </a:blip>
          <a:srcRect t="37817" b="37817"/>
          <a:stretch/>
        </p:blipFill>
        <p:spPr>
          <a:xfrm>
            <a:off x="1" y="-77724"/>
            <a:ext cx="18288006" cy="2737200"/>
          </a:xfrm>
          <a:prstGeom prst="rect">
            <a:avLst/>
          </a:prstGeom>
          <a:noFill/>
          <a:ln>
            <a:noFill/>
          </a:ln>
        </p:spPr>
      </p:pic>
      <p:sp>
        <p:nvSpPr>
          <p:cNvPr id="294" name="Google Shape;294;p3"/>
          <p:cNvSpPr/>
          <p:nvPr/>
        </p:nvSpPr>
        <p:spPr>
          <a:xfrm>
            <a:off x="-17100" y="2598726"/>
            <a:ext cx="18322200" cy="199800"/>
          </a:xfrm>
          <a:prstGeom prst="rect">
            <a:avLst/>
          </a:prstGeom>
          <a:solidFill>
            <a:schemeClr val="dk2"/>
          </a:solidFill>
          <a:ln>
            <a:noFill/>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95" name="Google Shape;295;p3"/>
          <p:cNvSpPr txBox="1">
            <a:spLocks noGrp="1"/>
          </p:cNvSpPr>
          <p:nvPr>
            <p:ph type="subTitle" idx="2"/>
          </p:nvPr>
        </p:nvSpPr>
        <p:spPr>
          <a:xfrm>
            <a:off x="1010600" y="2855400"/>
            <a:ext cx="10225800" cy="7431600"/>
          </a:xfrm>
          <a:prstGeom prst="rect">
            <a:avLst/>
          </a:prstGeom>
          <a:noFill/>
          <a:ln>
            <a:noFill/>
          </a:ln>
        </p:spPr>
        <p:txBody>
          <a:bodyPr spcFirstLastPara="1" wrap="square" lIns="182850" tIns="182850" rIns="182850" bIns="182850" anchor="t" anchorCtr="0">
            <a:noAutofit/>
          </a:bodyPr>
          <a:lstStyle/>
          <a:p>
            <a:pPr marL="0" indent="0"/>
            <a:r>
              <a:rPr lang="en" sz="2400" b="1"/>
              <a:t>Temitayo Ifafore-Calfee </a:t>
            </a:r>
            <a:r>
              <a:rPr lang="en" sz="2400"/>
              <a:t>is a public health and humanitarian leader with over 20 years of experience advancing health system resilience and recovery in crisis-affected settings. </a:t>
            </a:r>
            <a:endParaRPr sz="2400"/>
          </a:p>
          <a:p>
            <a:pPr marL="0" indent="0"/>
            <a:endParaRPr sz="2400"/>
          </a:p>
          <a:p>
            <a:pPr marL="0" indent="0"/>
            <a:r>
              <a:rPr lang="en" sz="2400"/>
              <a:t>She most recently served as a Division Chief at U.S. Agency for International Development, where she led initiatives to strengthen partnerships between governments, communities, and the private sector to improve health outcomes. </a:t>
            </a:r>
            <a:endParaRPr sz="2400"/>
          </a:p>
          <a:p>
            <a:pPr marL="0" indent="0"/>
            <a:endParaRPr sz="2400"/>
          </a:p>
          <a:p>
            <a:pPr marL="0" indent="0"/>
            <a:r>
              <a:rPr lang="en" sz="2400"/>
              <a:t>Her work spans major global emergencies, including the Ebola epidemic in West Africa and COVID-19 recovery efforts across Southern Africa. </a:t>
            </a:r>
            <a:endParaRPr sz="2400"/>
          </a:p>
          <a:p>
            <a:pPr marL="0" indent="0"/>
            <a:endParaRPr sz="2400"/>
          </a:p>
          <a:p>
            <a:pPr marL="0" indent="0"/>
            <a:r>
              <a:rPr lang="en" sz="2400"/>
              <a:t>She holds a Masters degree  in public health from University of Michigan and a bachelor's Degree from Yale University.</a:t>
            </a:r>
            <a:endParaRPr sz="2400"/>
          </a:p>
        </p:txBody>
      </p:sp>
      <p:sp>
        <p:nvSpPr>
          <p:cNvPr id="296" name="Google Shape;296;p3"/>
          <p:cNvSpPr/>
          <p:nvPr/>
        </p:nvSpPr>
        <p:spPr>
          <a:xfrm flipH="1">
            <a:off x="948056" y="802034"/>
            <a:ext cx="312400" cy="286932"/>
          </a:xfrm>
          <a:custGeom>
            <a:avLst/>
            <a:gdLst/>
            <a:ahLst/>
            <a:cxnLst/>
            <a:rect l="l" t="t" r="r" b="b"/>
            <a:pathLst>
              <a:path w="5198" h="5199" extrusionOk="0">
                <a:moveTo>
                  <a:pt x="1976" y="1"/>
                </a:moveTo>
                <a:lnTo>
                  <a:pt x="1976" y="1977"/>
                </a:lnTo>
                <a:lnTo>
                  <a:pt x="0" y="1977"/>
                </a:lnTo>
                <a:lnTo>
                  <a:pt x="0" y="3223"/>
                </a:lnTo>
                <a:lnTo>
                  <a:pt x="1976" y="3223"/>
                </a:lnTo>
                <a:lnTo>
                  <a:pt x="1976" y="5199"/>
                </a:lnTo>
                <a:lnTo>
                  <a:pt x="3222" y="5199"/>
                </a:lnTo>
                <a:lnTo>
                  <a:pt x="3222" y="3223"/>
                </a:lnTo>
                <a:lnTo>
                  <a:pt x="5198" y="3223"/>
                </a:lnTo>
                <a:lnTo>
                  <a:pt x="5198" y="1977"/>
                </a:lnTo>
                <a:lnTo>
                  <a:pt x="3222" y="1977"/>
                </a:lnTo>
                <a:lnTo>
                  <a:pt x="32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297" name="Google Shape;297;p3"/>
          <p:cNvSpPr/>
          <p:nvPr/>
        </p:nvSpPr>
        <p:spPr>
          <a:xfrm flipH="1">
            <a:off x="365431" y="1370542"/>
            <a:ext cx="445546" cy="409188"/>
          </a:xfrm>
          <a:custGeom>
            <a:avLst/>
            <a:gdLst/>
            <a:ahLst/>
            <a:cxnLst/>
            <a:rect l="l" t="t" r="r" b="b"/>
            <a:pathLst>
              <a:path w="5198" h="5199" extrusionOk="0">
                <a:moveTo>
                  <a:pt x="1976" y="1"/>
                </a:moveTo>
                <a:lnTo>
                  <a:pt x="1976" y="1977"/>
                </a:lnTo>
                <a:lnTo>
                  <a:pt x="0" y="1977"/>
                </a:lnTo>
                <a:lnTo>
                  <a:pt x="0" y="3223"/>
                </a:lnTo>
                <a:lnTo>
                  <a:pt x="1976" y="3223"/>
                </a:lnTo>
                <a:lnTo>
                  <a:pt x="1976" y="5199"/>
                </a:lnTo>
                <a:lnTo>
                  <a:pt x="3222" y="5199"/>
                </a:lnTo>
                <a:lnTo>
                  <a:pt x="3222" y="3223"/>
                </a:lnTo>
                <a:lnTo>
                  <a:pt x="5198" y="3223"/>
                </a:lnTo>
                <a:lnTo>
                  <a:pt x="5198" y="1977"/>
                </a:lnTo>
                <a:lnTo>
                  <a:pt x="3222" y="1977"/>
                </a:lnTo>
                <a:lnTo>
                  <a:pt x="32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pic>
        <p:nvPicPr>
          <p:cNvPr id="298" name="Google Shape;298;p3"/>
          <p:cNvPicPr preferRelativeResize="0"/>
          <p:nvPr/>
        </p:nvPicPr>
        <p:blipFill>
          <a:blip r:embed="rId4">
            <a:alphaModFix/>
          </a:blip>
          <a:stretch>
            <a:fillRect/>
          </a:stretch>
        </p:blipFill>
        <p:spPr>
          <a:xfrm>
            <a:off x="11507300" y="3611277"/>
            <a:ext cx="6442004" cy="429362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3dd0d803ead_0_33"/>
          <p:cNvSpPr txBox="1">
            <a:spLocks noGrp="1"/>
          </p:cNvSpPr>
          <p:nvPr>
            <p:ph type="ctrTitle"/>
          </p:nvPr>
        </p:nvSpPr>
        <p:spPr>
          <a:xfrm>
            <a:off x="1939912" y="3534100"/>
            <a:ext cx="13998600" cy="4096800"/>
          </a:xfrm>
          <a:prstGeom prst="rect">
            <a:avLst/>
          </a:prstGeom>
        </p:spPr>
        <p:txBody>
          <a:bodyPr spcFirstLastPara="1" wrap="square" lIns="182850" tIns="182850" rIns="182850" bIns="182850" anchor="ctr" anchorCtr="0">
            <a:noAutofit/>
          </a:bodyPr>
          <a:lstStyle/>
          <a:p>
            <a:r>
              <a:rPr lang="en"/>
              <a:t>The most resilient systems are the ones that can  respond at the speed of need.</a:t>
            </a:r>
            <a:endParaRPr/>
          </a:p>
        </p:txBody>
      </p:sp>
      <p:sp>
        <p:nvSpPr>
          <p:cNvPr id="304" name="Google Shape;304;g3dd0d803ead_0_33"/>
          <p:cNvSpPr txBox="1">
            <a:spLocks noGrp="1"/>
          </p:cNvSpPr>
          <p:nvPr>
            <p:ph type="subTitle" idx="1"/>
          </p:nvPr>
        </p:nvSpPr>
        <p:spPr>
          <a:xfrm>
            <a:off x="1939902" y="8071500"/>
            <a:ext cx="9399600" cy="951600"/>
          </a:xfrm>
          <a:prstGeom prst="rect">
            <a:avLst/>
          </a:prstGeom>
        </p:spPr>
        <p:txBody>
          <a:bodyPr spcFirstLastPara="1" wrap="square" lIns="182850" tIns="182850" rIns="182850" bIns="182850" anchor="t" anchorCtr="0">
            <a:noAutofit/>
          </a:bodyPr>
          <a:lstStyle/>
          <a:p>
            <a:pPr marL="0" inden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8"/>
        <p:cNvGrpSpPr/>
        <p:nvPr/>
      </p:nvGrpSpPr>
      <p:grpSpPr>
        <a:xfrm>
          <a:off x="0" y="0"/>
          <a:ext cx="0" cy="0"/>
          <a:chOff x="0" y="0"/>
          <a:chExt cx="0" cy="0"/>
        </a:xfrm>
      </p:grpSpPr>
      <p:sp>
        <p:nvSpPr>
          <p:cNvPr id="309" name="Google Shape;309;p4"/>
          <p:cNvSpPr txBox="1">
            <a:spLocks noGrp="1"/>
          </p:cNvSpPr>
          <p:nvPr>
            <p:ph type="title"/>
          </p:nvPr>
        </p:nvSpPr>
        <p:spPr>
          <a:xfrm>
            <a:off x="8398400" y="4737350"/>
            <a:ext cx="8463000" cy="2947200"/>
          </a:xfrm>
          <a:prstGeom prst="rect">
            <a:avLst/>
          </a:prstGeom>
          <a:noFill/>
          <a:ln>
            <a:noFill/>
          </a:ln>
        </p:spPr>
        <p:txBody>
          <a:bodyPr spcFirstLastPara="1" wrap="square" lIns="182850" tIns="182850" rIns="182850" bIns="182850" anchor="ctr" anchorCtr="0">
            <a:noAutofit/>
          </a:bodyPr>
          <a:lstStyle/>
          <a:p>
            <a:r>
              <a:rPr lang="en"/>
              <a:t>About</a:t>
            </a:r>
            <a:r>
              <a:rPr lang="en">
                <a:solidFill>
                  <a:schemeClr val="lt1"/>
                </a:solidFill>
              </a:rPr>
              <a:t> </a:t>
            </a:r>
            <a:r>
              <a:rPr lang="en">
                <a:solidFill>
                  <a:schemeClr val="dk2"/>
                </a:solidFill>
              </a:rPr>
              <a:t>Recovers</a:t>
            </a:r>
            <a:endParaRPr>
              <a:solidFill>
                <a:schemeClr val="dk2"/>
              </a:solidFill>
            </a:endParaRPr>
          </a:p>
        </p:txBody>
      </p:sp>
      <p:sp>
        <p:nvSpPr>
          <p:cNvPr id="310" name="Google Shape;310;p4"/>
          <p:cNvSpPr txBox="1">
            <a:spLocks noGrp="1"/>
          </p:cNvSpPr>
          <p:nvPr>
            <p:ph type="title" idx="2"/>
          </p:nvPr>
        </p:nvSpPr>
        <p:spPr>
          <a:xfrm>
            <a:off x="14362400" y="2884800"/>
            <a:ext cx="2499000" cy="1899000"/>
          </a:xfrm>
          <a:prstGeom prst="rect">
            <a:avLst/>
          </a:prstGeom>
          <a:noFill/>
          <a:ln>
            <a:noFill/>
          </a:ln>
        </p:spPr>
        <p:txBody>
          <a:bodyPr spcFirstLastPara="1" wrap="square" lIns="182850" tIns="182850" rIns="182850" bIns="182850" anchor="b" anchorCtr="0">
            <a:noAutofit/>
          </a:bodyPr>
          <a:lstStyle/>
          <a:p>
            <a:r>
              <a:rPr lang="en"/>
              <a:t>02</a:t>
            </a:r>
            <a:endParaRPr/>
          </a:p>
        </p:txBody>
      </p:sp>
      <p:grpSp>
        <p:nvGrpSpPr>
          <p:cNvPr id="311" name="Google Shape;311;p4"/>
          <p:cNvGrpSpPr/>
          <p:nvPr/>
        </p:nvGrpSpPr>
        <p:grpSpPr>
          <a:xfrm rot="10800000">
            <a:off x="-484084" y="506247"/>
            <a:ext cx="7280736" cy="1276782"/>
            <a:chOff x="4820700" y="3011328"/>
            <a:chExt cx="1074965" cy="205284"/>
          </a:xfrm>
        </p:grpSpPr>
        <p:sp>
          <p:nvSpPr>
            <p:cNvPr id="312" name="Google Shape;312;p4"/>
            <p:cNvSpPr/>
            <p:nvPr/>
          </p:nvSpPr>
          <p:spPr>
            <a:xfrm>
              <a:off x="5763972" y="3011328"/>
              <a:ext cx="131693" cy="205284"/>
            </a:xfrm>
            <a:custGeom>
              <a:avLst/>
              <a:gdLst/>
              <a:ahLst/>
              <a:cxnLst/>
              <a:rect l="l" t="t" r="r" b="b"/>
              <a:pathLst>
                <a:path w="9302" h="14500" fill="none" extrusionOk="0">
                  <a:moveTo>
                    <a:pt x="7235" y="14499"/>
                  </a:moveTo>
                  <a:lnTo>
                    <a:pt x="9302" y="12463"/>
                  </a:lnTo>
                  <a:lnTo>
                    <a:pt x="4043" y="7265"/>
                  </a:lnTo>
                  <a:lnTo>
                    <a:pt x="9302" y="2006"/>
                  </a:lnTo>
                  <a:lnTo>
                    <a:pt x="7235" y="0"/>
                  </a:lnTo>
                  <a:lnTo>
                    <a:pt x="1"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13" name="Google Shape;313;p4"/>
            <p:cNvSpPr/>
            <p:nvPr/>
          </p:nvSpPr>
          <p:spPr>
            <a:xfrm>
              <a:off x="5705020"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14" name="Google Shape;314;p4"/>
            <p:cNvSpPr/>
            <p:nvPr/>
          </p:nvSpPr>
          <p:spPr>
            <a:xfrm>
              <a:off x="5646068"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15" name="Google Shape;315;p4"/>
            <p:cNvSpPr/>
            <p:nvPr/>
          </p:nvSpPr>
          <p:spPr>
            <a:xfrm>
              <a:off x="5587541" y="3011328"/>
              <a:ext cx="131254" cy="205284"/>
            </a:xfrm>
            <a:custGeom>
              <a:avLst/>
              <a:gdLst/>
              <a:ahLst/>
              <a:cxnLst/>
              <a:rect l="l" t="t" r="r" b="b"/>
              <a:pathLst>
                <a:path w="9271" h="14500" fill="none" extrusionOk="0">
                  <a:moveTo>
                    <a:pt x="4043" y="7265"/>
                  </a:moveTo>
                  <a:lnTo>
                    <a:pt x="9271" y="2006"/>
                  </a:lnTo>
                  <a:lnTo>
                    <a:pt x="7234" y="0"/>
                  </a:lnTo>
                  <a:lnTo>
                    <a:pt x="0" y="7265"/>
                  </a:lnTo>
                  <a:lnTo>
                    <a:pt x="723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16" name="Google Shape;316;p4"/>
            <p:cNvSpPr/>
            <p:nvPr/>
          </p:nvSpPr>
          <p:spPr>
            <a:xfrm>
              <a:off x="5528150"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17" name="Google Shape;317;p4"/>
            <p:cNvSpPr/>
            <p:nvPr/>
          </p:nvSpPr>
          <p:spPr>
            <a:xfrm>
              <a:off x="5469198" y="3011328"/>
              <a:ext cx="131693" cy="205284"/>
            </a:xfrm>
            <a:custGeom>
              <a:avLst/>
              <a:gdLst/>
              <a:ahLst/>
              <a:cxnLst/>
              <a:rect l="l" t="t" r="r" b="b"/>
              <a:pathLst>
                <a:path w="9302" h="14500" fill="none" extrusionOk="0">
                  <a:moveTo>
                    <a:pt x="4043" y="7265"/>
                  </a:moveTo>
                  <a:lnTo>
                    <a:pt x="9302" y="2006"/>
                  </a:lnTo>
                  <a:lnTo>
                    <a:pt x="7235" y="0"/>
                  </a:lnTo>
                  <a:lnTo>
                    <a:pt x="0"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18" name="Google Shape;318;p4"/>
            <p:cNvSpPr/>
            <p:nvPr/>
          </p:nvSpPr>
          <p:spPr>
            <a:xfrm>
              <a:off x="5410247"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19" name="Google Shape;319;p4"/>
            <p:cNvSpPr/>
            <p:nvPr/>
          </p:nvSpPr>
          <p:spPr>
            <a:xfrm>
              <a:off x="5351295"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20" name="Google Shape;320;p4"/>
            <p:cNvSpPr/>
            <p:nvPr/>
          </p:nvSpPr>
          <p:spPr>
            <a:xfrm>
              <a:off x="5292768" y="3011328"/>
              <a:ext cx="131254" cy="205284"/>
            </a:xfrm>
            <a:custGeom>
              <a:avLst/>
              <a:gdLst/>
              <a:ahLst/>
              <a:cxnLst/>
              <a:rect l="l" t="t" r="r" b="b"/>
              <a:pathLst>
                <a:path w="9271" h="14500" fill="none" extrusionOk="0">
                  <a:moveTo>
                    <a:pt x="4012" y="7265"/>
                  </a:moveTo>
                  <a:lnTo>
                    <a:pt x="9271" y="2006"/>
                  </a:lnTo>
                  <a:lnTo>
                    <a:pt x="7204" y="0"/>
                  </a:lnTo>
                  <a:lnTo>
                    <a:pt x="0" y="7265"/>
                  </a:lnTo>
                  <a:lnTo>
                    <a:pt x="720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21" name="Google Shape;321;p4"/>
            <p:cNvSpPr/>
            <p:nvPr/>
          </p:nvSpPr>
          <p:spPr>
            <a:xfrm>
              <a:off x="5233377"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22" name="Google Shape;322;p4"/>
            <p:cNvSpPr/>
            <p:nvPr/>
          </p:nvSpPr>
          <p:spPr>
            <a:xfrm>
              <a:off x="5174425"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23" name="Google Shape;323;p4"/>
            <p:cNvSpPr/>
            <p:nvPr/>
          </p:nvSpPr>
          <p:spPr>
            <a:xfrm>
              <a:off x="5115473"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24" name="Google Shape;324;p4"/>
            <p:cNvSpPr/>
            <p:nvPr/>
          </p:nvSpPr>
          <p:spPr>
            <a:xfrm>
              <a:off x="5056507" y="3011328"/>
              <a:ext cx="131268" cy="205284"/>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25" name="Google Shape;325;p4"/>
            <p:cNvSpPr/>
            <p:nvPr/>
          </p:nvSpPr>
          <p:spPr>
            <a:xfrm>
              <a:off x="4997556" y="3011328"/>
              <a:ext cx="131693" cy="205284"/>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26" name="Google Shape;326;p4"/>
            <p:cNvSpPr/>
            <p:nvPr/>
          </p:nvSpPr>
          <p:spPr>
            <a:xfrm>
              <a:off x="4938604"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27" name="Google Shape;327;p4"/>
            <p:cNvSpPr/>
            <p:nvPr/>
          </p:nvSpPr>
          <p:spPr>
            <a:xfrm>
              <a:off x="4879652"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28" name="Google Shape;328;p4"/>
            <p:cNvSpPr/>
            <p:nvPr/>
          </p:nvSpPr>
          <p:spPr>
            <a:xfrm>
              <a:off x="4820700" y="3011328"/>
              <a:ext cx="131254" cy="205284"/>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grpSp>
      <p:cxnSp>
        <p:nvCxnSpPr>
          <p:cNvPr id="329" name="Google Shape;329;p4"/>
          <p:cNvCxnSpPr/>
          <p:nvPr/>
        </p:nvCxnSpPr>
        <p:spPr>
          <a:xfrm rot="10800000" flipH="1">
            <a:off x="9471800" y="7986750"/>
            <a:ext cx="7389600" cy="12600"/>
          </a:xfrm>
          <a:prstGeom prst="straightConnector1">
            <a:avLst/>
          </a:prstGeom>
          <a:noFill/>
          <a:ln w="38100" cap="flat" cmpd="sng">
            <a:solidFill>
              <a:schemeClr val="dk2"/>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439810"/>
            <a:ext cx="1818490" cy="1818490"/>
            <a:chOff x="0" y="0"/>
            <a:chExt cx="1079500" cy="1079500"/>
          </a:xfrm>
        </p:grpSpPr>
        <p:sp>
          <p:nvSpPr>
            <p:cNvPr id="3" name="Freeform 3"/>
            <p:cNvSpPr/>
            <p:nvPr/>
          </p:nvSpPr>
          <p:spPr>
            <a:xfrm>
              <a:off x="134620" y="134620"/>
              <a:ext cx="810260" cy="810260"/>
            </a:xfrm>
            <a:custGeom>
              <a:avLst/>
              <a:gdLst/>
              <a:ahLst/>
              <a:cxnLst/>
              <a:rect l="l" t="t" r="r" b="b"/>
              <a:pathLst>
                <a:path w="810260" h="810260">
                  <a:moveTo>
                    <a:pt x="8890" y="0"/>
                  </a:moveTo>
                  <a:cubicBezTo>
                    <a:pt x="3810" y="0"/>
                    <a:pt x="0" y="3810"/>
                    <a:pt x="0" y="8890"/>
                  </a:cubicBezTo>
                  <a:cubicBezTo>
                    <a:pt x="0" y="13970"/>
                    <a:pt x="3810" y="17780"/>
                    <a:pt x="8890" y="17780"/>
                  </a:cubicBezTo>
                  <a:cubicBezTo>
                    <a:pt x="13970" y="17780"/>
                    <a:pt x="17780" y="13970"/>
                    <a:pt x="17780" y="8890"/>
                  </a:cubicBezTo>
                  <a:cubicBezTo>
                    <a:pt x="17780" y="3810"/>
                    <a:pt x="13970" y="0"/>
                    <a:pt x="8890" y="0"/>
                  </a:cubicBezTo>
                  <a:close/>
                  <a:moveTo>
                    <a:pt x="207010" y="0"/>
                  </a:moveTo>
                  <a:cubicBezTo>
                    <a:pt x="201930" y="0"/>
                    <a:pt x="198120" y="3810"/>
                    <a:pt x="198120" y="8890"/>
                  </a:cubicBezTo>
                  <a:cubicBezTo>
                    <a:pt x="198120" y="13970"/>
                    <a:pt x="201930" y="17780"/>
                    <a:pt x="207010" y="17780"/>
                  </a:cubicBezTo>
                  <a:cubicBezTo>
                    <a:pt x="212090" y="17780"/>
                    <a:pt x="215900" y="13970"/>
                    <a:pt x="215900" y="8890"/>
                  </a:cubicBezTo>
                  <a:cubicBezTo>
                    <a:pt x="215900" y="3810"/>
                    <a:pt x="212090" y="0"/>
                    <a:pt x="207010" y="0"/>
                  </a:cubicBezTo>
                  <a:close/>
                  <a:moveTo>
                    <a:pt x="405130" y="0"/>
                  </a:moveTo>
                  <a:cubicBezTo>
                    <a:pt x="400050" y="0"/>
                    <a:pt x="396240" y="3810"/>
                    <a:pt x="396240" y="8890"/>
                  </a:cubicBezTo>
                  <a:cubicBezTo>
                    <a:pt x="396240" y="13970"/>
                    <a:pt x="400050" y="17780"/>
                    <a:pt x="405130" y="17780"/>
                  </a:cubicBezTo>
                  <a:cubicBezTo>
                    <a:pt x="410210" y="17780"/>
                    <a:pt x="414020" y="13970"/>
                    <a:pt x="414020" y="8890"/>
                  </a:cubicBezTo>
                  <a:cubicBezTo>
                    <a:pt x="414020" y="3810"/>
                    <a:pt x="410210" y="0"/>
                    <a:pt x="405130" y="0"/>
                  </a:cubicBezTo>
                  <a:close/>
                  <a:moveTo>
                    <a:pt x="603250" y="0"/>
                  </a:moveTo>
                  <a:cubicBezTo>
                    <a:pt x="598170" y="0"/>
                    <a:pt x="594360" y="3810"/>
                    <a:pt x="594360" y="8890"/>
                  </a:cubicBezTo>
                  <a:cubicBezTo>
                    <a:pt x="594360" y="13970"/>
                    <a:pt x="598170" y="17780"/>
                    <a:pt x="603250" y="17780"/>
                  </a:cubicBezTo>
                  <a:cubicBezTo>
                    <a:pt x="608330" y="17780"/>
                    <a:pt x="612140" y="13970"/>
                    <a:pt x="612140" y="8890"/>
                  </a:cubicBezTo>
                  <a:cubicBezTo>
                    <a:pt x="612140" y="3810"/>
                    <a:pt x="608330" y="0"/>
                    <a:pt x="603250" y="0"/>
                  </a:cubicBezTo>
                  <a:close/>
                  <a:moveTo>
                    <a:pt x="801370" y="0"/>
                  </a:moveTo>
                  <a:cubicBezTo>
                    <a:pt x="796290" y="0"/>
                    <a:pt x="792480" y="3810"/>
                    <a:pt x="792480" y="8890"/>
                  </a:cubicBezTo>
                  <a:cubicBezTo>
                    <a:pt x="792480" y="13970"/>
                    <a:pt x="796290" y="17780"/>
                    <a:pt x="801370" y="17780"/>
                  </a:cubicBezTo>
                  <a:cubicBezTo>
                    <a:pt x="806450" y="17780"/>
                    <a:pt x="810260" y="13970"/>
                    <a:pt x="810260" y="8890"/>
                  </a:cubicBezTo>
                  <a:cubicBezTo>
                    <a:pt x="810260" y="3810"/>
                    <a:pt x="806450" y="0"/>
                    <a:pt x="801370" y="0"/>
                  </a:cubicBezTo>
                  <a:close/>
                  <a:moveTo>
                    <a:pt x="8890" y="198120"/>
                  </a:moveTo>
                  <a:cubicBezTo>
                    <a:pt x="3810" y="198120"/>
                    <a:pt x="0" y="201930"/>
                    <a:pt x="0" y="207010"/>
                  </a:cubicBezTo>
                  <a:cubicBezTo>
                    <a:pt x="0" y="212090"/>
                    <a:pt x="3810" y="215900"/>
                    <a:pt x="8890" y="215900"/>
                  </a:cubicBezTo>
                  <a:cubicBezTo>
                    <a:pt x="13970" y="215900"/>
                    <a:pt x="17780" y="212090"/>
                    <a:pt x="17780" y="207010"/>
                  </a:cubicBezTo>
                  <a:cubicBezTo>
                    <a:pt x="17780" y="201930"/>
                    <a:pt x="13970" y="198120"/>
                    <a:pt x="8890" y="198120"/>
                  </a:cubicBezTo>
                  <a:close/>
                  <a:moveTo>
                    <a:pt x="207010" y="198120"/>
                  </a:moveTo>
                  <a:cubicBezTo>
                    <a:pt x="201930" y="198120"/>
                    <a:pt x="198120" y="201930"/>
                    <a:pt x="198120" y="207010"/>
                  </a:cubicBezTo>
                  <a:cubicBezTo>
                    <a:pt x="198120" y="212090"/>
                    <a:pt x="201930" y="215900"/>
                    <a:pt x="207010" y="215900"/>
                  </a:cubicBezTo>
                  <a:cubicBezTo>
                    <a:pt x="212090" y="215900"/>
                    <a:pt x="215900" y="212090"/>
                    <a:pt x="215900" y="207010"/>
                  </a:cubicBezTo>
                  <a:cubicBezTo>
                    <a:pt x="215900" y="201930"/>
                    <a:pt x="212090" y="198120"/>
                    <a:pt x="207010" y="198120"/>
                  </a:cubicBezTo>
                  <a:close/>
                  <a:moveTo>
                    <a:pt x="405130" y="198120"/>
                  </a:moveTo>
                  <a:cubicBezTo>
                    <a:pt x="400050" y="198120"/>
                    <a:pt x="396240" y="201930"/>
                    <a:pt x="396240" y="207010"/>
                  </a:cubicBezTo>
                  <a:cubicBezTo>
                    <a:pt x="396240" y="212090"/>
                    <a:pt x="400050" y="215900"/>
                    <a:pt x="405130" y="215900"/>
                  </a:cubicBezTo>
                  <a:cubicBezTo>
                    <a:pt x="410210" y="215900"/>
                    <a:pt x="414020" y="212090"/>
                    <a:pt x="414020" y="207010"/>
                  </a:cubicBezTo>
                  <a:cubicBezTo>
                    <a:pt x="414020" y="201930"/>
                    <a:pt x="410210" y="198120"/>
                    <a:pt x="405130" y="198120"/>
                  </a:cubicBezTo>
                  <a:close/>
                  <a:moveTo>
                    <a:pt x="603250" y="198120"/>
                  </a:moveTo>
                  <a:cubicBezTo>
                    <a:pt x="598170" y="198120"/>
                    <a:pt x="594360" y="201930"/>
                    <a:pt x="594360" y="207010"/>
                  </a:cubicBezTo>
                  <a:cubicBezTo>
                    <a:pt x="594360" y="212090"/>
                    <a:pt x="598170" y="215900"/>
                    <a:pt x="603250" y="215900"/>
                  </a:cubicBezTo>
                  <a:cubicBezTo>
                    <a:pt x="608330" y="215900"/>
                    <a:pt x="612140" y="212090"/>
                    <a:pt x="612140" y="207010"/>
                  </a:cubicBezTo>
                  <a:cubicBezTo>
                    <a:pt x="612140" y="201930"/>
                    <a:pt x="608330" y="198120"/>
                    <a:pt x="603250" y="198120"/>
                  </a:cubicBezTo>
                  <a:close/>
                  <a:moveTo>
                    <a:pt x="801370" y="198120"/>
                  </a:moveTo>
                  <a:cubicBezTo>
                    <a:pt x="796290" y="198120"/>
                    <a:pt x="792480" y="201930"/>
                    <a:pt x="792480" y="207010"/>
                  </a:cubicBezTo>
                  <a:cubicBezTo>
                    <a:pt x="792480" y="212090"/>
                    <a:pt x="796290" y="215900"/>
                    <a:pt x="801370" y="215900"/>
                  </a:cubicBezTo>
                  <a:cubicBezTo>
                    <a:pt x="806450" y="215900"/>
                    <a:pt x="810260" y="212090"/>
                    <a:pt x="810260" y="207010"/>
                  </a:cubicBezTo>
                  <a:cubicBezTo>
                    <a:pt x="810260" y="201930"/>
                    <a:pt x="806450" y="198120"/>
                    <a:pt x="801370" y="198120"/>
                  </a:cubicBezTo>
                  <a:close/>
                  <a:moveTo>
                    <a:pt x="8890" y="396240"/>
                  </a:moveTo>
                  <a:cubicBezTo>
                    <a:pt x="3810" y="396240"/>
                    <a:pt x="0" y="400050"/>
                    <a:pt x="0" y="405130"/>
                  </a:cubicBezTo>
                  <a:cubicBezTo>
                    <a:pt x="0" y="410210"/>
                    <a:pt x="3810" y="414020"/>
                    <a:pt x="8890" y="414020"/>
                  </a:cubicBezTo>
                  <a:cubicBezTo>
                    <a:pt x="13970" y="414020"/>
                    <a:pt x="17780" y="410210"/>
                    <a:pt x="17780" y="405130"/>
                  </a:cubicBezTo>
                  <a:cubicBezTo>
                    <a:pt x="17780" y="400050"/>
                    <a:pt x="13970" y="396240"/>
                    <a:pt x="8890" y="396240"/>
                  </a:cubicBezTo>
                  <a:close/>
                  <a:moveTo>
                    <a:pt x="207010" y="396240"/>
                  </a:moveTo>
                  <a:cubicBezTo>
                    <a:pt x="201930" y="396240"/>
                    <a:pt x="198120" y="400050"/>
                    <a:pt x="198120" y="405130"/>
                  </a:cubicBezTo>
                  <a:cubicBezTo>
                    <a:pt x="198120" y="410210"/>
                    <a:pt x="201930" y="414020"/>
                    <a:pt x="207010" y="414020"/>
                  </a:cubicBezTo>
                  <a:cubicBezTo>
                    <a:pt x="212090" y="414020"/>
                    <a:pt x="215900" y="410210"/>
                    <a:pt x="215900" y="405130"/>
                  </a:cubicBezTo>
                  <a:cubicBezTo>
                    <a:pt x="215900" y="400050"/>
                    <a:pt x="212090" y="396240"/>
                    <a:pt x="207010" y="396240"/>
                  </a:cubicBezTo>
                  <a:close/>
                  <a:moveTo>
                    <a:pt x="405130" y="396240"/>
                  </a:moveTo>
                  <a:cubicBezTo>
                    <a:pt x="400050" y="396240"/>
                    <a:pt x="396240" y="400050"/>
                    <a:pt x="396240" y="405130"/>
                  </a:cubicBezTo>
                  <a:cubicBezTo>
                    <a:pt x="396240" y="410210"/>
                    <a:pt x="400050" y="414020"/>
                    <a:pt x="405130" y="414020"/>
                  </a:cubicBezTo>
                  <a:cubicBezTo>
                    <a:pt x="410210" y="414020"/>
                    <a:pt x="414020" y="410210"/>
                    <a:pt x="414020" y="405130"/>
                  </a:cubicBezTo>
                  <a:cubicBezTo>
                    <a:pt x="414020" y="400050"/>
                    <a:pt x="410210" y="396240"/>
                    <a:pt x="405130" y="396240"/>
                  </a:cubicBezTo>
                  <a:close/>
                  <a:moveTo>
                    <a:pt x="603250" y="396240"/>
                  </a:moveTo>
                  <a:cubicBezTo>
                    <a:pt x="598170" y="396240"/>
                    <a:pt x="594360" y="400050"/>
                    <a:pt x="594360" y="405130"/>
                  </a:cubicBezTo>
                  <a:cubicBezTo>
                    <a:pt x="594360" y="410210"/>
                    <a:pt x="598170" y="414020"/>
                    <a:pt x="603250" y="414020"/>
                  </a:cubicBezTo>
                  <a:cubicBezTo>
                    <a:pt x="608330" y="414020"/>
                    <a:pt x="612140" y="410210"/>
                    <a:pt x="612140" y="405130"/>
                  </a:cubicBezTo>
                  <a:cubicBezTo>
                    <a:pt x="612140" y="400050"/>
                    <a:pt x="608330" y="396240"/>
                    <a:pt x="603250" y="396240"/>
                  </a:cubicBezTo>
                  <a:close/>
                  <a:moveTo>
                    <a:pt x="801370" y="396240"/>
                  </a:moveTo>
                  <a:cubicBezTo>
                    <a:pt x="796290" y="396240"/>
                    <a:pt x="792480" y="400050"/>
                    <a:pt x="792480" y="405130"/>
                  </a:cubicBezTo>
                  <a:cubicBezTo>
                    <a:pt x="792480" y="410210"/>
                    <a:pt x="796290" y="414020"/>
                    <a:pt x="801370" y="414020"/>
                  </a:cubicBezTo>
                  <a:cubicBezTo>
                    <a:pt x="806450" y="414020"/>
                    <a:pt x="810260" y="410210"/>
                    <a:pt x="810260" y="405130"/>
                  </a:cubicBezTo>
                  <a:cubicBezTo>
                    <a:pt x="810260" y="400050"/>
                    <a:pt x="806450" y="396240"/>
                    <a:pt x="801370" y="396240"/>
                  </a:cubicBezTo>
                  <a:close/>
                  <a:moveTo>
                    <a:pt x="8890" y="594360"/>
                  </a:moveTo>
                  <a:cubicBezTo>
                    <a:pt x="3810" y="594360"/>
                    <a:pt x="0" y="598170"/>
                    <a:pt x="0" y="603250"/>
                  </a:cubicBezTo>
                  <a:cubicBezTo>
                    <a:pt x="0" y="608330"/>
                    <a:pt x="3810" y="612140"/>
                    <a:pt x="8890" y="612140"/>
                  </a:cubicBezTo>
                  <a:cubicBezTo>
                    <a:pt x="13970" y="612140"/>
                    <a:pt x="17780" y="608330"/>
                    <a:pt x="17780" y="603250"/>
                  </a:cubicBezTo>
                  <a:cubicBezTo>
                    <a:pt x="17780" y="598170"/>
                    <a:pt x="13970" y="594360"/>
                    <a:pt x="8890" y="594360"/>
                  </a:cubicBezTo>
                  <a:close/>
                  <a:moveTo>
                    <a:pt x="207010" y="594360"/>
                  </a:moveTo>
                  <a:cubicBezTo>
                    <a:pt x="201930" y="594360"/>
                    <a:pt x="198120" y="598170"/>
                    <a:pt x="198120" y="603250"/>
                  </a:cubicBezTo>
                  <a:cubicBezTo>
                    <a:pt x="198120" y="608330"/>
                    <a:pt x="201930" y="612140"/>
                    <a:pt x="207010" y="612140"/>
                  </a:cubicBezTo>
                  <a:cubicBezTo>
                    <a:pt x="212090" y="612140"/>
                    <a:pt x="215900" y="608330"/>
                    <a:pt x="215900" y="603250"/>
                  </a:cubicBezTo>
                  <a:cubicBezTo>
                    <a:pt x="215900" y="598170"/>
                    <a:pt x="212090" y="594360"/>
                    <a:pt x="207010" y="594360"/>
                  </a:cubicBezTo>
                  <a:close/>
                  <a:moveTo>
                    <a:pt x="405130" y="594360"/>
                  </a:moveTo>
                  <a:cubicBezTo>
                    <a:pt x="400050" y="594360"/>
                    <a:pt x="396240" y="598170"/>
                    <a:pt x="396240" y="603250"/>
                  </a:cubicBezTo>
                  <a:cubicBezTo>
                    <a:pt x="396240" y="608330"/>
                    <a:pt x="400050" y="612140"/>
                    <a:pt x="405130" y="612140"/>
                  </a:cubicBezTo>
                  <a:cubicBezTo>
                    <a:pt x="410210" y="612140"/>
                    <a:pt x="414020" y="608330"/>
                    <a:pt x="414020" y="603250"/>
                  </a:cubicBezTo>
                  <a:cubicBezTo>
                    <a:pt x="414020" y="598170"/>
                    <a:pt x="410210" y="594360"/>
                    <a:pt x="405130" y="594360"/>
                  </a:cubicBezTo>
                  <a:close/>
                  <a:moveTo>
                    <a:pt x="603250" y="594360"/>
                  </a:moveTo>
                  <a:cubicBezTo>
                    <a:pt x="598170" y="594360"/>
                    <a:pt x="594360" y="598170"/>
                    <a:pt x="594360" y="603250"/>
                  </a:cubicBezTo>
                  <a:cubicBezTo>
                    <a:pt x="594360" y="608330"/>
                    <a:pt x="598170" y="612140"/>
                    <a:pt x="603250" y="612140"/>
                  </a:cubicBezTo>
                  <a:cubicBezTo>
                    <a:pt x="608330" y="612140"/>
                    <a:pt x="612140" y="608330"/>
                    <a:pt x="612140" y="603250"/>
                  </a:cubicBezTo>
                  <a:cubicBezTo>
                    <a:pt x="612140" y="598170"/>
                    <a:pt x="608330" y="594360"/>
                    <a:pt x="603250" y="594360"/>
                  </a:cubicBezTo>
                  <a:close/>
                  <a:moveTo>
                    <a:pt x="801370" y="594360"/>
                  </a:moveTo>
                  <a:cubicBezTo>
                    <a:pt x="796290" y="594360"/>
                    <a:pt x="792480" y="598170"/>
                    <a:pt x="792480" y="603250"/>
                  </a:cubicBezTo>
                  <a:cubicBezTo>
                    <a:pt x="792480" y="608330"/>
                    <a:pt x="796290" y="612140"/>
                    <a:pt x="801370" y="612140"/>
                  </a:cubicBezTo>
                  <a:cubicBezTo>
                    <a:pt x="806450" y="612140"/>
                    <a:pt x="810260" y="608330"/>
                    <a:pt x="810260" y="603250"/>
                  </a:cubicBezTo>
                  <a:cubicBezTo>
                    <a:pt x="810260" y="598170"/>
                    <a:pt x="806450" y="594360"/>
                    <a:pt x="801370" y="594360"/>
                  </a:cubicBezTo>
                  <a:close/>
                  <a:moveTo>
                    <a:pt x="8890" y="792480"/>
                  </a:moveTo>
                  <a:cubicBezTo>
                    <a:pt x="3810" y="792480"/>
                    <a:pt x="0" y="796290"/>
                    <a:pt x="0" y="801370"/>
                  </a:cubicBezTo>
                  <a:cubicBezTo>
                    <a:pt x="0" y="806450"/>
                    <a:pt x="3810" y="810260"/>
                    <a:pt x="8890" y="810260"/>
                  </a:cubicBezTo>
                  <a:cubicBezTo>
                    <a:pt x="13970" y="810260"/>
                    <a:pt x="17780" y="806450"/>
                    <a:pt x="17780" y="801370"/>
                  </a:cubicBezTo>
                  <a:cubicBezTo>
                    <a:pt x="17780" y="796290"/>
                    <a:pt x="13970" y="792480"/>
                    <a:pt x="8890" y="792480"/>
                  </a:cubicBezTo>
                  <a:close/>
                  <a:moveTo>
                    <a:pt x="207010" y="792480"/>
                  </a:moveTo>
                  <a:cubicBezTo>
                    <a:pt x="201930" y="792480"/>
                    <a:pt x="198120" y="796290"/>
                    <a:pt x="198120" y="801370"/>
                  </a:cubicBezTo>
                  <a:cubicBezTo>
                    <a:pt x="198120" y="806450"/>
                    <a:pt x="201930" y="810260"/>
                    <a:pt x="207010" y="810260"/>
                  </a:cubicBezTo>
                  <a:cubicBezTo>
                    <a:pt x="212090" y="810260"/>
                    <a:pt x="215900" y="806450"/>
                    <a:pt x="215900" y="801370"/>
                  </a:cubicBezTo>
                  <a:cubicBezTo>
                    <a:pt x="215900" y="796290"/>
                    <a:pt x="212090" y="792480"/>
                    <a:pt x="207010" y="792480"/>
                  </a:cubicBezTo>
                  <a:close/>
                  <a:moveTo>
                    <a:pt x="405130" y="792480"/>
                  </a:moveTo>
                  <a:cubicBezTo>
                    <a:pt x="400050" y="792480"/>
                    <a:pt x="396240" y="796290"/>
                    <a:pt x="396240" y="801370"/>
                  </a:cubicBezTo>
                  <a:cubicBezTo>
                    <a:pt x="396240" y="806450"/>
                    <a:pt x="400050" y="810260"/>
                    <a:pt x="405130" y="810260"/>
                  </a:cubicBezTo>
                  <a:cubicBezTo>
                    <a:pt x="410210" y="810260"/>
                    <a:pt x="414020" y="806450"/>
                    <a:pt x="414020" y="801370"/>
                  </a:cubicBezTo>
                  <a:cubicBezTo>
                    <a:pt x="414020" y="796290"/>
                    <a:pt x="410210" y="792480"/>
                    <a:pt x="405130" y="792480"/>
                  </a:cubicBezTo>
                  <a:close/>
                  <a:moveTo>
                    <a:pt x="603250" y="792480"/>
                  </a:moveTo>
                  <a:cubicBezTo>
                    <a:pt x="598170" y="792480"/>
                    <a:pt x="594360" y="796290"/>
                    <a:pt x="594360" y="801370"/>
                  </a:cubicBezTo>
                  <a:cubicBezTo>
                    <a:pt x="594360" y="806450"/>
                    <a:pt x="598170" y="810260"/>
                    <a:pt x="603250" y="810260"/>
                  </a:cubicBezTo>
                  <a:cubicBezTo>
                    <a:pt x="608330" y="810260"/>
                    <a:pt x="612140" y="806450"/>
                    <a:pt x="612140" y="801370"/>
                  </a:cubicBezTo>
                  <a:cubicBezTo>
                    <a:pt x="612140" y="796290"/>
                    <a:pt x="608330" y="792480"/>
                    <a:pt x="603250" y="792480"/>
                  </a:cubicBezTo>
                  <a:close/>
                  <a:moveTo>
                    <a:pt x="801370" y="792480"/>
                  </a:moveTo>
                  <a:cubicBezTo>
                    <a:pt x="796290" y="792480"/>
                    <a:pt x="792480" y="796290"/>
                    <a:pt x="792480" y="801370"/>
                  </a:cubicBezTo>
                  <a:cubicBezTo>
                    <a:pt x="792480" y="806450"/>
                    <a:pt x="796290" y="810260"/>
                    <a:pt x="801370" y="810260"/>
                  </a:cubicBezTo>
                  <a:cubicBezTo>
                    <a:pt x="806450" y="810260"/>
                    <a:pt x="810260" y="806450"/>
                    <a:pt x="810260" y="801370"/>
                  </a:cubicBezTo>
                  <a:cubicBezTo>
                    <a:pt x="810260" y="796290"/>
                    <a:pt x="806450" y="792480"/>
                    <a:pt x="801370" y="792480"/>
                  </a:cubicBezTo>
                  <a:close/>
                </a:path>
              </a:pathLst>
            </a:custGeom>
            <a:solidFill>
              <a:srgbClr val="3854E7"/>
            </a:solidFill>
          </p:spPr>
          <p:txBody>
            <a:bodyPr/>
            <a:lstStyle/>
            <a:p>
              <a:endParaRPr lang="en-US"/>
            </a:p>
          </p:txBody>
        </p:sp>
      </p:grpSp>
      <p:sp>
        <p:nvSpPr>
          <p:cNvPr id="8" name="Freeform 8"/>
          <p:cNvSpPr/>
          <p:nvPr/>
        </p:nvSpPr>
        <p:spPr>
          <a:xfrm>
            <a:off x="6253740" y="6021209"/>
            <a:ext cx="5780519" cy="3237091"/>
          </a:xfrm>
          <a:custGeom>
            <a:avLst/>
            <a:gdLst/>
            <a:ahLst/>
            <a:cxnLst/>
            <a:rect l="l" t="t" r="r" b="b"/>
            <a:pathLst>
              <a:path w="5780519" h="3237091">
                <a:moveTo>
                  <a:pt x="0" y="0"/>
                </a:moveTo>
                <a:lnTo>
                  <a:pt x="5780520" y="0"/>
                </a:lnTo>
                <a:lnTo>
                  <a:pt x="5780520" y="3237091"/>
                </a:lnTo>
                <a:lnTo>
                  <a:pt x="0" y="3237091"/>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1240689" y="1261249"/>
            <a:ext cx="6007573" cy="1012190"/>
          </a:xfrm>
          <a:prstGeom prst="rect">
            <a:avLst/>
          </a:prstGeom>
        </p:spPr>
        <p:txBody>
          <a:bodyPr lIns="0" tIns="0" rIns="0" bIns="0" rtlCol="0" anchor="t">
            <a:spAutoFit/>
          </a:bodyPr>
          <a:lstStyle/>
          <a:p>
            <a:pPr algn="l">
              <a:lnSpc>
                <a:spcPts val="8260"/>
              </a:lnSpc>
            </a:pPr>
            <a:r>
              <a:rPr lang="en-US" sz="5900" b="1" spc="-5">
                <a:solidFill>
                  <a:srgbClr val="262626"/>
                </a:solidFill>
                <a:latin typeface="Montserrat Semi-Bold"/>
                <a:ea typeface="Montserrat Semi-Bold"/>
                <a:cs typeface="Montserrat Semi-Bold"/>
                <a:sym typeface="Montserrat Semi-Bold"/>
              </a:rPr>
              <a:t>Background</a:t>
            </a:r>
          </a:p>
        </p:txBody>
      </p:sp>
      <p:pic>
        <p:nvPicPr>
          <p:cNvPr id="14" name="Picture 13">
            <a:extLst>
              <a:ext uri="{FF2B5EF4-FFF2-40B4-BE49-F238E27FC236}">
                <a16:creationId xmlns:a16="http://schemas.microsoft.com/office/drawing/2014/main" id="{3055A17F-816D-477F-B251-9276EAF47DF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276600" y="2552700"/>
            <a:ext cx="11734800" cy="703411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3dd0d803ead_0_44"/>
          <p:cNvSpPr txBox="1">
            <a:spLocks noGrp="1"/>
          </p:cNvSpPr>
          <p:nvPr>
            <p:ph type="title"/>
          </p:nvPr>
        </p:nvSpPr>
        <p:spPr>
          <a:xfrm>
            <a:off x="7912600" y="445550"/>
            <a:ext cx="9105000" cy="1145400"/>
          </a:xfrm>
          <a:prstGeom prst="rect">
            <a:avLst/>
          </a:prstGeom>
        </p:spPr>
        <p:txBody>
          <a:bodyPr spcFirstLastPara="1" wrap="square" lIns="182850" tIns="182850" rIns="182850" bIns="182850" anchor="t" anchorCtr="0">
            <a:noAutofit/>
          </a:bodyPr>
          <a:lstStyle/>
          <a:p>
            <a:r>
              <a:rPr lang="en" sz="4800"/>
              <a:t>A Simple Framework:</a:t>
            </a:r>
            <a:endParaRPr sz="4800"/>
          </a:p>
          <a:p>
            <a:r>
              <a:rPr lang="en" sz="4800"/>
              <a:t> 3 Ways Technology Powers Disaster Response</a:t>
            </a:r>
            <a:endParaRPr sz="4800"/>
          </a:p>
        </p:txBody>
      </p:sp>
      <p:sp>
        <p:nvSpPr>
          <p:cNvPr id="335" name="Google Shape;335;g3dd0d803ead_0_44"/>
          <p:cNvSpPr txBox="1">
            <a:spLocks noGrp="1"/>
          </p:cNvSpPr>
          <p:nvPr>
            <p:ph type="subTitle" idx="1"/>
          </p:nvPr>
        </p:nvSpPr>
        <p:spPr>
          <a:xfrm>
            <a:off x="8359950" y="4480170"/>
            <a:ext cx="3347400" cy="1666200"/>
          </a:xfrm>
          <a:prstGeom prst="rect">
            <a:avLst/>
          </a:prstGeom>
        </p:spPr>
        <p:txBody>
          <a:bodyPr spcFirstLastPara="1" wrap="square" lIns="182850" tIns="182850" rIns="182850" bIns="182850" anchor="t" anchorCtr="0">
            <a:noAutofit/>
          </a:bodyPr>
          <a:lstStyle/>
          <a:p>
            <a:pPr marL="0" indent="0"/>
            <a:r>
              <a:rPr lang="en" sz="3400"/>
              <a:t>Citizen → Government</a:t>
            </a:r>
            <a:endParaRPr sz="3400"/>
          </a:p>
        </p:txBody>
      </p:sp>
      <p:sp>
        <p:nvSpPr>
          <p:cNvPr id="336" name="Google Shape;336;g3dd0d803ead_0_44"/>
          <p:cNvSpPr txBox="1">
            <a:spLocks noGrp="1"/>
          </p:cNvSpPr>
          <p:nvPr>
            <p:ph type="subTitle" idx="2"/>
          </p:nvPr>
        </p:nvSpPr>
        <p:spPr>
          <a:xfrm>
            <a:off x="13195854" y="4480170"/>
            <a:ext cx="3347400" cy="1666200"/>
          </a:xfrm>
          <a:prstGeom prst="rect">
            <a:avLst/>
          </a:prstGeom>
        </p:spPr>
        <p:txBody>
          <a:bodyPr spcFirstLastPara="1" wrap="square" lIns="182850" tIns="182850" rIns="182850" bIns="182850" anchor="t" anchorCtr="0">
            <a:noAutofit/>
          </a:bodyPr>
          <a:lstStyle/>
          <a:p>
            <a:pPr marL="0" indent="0"/>
            <a:r>
              <a:rPr lang="en" sz="3400"/>
              <a:t>Government → Citizen</a:t>
            </a:r>
            <a:endParaRPr sz="3400"/>
          </a:p>
        </p:txBody>
      </p:sp>
      <p:sp>
        <p:nvSpPr>
          <p:cNvPr id="337" name="Google Shape;337;g3dd0d803ead_0_44"/>
          <p:cNvSpPr txBox="1">
            <a:spLocks noGrp="1"/>
          </p:cNvSpPr>
          <p:nvPr>
            <p:ph type="subTitle" idx="3"/>
          </p:nvPr>
        </p:nvSpPr>
        <p:spPr>
          <a:xfrm>
            <a:off x="11032450" y="7425616"/>
            <a:ext cx="3347400" cy="1666200"/>
          </a:xfrm>
          <a:prstGeom prst="rect">
            <a:avLst/>
          </a:prstGeom>
        </p:spPr>
        <p:txBody>
          <a:bodyPr spcFirstLastPara="1" wrap="square" lIns="182850" tIns="182850" rIns="182850" bIns="182850" anchor="t" anchorCtr="0">
            <a:noAutofit/>
          </a:bodyPr>
          <a:lstStyle/>
          <a:p>
            <a:pPr marL="0" indent="0"/>
            <a:r>
              <a:rPr lang="en" sz="3400"/>
              <a:t>Citizen → Citizen</a:t>
            </a:r>
            <a:endParaRPr sz="3400"/>
          </a:p>
        </p:txBody>
      </p:sp>
      <p:sp>
        <p:nvSpPr>
          <p:cNvPr id="338" name="Google Shape;338;g3dd0d803ead_0_44"/>
          <p:cNvSpPr txBox="1">
            <a:spLocks noGrp="1"/>
          </p:cNvSpPr>
          <p:nvPr>
            <p:ph type="subTitle" idx="5"/>
          </p:nvPr>
        </p:nvSpPr>
        <p:spPr>
          <a:xfrm>
            <a:off x="8359950" y="3868266"/>
            <a:ext cx="3347400" cy="811200"/>
          </a:xfrm>
          <a:prstGeom prst="rect">
            <a:avLst/>
          </a:prstGeom>
        </p:spPr>
        <p:txBody>
          <a:bodyPr spcFirstLastPara="1" wrap="square" lIns="182850" tIns="182850" rIns="182850" bIns="182850" anchor="b" anchorCtr="0">
            <a:noAutofit/>
          </a:bodyPr>
          <a:lstStyle/>
          <a:p>
            <a:pPr marL="0" indent="0"/>
            <a:r>
              <a:rPr lang="en" sz="4600"/>
              <a:t>C2G</a:t>
            </a:r>
            <a:endParaRPr sz="4600"/>
          </a:p>
        </p:txBody>
      </p:sp>
      <p:sp>
        <p:nvSpPr>
          <p:cNvPr id="339" name="Google Shape;339;g3dd0d803ead_0_44"/>
          <p:cNvSpPr txBox="1">
            <a:spLocks noGrp="1"/>
          </p:cNvSpPr>
          <p:nvPr>
            <p:ph type="subTitle" idx="6"/>
          </p:nvPr>
        </p:nvSpPr>
        <p:spPr>
          <a:xfrm>
            <a:off x="13195854" y="3868266"/>
            <a:ext cx="3347400" cy="811200"/>
          </a:xfrm>
          <a:prstGeom prst="rect">
            <a:avLst/>
          </a:prstGeom>
        </p:spPr>
        <p:txBody>
          <a:bodyPr spcFirstLastPara="1" wrap="square" lIns="182850" tIns="182850" rIns="182850" bIns="182850" anchor="b" anchorCtr="0">
            <a:noAutofit/>
          </a:bodyPr>
          <a:lstStyle/>
          <a:p>
            <a:pPr marL="0" indent="0"/>
            <a:r>
              <a:rPr lang="en" sz="4600"/>
              <a:t>G2C</a:t>
            </a:r>
            <a:endParaRPr sz="4600"/>
          </a:p>
        </p:txBody>
      </p:sp>
      <p:sp>
        <p:nvSpPr>
          <p:cNvPr id="340" name="Google Shape;340;g3dd0d803ead_0_44"/>
          <p:cNvSpPr txBox="1">
            <a:spLocks noGrp="1"/>
          </p:cNvSpPr>
          <p:nvPr>
            <p:ph type="subTitle" idx="7"/>
          </p:nvPr>
        </p:nvSpPr>
        <p:spPr>
          <a:xfrm>
            <a:off x="11032450" y="6813830"/>
            <a:ext cx="3347400" cy="811200"/>
          </a:xfrm>
          <a:prstGeom prst="rect">
            <a:avLst/>
          </a:prstGeom>
        </p:spPr>
        <p:txBody>
          <a:bodyPr spcFirstLastPara="1" wrap="square" lIns="182850" tIns="182850" rIns="182850" bIns="182850" anchor="b" anchorCtr="0">
            <a:noAutofit/>
          </a:bodyPr>
          <a:lstStyle/>
          <a:p>
            <a:pPr marL="0" indent="0"/>
            <a:r>
              <a:rPr lang="en" sz="4600"/>
              <a:t>C2C</a:t>
            </a:r>
            <a:endParaRPr sz="4600"/>
          </a:p>
        </p:txBody>
      </p:sp>
      <p:pic>
        <p:nvPicPr>
          <p:cNvPr id="341" name="Google Shape;341;g3dd0d803ead_0_44" descr="Hurricane damage (Provided by Getty Images)"/>
          <p:cNvPicPr preferRelativeResize="0">
            <a:picLocks noGrp="1"/>
          </p:cNvPicPr>
          <p:nvPr>
            <p:ph type="pic" idx="9"/>
          </p:nvPr>
        </p:nvPicPr>
        <p:blipFill rotWithShape="1">
          <a:blip r:embed="rId3">
            <a:alphaModFix/>
          </a:blip>
          <a:srcRect l="46955" r="4487"/>
          <a:stretch/>
        </p:blipFill>
        <p:spPr>
          <a:xfrm>
            <a:off x="1" y="1"/>
            <a:ext cx="7489198" cy="10286998"/>
          </a:xfrm>
          <a:prstGeom prst="rect">
            <a:avLst/>
          </a:prstGeom>
        </p:spPr>
      </p:pic>
      <p:sp>
        <p:nvSpPr>
          <p:cNvPr id="342" name="Google Shape;342;g3dd0d803ead_0_44"/>
          <p:cNvSpPr/>
          <p:nvPr/>
        </p:nvSpPr>
        <p:spPr>
          <a:xfrm>
            <a:off x="14410300" y="2855850"/>
            <a:ext cx="1261800" cy="961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Golos Text"/>
              <a:ea typeface="Golos Text"/>
              <a:cs typeface="Golos Text"/>
              <a:sym typeface="Golos Text"/>
            </a:endParaRPr>
          </a:p>
        </p:txBody>
      </p:sp>
      <p:sp>
        <p:nvSpPr>
          <p:cNvPr id="343" name="Google Shape;343;g3dd0d803ead_0_44"/>
          <p:cNvSpPr txBox="1">
            <a:spLocks noGrp="1"/>
          </p:cNvSpPr>
          <p:nvPr>
            <p:ph type="title" idx="4294967295"/>
          </p:nvPr>
        </p:nvSpPr>
        <p:spPr>
          <a:xfrm>
            <a:off x="14410300" y="3065454"/>
            <a:ext cx="1261800" cy="811200"/>
          </a:xfrm>
          <a:prstGeom prst="rect">
            <a:avLst/>
          </a:prstGeom>
          <a:noFill/>
          <a:ln>
            <a:noFill/>
          </a:ln>
        </p:spPr>
        <p:txBody>
          <a:bodyPr spcFirstLastPara="1" wrap="square" lIns="182850" tIns="182850" rIns="182850" bIns="182850" anchor="b" anchorCtr="0">
            <a:noAutofit/>
          </a:bodyPr>
          <a:lstStyle/>
          <a:p>
            <a:pPr algn="ctr">
              <a:buSzPts val="6000"/>
            </a:pPr>
            <a:r>
              <a:rPr lang="en" sz="5400"/>
              <a:t>2.</a:t>
            </a:r>
            <a:endParaRPr sz="5400"/>
          </a:p>
        </p:txBody>
      </p:sp>
      <p:sp>
        <p:nvSpPr>
          <p:cNvPr id="344" name="Google Shape;344;g3dd0d803ead_0_44"/>
          <p:cNvSpPr/>
          <p:nvPr/>
        </p:nvSpPr>
        <p:spPr>
          <a:xfrm>
            <a:off x="9579786" y="3134450"/>
            <a:ext cx="1261800" cy="961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Golos Text"/>
              <a:ea typeface="Golos Text"/>
              <a:cs typeface="Golos Text"/>
              <a:sym typeface="Golos Text"/>
            </a:endParaRPr>
          </a:p>
        </p:txBody>
      </p:sp>
      <p:sp>
        <p:nvSpPr>
          <p:cNvPr id="345" name="Google Shape;345;g3dd0d803ead_0_44"/>
          <p:cNvSpPr txBox="1">
            <a:spLocks noGrp="1"/>
          </p:cNvSpPr>
          <p:nvPr>
            <p:ph type="title" idx="4294967295"/>
          </p:nvPr>
        </p:nvSpPr>
        <p:spPr>
          <a:xfrm>
            <a:off x="9579786" y="3344054"/>
            <a:ext cx="1261800" cy="811200"/>
          </a:xfrm>
          <a:prstGeom prst="rect">
            <a:avLst/>
          </a:prstGeom>
          <a:noFill/>
          <a:ln>
            <a:noFill/>
          </a:ln>
        </p:spPr>
        <p:txBody>
          <a:bodyPr spcFirstLastPara="1" wrap="square" lIns="182850" tIns="182850" rIns="182850" bIns="182850" anchor="b" anchorCtr="0">
            <a:noAutofit/>
          </a:bodyPr>
          <a:lstStyle/>
          <a:p>
            <a:pPr algn="ctr">
              <a:buSzPts val="6000"/>
            </a:pPr>
            <a:r>
              <a:rPr lang="en" sz="5400"/>
              <a:t>1.</a:t>
            </a:r>
            <a:endParaRPr sz="5400"/>
          </a:p>
        </p:txBody>
      </p:sp>
      <p:sp>
        <p:nvSpPr>
          <p:cNvPr id="346" name="Google Shape;346;g3dd0d803ead_0_44"/>
          <p:cNvSpPr/>
          <p:nvPr/>
        </p:nvSpPr>
        <p:spPr>
          <a:xfrm>
            <a:off x="12347440" y="6190310"/>
            <a:ext cx="1261800" cy="961800"/>
          </a:xfrm>
          <a:prstGeom prst="ellipse">
            <a:avLst/>
          </a:prstGeom>
          <a:solidFill>
            <a:srgbClr val="BF9000"/>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Golos Text"/>
              <a:ea typeface="Golos Text"/>
              <a:cs typeface="Golos Text"/>
              <a:sym typeface="Golos Text"/>
            </a:endParaRPr>
          </a:p>
        </p:txBody>
      </p:sp>
      <p:sp>
        <p:nvSpPr>
          <p:cNvPr id="347" name="Google Shape;347;g3dd0d803ead_0_44"/>
          <p:cNvSpPr txBox="1">
            <a:spLocks noGrp="1"/>
          </p:cNvSpPr>
          <p:nvPr>
            <p:ph type="title" idx="4294967295"/>
          </p:nvPr>
        </p:nvSpPr>
        <p:spPr>
          <a:xfrm>
            <a:off x="12347440" y="6399914"/>
            <a:ext cx="1261800" cy="811200"/>
          </a:xfrm>
          <a:prstGeom prst="rect">
            <a:avLst/>
          </a:prstGeom>
          <a:noFill/>
          <a:ln>
            <a:noFill/>
          </a:ln>
        </p:spPr>
        <p:txBody>
          <a:bodyPr spcFirstLastPara="1" wrap="square" lIns="182850" tIns="182850" rIns="182850" bIns="182850" anchor="b" anchorCtr="0">
            <a:noAutofit/>
          </a:bodyPr>
          <a:lstStyle/>
          <a:p>
            <a:pPr algn="ctr">
              <a:buSzPts val="6000"/>
            </a:pPr>
            <a:r>
              <a:rPr lang="en" sz="5400"/>
              <a:t>3.</a:t>
            </a:r>
            <a:endParaRPr sz="5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5"/>
          <p:cNvPicPr preferRelativeResize="0">
            <a:picLocks noGrp="1"/>
          </p:cNvPicPr>
          <p:nvPr>
            <p:ph type="pic" idx="9"/>
          </p:nvPr>
        </p:nvPicPr>
        <p:blipFill rotWithShape="1">
          <a:blip r:embed="rId3">
            <a:alphaModFix amt="58000"/>
          </a:blip>
          <a:srcRect t="4196" b="4186"/>
          <a:stretch/>
        </p:blipFill>
        <p:spPr>
          <a:xfrm>
            <a:off x="1" y="1"/>
            <a:ext cx="7489198" cy="10287002"/>
          </a:xfrm>
          <a:prstGeom prst="rect">
            <a:avLst/>
          </a:prstGeom>
          <a:noFill/>
          <a:ln>
            <a:noFill/>
          </a:ln>
        </p:spPr>
      </p:pic>
      <p:sp>
        <p:nvSpPr>
          <p:cNvPr id="353" name="Google Shape;353;p5"/>
          <p:cNvSpPr txBox="1">
            <a:spLocks noGrp="1"/>
          </p:cNvSpPr>
          <p:nvPr>
            <p:ph type="title"/>
          </p:nvPr>
        </p:nvSpPr>
        <p:spPr>
          <a:xfrm>
            <a:off x="7643600" y="240400"/>
            <a:ext cx="9105000" cy="1145400"/>
          </a:xfrm>
          <a:prstGeom prst="rect">
            <a:avLst/>
          </a:prstGeom>
          <a:noFill/>
          <a:ln>
            <a:noFill/>
          </a:ln>
        </p:spPr>
        <p:txBody>
          <a:bodyPr spcFirstLastPara="1" wrap="square" lIns="182850" tIns="182850" rIns="182850" bIns="182850" anchor="t" anchorCtr="0">
            <a:noAutofit/>
          </a:bodyPr>
          <a:lstStyle/>
          <a:p>
            <a:r>
              <a:rPr lang="en">
                <a:solidFill>
                  <a:schemeClr val="dk2"/>
                </a:solidFill>
              </a:rPr>
              <a:t>Recovers</a:t>
            </a:r>
            <a:endParaRPr>
              <a:solidFill>
                <a:schemeClr val="dk2"/>
              </a:solidFill>
            </a:endParaRPr>
          </a:p>
        </p:txBody>
      </p:sp>
      <p:sp>
        <p:nvSpPr>
          <p:cNvPr id="354" name="Google Shape;354;p5"/>
          <p:cNvSpPr txBox="1">
            <a:spLocks noGrp="1"/>
          </p:cNvSpPr>
          <p:nvPr>
            <p:ph type="subTitle" idx="1"/>
          </p:nvPr>
        </p:nvSpPr>
        <p:spPr>
          <a:xfrm>
            <a:off x="7787350" y="1601500"/>
            <a:ext cx="9258600" cy="4113600"/>
          </a:xfrm>
          <a:prstGeom prst="rect">
            <a:avLst/>
          </a:prstGeom>
          <a:noFill/>
          <a:ln>
            <a:noFill/>
          </a:ln>
        </p:spPr>
        <p:txBody>
          <a:bodyPr spcFirstLastPara="1" wrap="square" lIns="182850" tIns="182850" rIns="182850" bIns="182850" anchor="t" anchorCtr="0">
            <a:noAutofit/>
          </a:bodyPr>
          <a:lstStyle/>
          <a:p>
            <a:pPr marL="0" indent="0"/>
            <a:r>
              <a:rPr lang="en"/>
              <a:t>Since 2012, Recovers.org has helped hundreds of communities around the world recover from disasters. The new platform, Recovers.org 2.0, brings modern software and organizing tools to the challenge of rebuilding communities to be stronger and more resilient. We provide a toolkit for local control, by local community organizers. You are the experts!</a:t>
            </a:r>
            <a:endParaRPr/>
          </a:p>
          <a:p>
            <a:pPr marL="0" indent="0"/>
            <a:endParaRPr/>
          </a:p>
          <a:p>
            <a:pPr marL="0" indent="0"/>
            <a:r>
              <a:rPr lang="en" i="1">
                <a:solidFill>
                  <a:schemeClr val="lt2"/>
                </a:solidFill>
              </a:rPr>
              <a:t>A website for each community to manage donations, organize volunteers, and meet the needs of residents.</a:t>
            </a:r>
            <a:endParaRPr i="1">
              <a:solidFill>
                <a:schemeClr val="lt2"/>
              </a:solidFill>
            </a:endParaRPr>
          </a:p>
          <a:p>
            <a:pPr marL="0" indent="0"/>
            <a:endParaRPr i="1">
              <a:solidFill>
                <a:schemeClr val="lt2"/>
              </a:solidFill>
            </a:endParaRPr>
          </a:p>
          <a:p>
            <a:pPr marL="914400" indent="-635000">
              <a:buChar char="➔"/>
            </a:pPr>
            <a:r>
              <a:rPr lang="en"/>
              <a:t>Volunteer Management</a:t>
            </a:r>
            <a:endParaRPr/>
          </a:p>
          <a:p>
            <a:pPr marL="914400" indent="-635000">
              <a:buChar char="➔"/>
            </a:pPr>
            <a:r>
              <a:rPr lang="en"/>
              <a:t>Donation Databasing</a:t>
            </a:r>
            <a:endParaRPr/>
          </a:p>
          <a:p>
            <a:pPr marL="914400" indent="-635000">
              <a:buChar char="➔"/>
            </a:pPr>
            <a:r>
              <a:rPr lang="en"/>
              <a:t>Information Hub</a:t>
            </a:r>
            <a:endParaRPr/>
          </a:p>
          <a:p>
            <a:pPr marL="914400" indent="-635000">
              <a:buChar char="➔"/>
            </a:pPr>
            <a:r>
              <a:rPr lang="en"/>
              <a:t>Case Management</a:t>
            </a:r>
            <a:endParaRPr/>
          </a:p>
          <a:p>
            <a:pPr marL="0" indent="0"/>
            <a:endParaRPr/>
          </a:p>
          <a:p>
            <a:pPr marL="0" indent="0"/>
            <a:endParaRPr/>
          </a:p>
          <a:p>
            <a:pPr marL="0" indent="0"/>
            <a:endParaRPr/>
          </a:p>
          <a:p>
            <a:pPr marL="0" indent="0"/>
            <a:endParaRPr/>
          </a:p>
        </p:txBody>
      </p:sp>
      <p:sp>
        <p:nvSpPr>
          <p:cNvPr id="355" name="Google Shape;355;p5"/>
          <p:cNvSpPr/>
          <p:nvPr/>
        </p:nvSpPr>
        <p:spPr>
          <a:xfrm rot="-5400000">
            <a:off x="2223000" y="5043600"/>
            <a:ext cx="10332600" cy="199800"/>
          </a:xfrm>
          <a:prstGeom prst="rect">
            <a:avLst/>
          </a:prstGeom>
          <a:solidFill>
            <a:schemeClr val="dk2"/>
          </a:solidFill>
          <a:ln>
            <a:noFill/>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56" name="Google Shape;356;p5"/>
          <p:cNvSpPr/>
          <p:nvPr/>
        </p:nvSpPr>
        <p:spPr>
          <a:xfrm flipH="1">
            <a:off x="16212951" y="8828788"/>
            <a:ext cx="535654" cy="491956"/>
          </a:xfrm>
          <a:custGeom>
            <a:avLst/>
            <a:gdLst/>
            <a:ahLst/>
            <a:cxnLst/>
            <a:rect l="l" t="t" r="r" b="b"/>
            <a:pathLst>
              <a:path w="5198" h="5199" extrusionOk="0">
                <a:moveTo>
                  <a:pt x="1976" y="1"/>
                </a:moveTo>
                <a:lnTo>
                  <a:pt x="1976" y="1977"/>
                </a:lnTo>
                <a:lnTo>
                  <a:pt x="0" y="1977"/>
                </a:lnTo>
                <a:lnTo>
                  <a:pt x="0" y="3223"/>
                </a:lnTo>
                <a:lnTo>
                  <a:pt x="1976" y="3223"/>
                </a:lnTo>
                <a:lnTo>
                  <a:pt x="1976" y="5199"/>
                </a:lnTo>
                <a:lnTo>
                  <a:pt x="3222" y="5199"/>
                </a:lnTo>
                <a:lnTo>
                  <a:pt x="3222" y="3223"/>
                </a:lnTo>
                <a:lnTo>
                  <a:pt x="5198" y="3223"/>
                </a:lnTo>
                <a:lnTo>
                  <a:pt x="5198" y="1977"/>
                </a:lnTo>
                <a:lnTo>
                  <a:pt x="3222" y="1977"/>
                </a:lnTo>
                <a:lnTo>
                  <a:pt x="32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57" name="Google Shape;357;p5"/>
          <p:cNvSpPr/>
          <p:nvPr/>
        </p:nvSpPr>
        <p:spPr>
          <a:xfrm flipH="1">
            <a:off x="16844815" y="9637769"/>
            <a:ext cx="285054" cy="261766"/>
          </a:xfrm>
          <a:custGeom>
            <a:avLst/>
            <a:gdLst/>
            <a:ahLst/>
            <a:cxnLst/>
            <a:rect l="l" t="t" r="r" b="b"/>
            <a:pathLst>
              <a:path w="4743" h="4743" extrusionOk="0">
                <a:moveTo>
                  <a:pt x="1794" y="1"/>
                </a:moveTo>
                <a:lnTo>
                  <a:pt x="1794" y="1794"/>
                </a:lnTo>
                <a:lnTo>
                  <a:pt x="0" y="1794"/>
                </a:lnTo>
                <a:lnTo>
                  <a:pt x="0" y="2949"/>
                </a:lnTo>
                <a:lnTo>
                  <a:pt x="1794" y="2949"/>
                </a:lnTo>
                <a:lnTo>
                  <a:pt x="1794" y="4742"/>
                </a:lnTo>
                <a:lnTo>
                  <a:pt x="2979" y="4742"/>
                </a:lnTo>
                <a:lnTo>
                  <a:pt x="2979" y="2949"/>
                </a:lnTo>
                <a:lnTo>
                  <a:pt x="4742" y="2949"/>
                </a:lnTo>
                <a:lnTo>
                  <a:pt x="4742" y="1794"/>
                </a:lnTo>
                <a:lnTo>
                  <a:pt x="2979" y="1794"/>
                </a:lnTo>
                <a:lnTo>
                  <a:pt x="2979"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61"/>
        <p:cNvGrpSpPr/>
        <p:nvPr/>
      </p:nvGrpSpPr>
      <p:grpSpPr>
        <a:xfrm>
          <a:off x="0" y="0"/>
          <a:ext cx="0" cy="0"/>
          <a:chOff x="0" y="0"/>
          <a:chExt cx="0" cy="0"/>
        </a:xfrm>
      </p:grpSpPr>
      <p:sp>
        <p:nvSpPr>
          <p:cNvPr id="362" name="Google Shape;362;p6"/>
          <p:cNvSpPr txBox="1">
            <a:spLocks noGrp="1"/>
          </p:cNvSpPr>
          <p:nvPr>
            <p:ph type="title"/>
          </p:nvPr>
        </p:nvSpPr>
        <p:spPr>
          <a:xfrm>
            <a:off x="8398400" y="4737350"/>
            <a:ext cx="8463000" cy="2947200"/>
          </a:xfrm>
          <a:prstGeom prst="rect">
            <a:avLst/>
          </a:prstGeom>
          <a:noFill/>
          <a:ln>
            <a:noFill/>
          </a:ln>
        </p:spPr>
        <p:txBody>
          <a:bodyPr spcFirstLastPara="1" wrap="square" lIns="182850" tIns="182850" rIns="182850" bIns="182850" anchor="ctr" anchorCtr="0">
            <a:noAutofit/>
          </a:bodyPr>
          <a:lstStyle/>
          <a:p>
            <a:r>
              <a:rPr lang="en"/>
              <a:t>Demo</a:t>
            </a:r>
            <a:r>
              <a:rPr lang="en">
                <a:solidFill>
                  <a:schemeClr val="lt1"/>
                </a:solidFill>
              </a:rPr>
              <a:t> </a:t>
            </a:r>
            <a:r>
              <a:rPr lang="en">
                <a:solidFill>
                  <a:schemeClr val="dk2"/>
                </a:solidFill>
              </a:rPr>
              <a:t>Step-by-step</a:t>
            </a:r>
            <a:endParaRPr>
              <a:solidFill>
                <a:schemeClr val="dk2"/>
              </a:solidFill>
            </a:endParaRPr>
          </a:p>
        </p:txBody>
      </p:sp>
      <p:sp>
        <p:nvSpPr>
          <p:cNvPr id="363" name="Google Shape;363;p6"/>
          <p:cNvSpPr txBox="1">
            <a:spLocks noGrp="1"/>
          </p:cNvSpPr>
          <p:nvPr>
            <p:ph type="title" idx="2"/>
          </p:nvPr>
        </p:nvSpPr>
        <p:spPr>
          <a:xfrm>
            <a:off x="14362400" y="2884800"/>
            <a:ext cx="2499000" cy="1899000"/>
          </a:xfrm>
          <a:prstGeom prst="rect">
            <a:avLst/>
          </a:prstGeom>
          <a:noFill/>
          <a:ln>
            <a:noFill/>
          </a:ln>
        </p:spPr>
        <p:txBody>
          <a:bodyPr spcFirstLastPara="1" wrap="square" lIns="182850" tIns="182850" rIns="182850" bIns="182850" anchor="b" anchorCtr="0">
            <a:noAutofit/>
          </a:bodyPr>
          <a:lstStyle/>
          <a:p>
            <a:r>
              <a:rPr lang="en"/>
              <a:t>03</a:t>
            </a:r>
            <a:endParaRPr/>
          </a:p>
        </p:txBody>
      </p:sp>
      <p:grpSp>
        <p:nvGrpSpPr>
          <p:cNvPr id="364" name="Google Shape;364;p6"/>
          <p:cNvGrpSpPr/>
          <p:nvPr/>
        </p:nvGrpSpPr>
        <p:grpSpPr>
          <a:xfrm rot="10800000">
            <a:off x="-484084" y="506247"/>
            <a:ext cx="7280736" cy="1276782"/>
            <a:chOff x="4820700" y="3011328"/>
            <a:chExt cx="1074965" cy="205284"/>
          </a:xfrm>
        </p:grpSpPr>
        <p:sp>
          <p:nvSpPr>
            <p:cNvPr id="365" name="Google Shape;365;p6"/>
            <p:cNvSpPr/>
            <p:nvPr/>
          </p:nvSpPr>
          <p:spPr>
            <a:xfrm>
              <a:off x="5763972" y="3011328"/>
              <a:ext cx="131693" cy="205284"/>
            </a:xfrm>
            <a:custGeom>
              <a:avLst/>
              <a:gdLst/>
              <a:ahLst/>
              <a:cxnLst/>
              <a:rect l="l" t="t" r="r" b="b"/>
              <a:pathLst>
                <a:path w="9302" h="14500" fill="none" extrusionOk="0">
                  <a:moveTo>
                    <a:pt x="7235" y="14499"/>
                  </a:moveTo>
                  <a:lnTo>
                    <a:pt x="9302" y="12463"/>
                  </a:lnTo>
                  <a:lnTo>
                    <a:pt x="4043" y="7265"/>
                  </a:lnTo>
                  <a:lnTo>
                    <a:pt x="9302" y="2006"/>
                  </a:lnTo>
                  <a:lnTo>
                    <a:pt x="7235" y="0"/>
                  </a:lnTo>
                  <a:lnTo>
                    <a:pt x="1"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66" name="Google Shape;366;p6"/>
            <p:cNvSpPr/>
            <p:nvPr/>
          </p:nvSpPr>
          <p:spPr>
            <a:xfrm>
              <a:off x="5705020"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67" name="Google Shape;367;p6"/>
            <p:cNvSpPr/>
            <p:nvPr/>
          </p:nvSpPr>
          <p:spPr>
            <a:xfrm>
              <a:off x="5646068"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68" name="Google Shape;368;p6"/>
            <p:cNvSpPr/>
            <p:nvPr/>
          </p:nvSpPr>
          <p:spPr>
            <a:xfrm>
              <a:off x="5587541" y="3011328"/>
              <a:ext cx="131254" cy="205284"/>
            </a:xfrm>
            <a:custGeom>
              <a:avLst/>
              <a:gdLst/>
              <a:ahLst/>
              <a:cxnLst/>
              <a:rect l="l" t="t" r="r" b="b"/>
              <a:pathLst>
                <a:path w="9271" h="14500" fill="none" extrusionOk="0">
                  <a:moveTo>
                    <a:pt x="4043" y="7265"/>
                  </a:moveTo>
                  <a:lnTo>
                    <a:pt x="9271" y="2006"/>
                  </a:lnTo>
                  <a:lnTo>
                    <a:pt x="7234" y="0"/>
                  </a:lnTo>
                  <a:lnTo>
                    <a:pt x="0" y="7265"/>
                  </a:lnTo>
                  <a:lnTo>
                    <a:pt x="723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69" name="Google Shape;369;p6"/>
            <p:cNvSpPr/>
            <p:nvPr/>
          </p:nvSpPr>
          <p:spPr>
            <a:xfrm>
              <a:off x="5528150"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70" name="Google Shape;370;p6"/>
            <p:cNvSpPr/>
            <p:nvPr/>
          </p:nvSpPr>
          <p:spPr>
            <a:xfrm>
              <a:off x="5469198" y="3011328"/>
              <a:ext cx="131693" cy="205284"/>
            </a:xfrm>
            <a:custGeom>
              <a:avLst/>
              <a:gdLst/>
              <a:ahLst/>
              <a:cxnLst/>
              <a:rect l="l" t="t" r="r" b="b"/>
              <a:pathLst>
                <a:path w="9302" h="14500" fill="none" extrusionOk="0">
                  <a:moveTo>
                    <a:pt x="4043" y="7265"/>
                  </a:moveTo>
                  <a:lnTo>
                    <a:pt x="9302" y="2006"/>
                  </a:lnTo>
                  <a:lnTo>
                    <a:pt x="7235" y="0"/>
                  </a:lnTo>
                  <a:lnTo>
                    <a:pt x="0"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71" name="Google Shape;371;p6"/>
            <p:cNvSpPr/>
            <p:nvPr/>
          </p:nvSpPr>
          <p:spPr>
            <a:xfrm>
              <a:off x="5410247"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72" name="Google Shape;372;p6"/>
            <p:cNvSpPr/>
            <p:nvPr/>
          </p:nvSpPr>
          <p:spPr>
            <a:xfrm>
              <a:off x="5351295"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73" name="Google Shape;373;p6"/>
            <p:cNvSpPr/>
            <p:nvPr/>
          </p:nvSpPr>
          <p:spPr>
            <a:xfrm>
              <a:off x="5292768" y="3011328"/>
              <a:ext cx="131254" cy="205284"/>
            </a:xfrm>
            <a:custGeom>
              <a:avLst/>
              <a:gdLst/>
              <a:ahLst/>
              <a:cxnLst/>
              <a:rect l="l" t="t" r="r" b="b"/>
              <a:pathLst>
                <a:path w="9271" h="14500" fill="none" extrusionOk="0">
                  <a:moveTo>
                    <a:pt x="4012" y="7265"/>
                  </a:moveTo>
                  <a:lnTo>
                    <a:pt x="9271" y="2006"/>
                  </a:lnTo>
                  <a:lnTo>
                    <a:pt x="7204" y="0"/>
                  </a:lnTo>
                  <a:lnTo>
                    <a:pt x="0" y="7265"/>
                  </a:lnTo>
                  <a:lnTo>
                    <a:pt x="720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74" name="Google Shape;374;p6"/>
            <p:cNvSpPr/>
            <p:nvPr/>
          </p:nvSpPr>
          <p:spPr>
            <a:xfrm>
              <a:off x="5233377"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75" name="Google Shape;375;p6"/>
            <p:cNvSpPr/>
            <p:nvPr/>
          </p:nvSpPr>
          <p:spPr>
            <a:xfrm>
              <a:off x="5174425"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76" name="Google Shape;376;p6"/>
            <p:cNvSpPr/>
            <p:nvPr/>
          </p:nvSpPr>
          <p:spPr>
            <a:xfrm>
              <a:off x="5115473"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77" name="Google Shape;377;p6"/>
            <p:cNvSpPr/>
            <p:nvPr/>
          </p:nvSpPr>
          <p:spPr>
            <a:xfrm>
              <a:off x="5056507" y="3011328"/>
              <a:ext cx="131268" cy="205284"/>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78" name="Google Shape;378;p6"/>
            <p:cNvSpPr/>
            <p:nvPr/>
          </p:nvSpPr>
          <p:spPr>
            <a:xfrm>
              <a:off x="4997556" y="3011328"/>
              <a:ext cx="131693" cy="205284"/>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79" name="Google Shape;379;p6"/>
            <p:cNvSpPr/>
            <p:nvPr/>
          </p:nvSpPr>
          <p:spPr>
            <a:xfrm>
              <a:off x="4938604"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80" name="Google Shape;380;p6"/>
            <p:cNvSpPr/>
            <p:nvPr/>
          </p:nvSpPr>
          <p:spPr>
            <a:xfrm>
              <a:off x="4879652"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81" name="Google Shape;381;p6"/>
            <p:cNvSpPr/>
            <p:nvPr/>
          </p:nvSpPr>
          <p:spPr>
            <a:xfrm>
              <a:off x="4820700" y="3011328"/>
              <a:ext cx="131254" cy="205284"/>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grpSp>
      <p:cxnSp>
        <p:nvCxnSpPr>
          <p:cNvPr id="382" name="Google Shape;382;p6"/>
          <p:cNvCxnSpPr/>
          <p:nvPr/>
        </p:nvCxnSpPr>
        <p:spPr>
          <a:xfrm rot="10800000" flipH="1">
            <a:off x="9471800" y="7986750"/>
            <a:ext cx="7389600" cy="12600"/>
          </a:xfrm>
          <a:prstGeom prst="straightConnector1">
            <a:avLst/>
          </a:prstGeom>
          <a:noFill/>
          <a:ln w="38100" cap="flat" cmpd="sng">
            <a:solidFill>
              <a:schemeClr val="dk2"/>
            </a:solidFill>
            <a:prstDash val="solid"/>
            <a:round/>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Google Shape;387;p7"/>
          <p:cNvGrpSpPr/>
          <p:nvPr/>
        </p:nvGrpSpPr>
        <p:grpSpPr>
          <a:xfrm>
            <a:off x="14458657" y="689667"/>
            <a:ext cx="6531486" cy="1145402"/>
            <a:chOff x="4820700" y="3011328"/>
            <a:chExt cx="1074965" cy="205284"/>
          </a:xfrm>
        </p:grpSpPr>
        <p:sp>
          <p:nvSpPr>
            <p:cNvPr id="388" name="Google Shape;388;p7"/>
            <p:cNvSpPr/>
            <p:nvPr/>
          </p:nvSpPr>
          <p:spPr>
            <a:xfrm>
              <a:off x="5763972" y="3011328"/>
              <a:ext cx="131693" cy="205284"/>
            </a:xfrm>
            <a:custGeom>
              <a:avLst/>
              <a:gdLst/>
              <a:ahLst/>
              <a:cxnLst/>
              <a:rect l="l" t="t" r="r" b="b"/>
              <a:pathLst>
                <a:path w="9302" h="14500" fill="none" extrusionOk="0">
                  <a:moveTo>
                    <a:pt x="7235" y="14499"/>
                  </a:moveTo>
                  <a:lnTo>
                    <a:pt x="9302" y="12463"/>
                  </a:lnTo>
                  <a:lnTo>
                    <a:pt x="4043" y="7265"/>
                  </a:lnTo>
                  <a:lnTo>
                    <a:pt x="9302" y="2006"/>
                  </a:lnTo>
                  <a:lnTo>
                    <a:pt x="7235" y="0"/>
                  </a:lnTo>
                  <a:lnTo>
                    <a:pt x="1"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89" name="Google Shape;389;p7"/>
            <p:cNvSpPr/>
            <p:nvPr/>
          </p:nvSpPr>
          <p:spPr>
            <a:xfrm>
              <a:off x="5705020"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90" name="Google Shape;390;p7"/>
            <p:cNvSpPr/>
            <p:nvPr/>
          </p:nvSpPr>
          <p:spPr>
            <a:xfrm>
              <a:off x="5646068"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91" name="Google Shape;391;p7"/>
            <p:cNvSpPr/>
            <p:nvPr/>
          </p:nvSpPr>
          <p:spPr>
            <a:xfrm>
              <a:off x="5587541" y="3011328"/>
              <a:ext cx="131254" cy="205284"/>
            </a:xfrm>
            <a:custGeom>
              <a:avLst/>
              <a:gdLst/>
              <a:ahLst/>
              <a:cxnLst/>
              <a:rect l="l" t="t" r="r" b="b"/>
              <a:pathLst>
                <a:path w="9271" h="14500" fill="none" extrusionOk="0">
                  <a:moveTo>
                    <a:pt x="4043" y="7265"/>
                  </a:moveTo>
                  <a:lnTo>
                    <a:pt x="9271" y="2006"/>
                  </a:lnTo>
                  <a:lnTo>
                    <a:pt x="7234" y="0"/>
                  </a:lnTo>
                  <a:lnTo>
                    <a:pt x="0" y="7265"/>
                  </a:lnTo>
                  <a:lnTo>
                    <a:pt x="723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92" name="Google Shape;392;p7"/>
            <p:cNvSpPr/>
            <p:nvPr/>
          </p:nvSpPr>
          <p:spPr>
            <a:xfrm>
              <a:off x="5528150"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93" name="Google Shape;393;p7"/>
            <p:cNvSpPr/>
            <p:nvPr/>
          </p:nvSpPr>
          <p:spPr>
            <a:xfrm>
              <a:off x="5469198" y="3011328"/>
              <a:ext cx="131693" cy="205284"/>
            </a:xfrm>
            <a:custGeom>
              <a:avLst/>
              <a:gdLst/>
              <a:ahLst/>
              <a:cxnLst/>
              <a:rect l="l" t="t" r="r" b="b"/>
              <a:pathLst>
                <a:path w="9302" h="14500" fill="none" extrusionOk="0">
                  <a:moveTo>
                    <a:pt x="4043" y="7265"/>
                  </a:moveTo>
                  <a:lnTo>
                    <a:pt x="9302" y="2006"/>
                  </a:lnTo>
                  <a:lnTo>
                    <a:pt x="7235" y="0"/>
                  </a:lnTo>
                  <a:lnTo>
                    <a:pt x="0"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94" name="Google Shape;394;p7"/>
            <p:cNvSpPr/>
            <p:nvPr/>
          </p:nvSpPr>
          <p:spPr>
            <a:xfrm>
              <a:off x="5410247"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95" name="Google Shape;395;p7"/>
            <p:cNvSpPr/>
            <p:nvPr/>
          </p:nvSpPr>
          <p:spPr>
            <a:xfrm>
              <a:off x="5351295"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96" name="Google Shape;396;p7"/>
            <p:cNvSpPr/>
            <p:nvPr/>
          </p:nvSpPr>
          <p:spPr>
            <a:xfrm>
              <a:off x="5292768" y="3011328"/>
              <a:ext cx="131254" cy="205284"/>
            </a:xfrm>
            <a:custGeom>
              <a:avLst/>
              <a:gdLst/>
              <a:ahLst/>
              <a:cxnLst/>
              <a:rect l="l" t="t" r="r" b="b"/>
              <a:pathLst>
                <a:path w="9271" h="14500" fill="none" extrusionOk="0">
                  <a:moveTo>
                    <a:pt x="4012" y="7265"/>
                  </a:moveTo>
                  <a:lnTo>
                    <a:pt x="9271" y="2006"/>
                  </a:lnTo>
                  <a:lnTo>
                    <a:pt x="7204" y="0"/>
                  </a:lnTo>
                  <a:lnTo>
                    <a:pt x="0" y="7265"/>
                  </a:lnTo>
                  <a:lnTo>
                    <a:pt x="720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97" name="Google Shape;397;p7"/>
            <p:cNvSpPr/>
            <p:nvPr/>
          </p:nvSpPr>
          <p:spPr>
            <a:xfrm>
              <a:off x="5233377"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98" name="Google Shape;398;p7"/>
            <p:cNvSpPr/>
            <p:nvPr/>
          </p:nvSpPr>
          <p:spPr>
            <a:xfrm>
              <a:off x="5174425"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399" name="Google Shape;399;p7"/>
            <p:cNvSpPr/>
            <p:nvPr/>
          </p:nvSpPr>
          <p:spPr>
            <a:xfrm>
              <a:off x="5115473"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00" name="Google Shape;400;p7"/>
            <p:cNvSpPr/>
            <p:nvPr/>
          </p:nvSpPr>
          <p:spPr>
            <a:xfrm>
              <a:off x="5056507" y="3011328"/>
              <a:ext cx="131268" cy="205284"/>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01" name="Google Shape;401;p7"/>
            <p:cNvSpPr/>
            <p:nvPr/>
          </p:nvSpPr>
          <p:spPr>
            <a:xfrm>
              <a:off x="4997556" y="3011328"/>
              <a:ext cx="131693" cy="205284"/>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02" name="Google Shape;402;p7"/>
            <p:cNvSpPr/>
            <p:nvPr/>
          </p:nvSpPr>
          <p:spPr>
            <a:xfrm>
              <a:off x="4938604"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03" name="Google Shape;403;p7"/>
            <p:cNvSpPr/>
            <p:nvPr/>
          </p:nvSpPr>
          <p:spPr>
            <a:xfrm>
              <a:off x="4879652"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04" name="Google Shape;404;p7"/>
            <p:cNvSpPr/>
            <p:nvPr/>
          </p:nvSpPr>
          <p:spPr>
            <a:xfrm>
              <a:off x="4820700" y="3011328"/>
              <a:ext cx="131254" cy="205284"/>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grpSp>
      <p:pic>
        <p:nvPicPr>
          <p:cNvPr id="405" name="Google Shape;405;p7" title="Screenshot 2025-12-26 at 2.46.22 PM.png"/>
          <p:cNvPicPr preferRelativeResize="0"/>
          <p:nvPr/>
        </p:nvPicPr>
        <p:blipFill rotWithShape="1">
          <a:blip r:embed="rId3">
            <a:alphaModFix/>
          </a:blip>
          <a:srcRect b="31856"/>
          <a:stretch/>
        </p:blipFill>
        <p:spPr>
          <a:xfrm>
            <a:off x="2108651" y="2765651"/>
            <a:ext cx="14241854" cy="655829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8" title="Screenshot 2025-12-26 at 2.48.37 PM.png"/>
          <p:cNvPicPr preferRelativeResize="0"/>
          <p:nvPr/>
        </p:nvPicPr>
        <p:blipFill rotWithShape="1">
          <a:blip r:embed="rId3">
            <a:alphaModFix/>
          </a:blip>
          <a:srcRect/>
          <a:stretch/>
        </p:blipFill>
        <p:spPr>
          <a:xfrm>
            <a:off x="304800" y="304800"/>
            <a:ext cx="17249188" cy="9677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13"/>
          <p:cNvPicPr preferRelativeResize="0">
            <a:picLocks noGrp="1"/>
          </p:cNvPicPr>
          <p:nvPr>
            <p:ph type="pic" idx="2"/>
          </p:nvPr>
        </p:nvPicPr>
        <p:blipFill rotWithShape="1">
          <a:blip r:embed="rId3">
            <a:alphaModFix amt="61000"/>
          </a:blip>
          <a:srcRect t="31473" b="28791"/>
          <a:stretch/>
        </p:blipFill>
        <p:spPr>
          <a:xfrm>
            <a:off x="-20250" y="5434451"/>
            <a:ext cx="18308404" cy="4852298"/>
          </a:xfrm>
          <a:prstGeom prst="rect">
            <a:avLst/>
          </a:prstGeom>
          <a:noFill/>
          <a:ln>
            <a:noFill/>
          </a:ln>
        </p:spPr>
      </p:pic>
      <p:sp>
        <p:nvSpPr>
          <p:cNvPr id="416" name="Google Shape;416;p13"/>
          <p:cNvSpPr/>
          <p:nvPr/>
        </p:nvSpPr>
        <p:spPr>
          <a:xfrm>
            <a:off x="-17100" y="5322926"/>
            <a:ext cx="18322200" cy="199800"/>
          </a:xfrm>
          <a:prstGeom prst="rect">
            <a:avLst/>
          </a:prstGeom>
          <a:solidFill>
            <a:schemeClr val="dk2"/>
          </a:solidFill>
          <a:ln>
            <a:noFill/>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grpSp>
        <p:nvGrpSpPr>
          <p:cNvPr id="417" name="Google Shape;417;p13"/>
          <p:cNvGrpSpPr/>
          <p:nvPr/>
        </p:nvGrpSpPr>
        <p:grpSpPr>
          <a:xfrm rot="10800000" flipH="1">
            <a:off x="15905116" y="3505923"/>
            <a:ext cx="7280736" cy="1276782"/>
            <a:chOff x="4820700" y="3011328"/>
            <a:chExt cx="1074965" cy="205284"/>
          </a:xfrm>
        </p:grpSpPr>
        <p:sp>
          <p:nvSpPr>
            <p:cNvPr id="418" name="Google Shape;418;p13"/>
            <p:cNvSpPr/>
            <p:nvPr/>
          </p:nvSpPr>
          <p:spPr>
            <a:xfrm>
              <a:off x="5763972" y="3011328"/>
              <a:ext cx="131693" cy="205284"/>
            </a:xfrm>
            <a:custGeom>
              <a:avLst/>
              <a:gdLst/>
              <a:ahLst/>
              <a:cxnLst/>
              <a:rect l="l" t="t" r="r" b="b"/>
              <a:pathLst>
                <a:path w="9302" h="14500" fill="none" extrusionOk="0">
                  <a:moveTo>
                    <a:pt x="7235" y="14499"/>
                  </a:moveTo>
                  <a:lnTo>
                    <a:pt x="9302" y="12463"/>
                  </a:lnTo>
                  <a:lnTo>
                    <a:pt x="4043" y="7265"/>
                  </a:lnTo>
                  <a:lnTo>
                    <a:pt x="9302" y="2006"/>
                  </a:lnTo>
                  <a:lnTo>
                    <a:pt x="7235" y="0"/>
                  </a:lnTo>
                  <a:lnTo>
                    <a:pt x="1"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19" name="Google Shape;419;p13"/>
            <p:cNvSpPr/>
            <p:nvPr/>
          </p:nvSpPr>
          <p:spPr>
            <a:xfrm>
              <a:off x="5705020"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20" name="Google Shape;420;p13"/>
            <p:cNvSpPr/>
            <p:nvPr/>
          </p:nvSpPr>
          <p:spPr>
            <a:xfrm>
              <a:off x="5646068"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21" name="Google Shape;421;p13"/>
            <p:cNvSpPr/>
            <p:nvPr/>
          </p:nvSpPr>
          <p:spPr>
            <a:xfrm>
              <a:off x="5587541" y="3011328"/>
              <a:ext cx="131254" cy="205284"/>
            </a:xfrm>
            <a:custGeom>
              <a:avLst/>
              <a:gdLst/>
              <a:ahLst/>
              <a:cxnLst/>
              <a:rect l="l" t="t" r="r" b="b"/>
              <a:pathLst>
                <a:path w="9271" h="14500" fill="none" extrusionOk="0">
                  <a:moveTo>
                    <a:pt x="4043" y="7265"/>
                  </a:moveTo>
                  <a:lnTo>
                    <a:pt x="9271" y="2006"/>
                  </a:lnTo>
                  <a:lnTo>
                    <a:pt x="7234" y="0"/>
                  </a:lnTo>
                  <a:lnTo>
                    <a:pt x="0" y="7265"/>
                  </a:lnTo>
                  <a:lnTo>
                    <a:pt x="723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22" name="Google Shape;422;p13"/>
            <p:cNvSpPr/>
            <p:nvPr/>
          </p:nvSpPr>
          <p:spPr>
            <a:xfrm>
              <a:off x="5528150"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23" name="Google Shape;423;p13"/>
            <p:cNvSpPr/>
            <p:nvPr/>
          </p:nvSpPr>
          <p:spPr>
            <a:xfrm>
              <a:off x="5469198" y="3011328"/>
              <a:ext cx="131693" cy="205284"/>
            </a:xfrm>
            <a:custGeom>
              <a:avLst/>
              <a:gdLst/>
              <a:ahLst/>
              <a:cxnLst/>
              <a:rect l="l" t="t" r="r" b="b"/>
              <a:pathLst>
                <a:path w="9302" h="14500" fill="none" extrusionOk="0">
                  <a:moveTo>
                    <a:pt x="4043" y="7265"/>
                  </a:moveTo>
                  <a:lnTo>
                    <a:pt x="9302" y="2006"/>
                  </a:lnTo>
                  <a:lnTo>
                    <a:pt x="7235" y="0"/>
                  </a:lnTo>
                  <a:lnTo>
                    <a:pt x="0"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24" name="Google Shape;424;p13"/>
            <p:cNvSpPr/>
            <p:nvPr/>
          </p:nvSpPr>
          <p:spPr>
            <a:xfrm>
              <a:off x="5410247"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25" name="Google Shape;425;p13"/>
            <p:cNvSpPr/>
            <p:nvPr/>
          </p:nvSpPr>
          <p:spPr>
            <a:xfrm>
              <a:off x="5351295"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26" name="Google Shape;426;p13"/>
            <p:cNvSpPr/>
            <p:nvPr/>
          </p:nvSpPr>
          <p:spPr>
            <a:xfrm>
              <a:off x="5292768" y="3011328"/>
              <a:ext cx="131254" cy="205284"/>
            </a:xfrm>
            <a:custGeom>
              <a:avLst/>
              <a:gdLst/>
              <a:ahLst/>
              <a:cxnLst/>
              <a:rect l="l" t="t" r="r" b="b"/>
              <a:pathLst>
                <a:path w="9271" h="14500" fill="none" extrusionOk="0">
                  <a:moveTo>
                    <a:pt x="4012" y="7265"/>
                  </a:moveTo>
                  <a:lnTo>
                    <a:pt x="9271" y="2006"/>
                  </a:lnTo>
                  <a:lnTo>
                    <a:pt x="7204" y="0"/>
                  </a:lnTo>
                  <a:lnTo>
                    <a:pt x="0" y="7265"/>
                  </a:lnTo>
                  <a:lnTo>
                    <a:pt x="720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27" name="Google Shape;427;p13"/>
            <p:cNvSpPr/>
            <p:nvPr/>
          </p:nvSpPr>
          <p:spPr>
            <a:xfrm>
              <a:off x="5233377"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28" name="Google Shape;428;p13"/>
            <p:cNvSpPr/>
            <p:nvPr/>
          </p:nvSpPr>
          <p:spPr>
            <a:xfrm>
              <a:off x="5174425"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29" name="Google Shape;429;p13"/>
            <p:cNvSpPr/>
            <p:nvPr/>
          </p:nvSpPr>
          <p:spPr>
            <a:xfrm>
              <a:off x="5115473"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30" name="Google Shape;430;p13"/>
            <p:cNvSpPr/>
            <p:nvPr/>
          </p:nvSpPr>
          <p:spPr>
            <a:xfrm>
              <a:off x="5056507" y="3011328"/>
              <a:ext cx="131268" cy="205284"/>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31" name="Google Shape;431;p13"/>
            <p:cNvSpPr/>
            <p:nvPr/>
          </p:nvSpPr>
          <p:spPr>
            <a:xfrm>
              <a:off x="4997556" y="3011328"/>
              <a:ext cx="131693" cy="205284"/>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32" name="Google Shape;432;p13"/>
            <p:cNvSpPr/>
            <p:nvPr/>
          </p:nvSpPr>
          <p:spPr>
            <a:xfrm>
              <a:off x="4938604"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33" name="Google Shape;433;p13"/>
            <p:cNvSpPr/>
            <p:nvPr/>
          </p:nvSpPr>
          <p:spPr>
            <a:xfrm>
              <a:off x="4879652"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34" name="Google Shape;434;p13"/>
            <p:cNvSpPr/>
            <p:nvPr/>
          </p:nvSpPr>
          <p:spPr>
            <a:xfrm>
              <a:off x="4820700" y="3011328"/>
              <a:ext cx="131254" cy="205284"/>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grpSp>
      <p:grpSp>
        <p:nvGrpSpPr>
          <p:cNvPr id="435" name="Google Shape;435;p13"/>
          <p:cNvGrpSpPr/>
          <p:nvPr/>
        </p:nvGrpSpPr>
        <p:grpSpPr>
          <a:xfrm rot="10800000">
            <a:off x="-4965234" y="536873"/>
            <a:ext cx="7280736" cy="1276782"/>
            <a:chOff x="4820700" y="3011328"/>
            <a:chExt cx="1074965" cy="205284"/>
          </a:xfrm>
        </p:grpSpPr>
        <p:sp>
          <p:nvSpPr>
            <p:cNvPr id="436" name="Google Shape;436;p13"/>
            <p:cNvSpPr/>
            <p:nvPr/>
          </p:nvSpPr>
          <p:spPr>
            <a:xfrm>
              <a:off x="5763972" y="3011328"/>
              <a:ext cx="131693" cy="205284"/>
            </a:xfrm>
            <a:custGeom>
              <a:avLst/>
              <a:gdLst/>
              <a:ahLst/>
              <a:cxnLst/>
              <a:rect l="l" t="t" r="r" b="b"/>
              <a:pathLst>
                <a:path w="9302" h="14500" fill="none" extrusionOk="0">
                  <a:moveTo>
                    <a:pt x="7235" y="14499"/>
                  </a:moveTo>
                  <a:lnTo>
                    <a:pt x="9302" y="12463"/>
                  </a:lnTo>
                  <a:lnTo>
                    <a:pt x="4043" y="7265"/>
                  </a:lnTo>
                  <a:lnTo>
                    <a:pt x="9302" y="2006"/>
                  </a:lnTo>
                  <a:lnTo>
                    <a:pt x="7235" y="0"/>
                  </a:lnTo>
                  <a:lnTo>
                    <a:pt x="1"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37" name="Google Shape;437;p13"/>
            <p:cNvSpPr/>
            <p:nvPr/>
          </p:nvSpPr>
          <p:spPr>
            <a:xfrm>
              <a:off x="5705020"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38" name="Google Shape;438;p13"/>
            <p:cNvSpPr/>
            <p:nvPr/>
          </p:nvSpPr>
          <p:spPr>
            <a:xfrm>
              <a:off x="5646068"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39" name="Google Shape;439;p13"/>
            <p:cNvSpPr/>
            <p:nvPr/>
          </p:nvSpPr>
          <p:spPr>
            <a:xfrm>
              <a:off x="5587541" y="3011328"/>
              <a:ext cx="131254" cy="205284"/>
            </a:xfrm>
            <a:custGeom>
              <a:avLst/>
              <a:gdLst/>
              <a:ahLst/>
              <a:cxnLst/>
              <a:rect l="l" t="t" r="r" b="b"/>
              <a:pathLst>
                <a:path w="9271" h="14500" fill="none" extrusionOk="0">
                  <a:moveTo>
                    <a:pt x="4043" y="7265"/>
                  </a:moveTo>
                  <a:lnTo>
                    <a:pt x="9271" y="2006"/>
                  </a:lnTo>
                  <a:lnTo>
                    <a:pt x="7234" y="0"/>
                  </a:lnTo>
                  <a:lnTo>
                    <a:pt x="0" y="7265"/>
                  </a:lnTo>
                  <a:lnTo>
                    <a:pt x="723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40" name="Google Shape;440;p13"/>
            <p:cNvSpPr/>
            <p:nvPr/>
          </p:nvSpPr>
          <p:spPr>
            <a:xfrm>
              <a:off x="5528150"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41" name="Google Shape;441;p13"/>
            <p:cNvSpPr/>
            <p:nvPr/>
          </p:nvSpPr>
          <p:spPr>
            <a:xfrm>
              <a:off x="5469198" y="3011328"/>
              <a:ext cx="131693" cy="205284"/>
            </a:xfrm>
            <a:custGeom>
              <a:avLst/>
              <a:gdLst/>
              <a:ahLst/>
              <a:cxnLst/>
              <a:rect l="l" t="t" r="r" b="b"/>
              <a:pathLst>
                <a:path w="9302" h="14500" fill="none" extrusionOk="0">
                  <a:moveTo>
                    <a:pt x="4043" y="7265"/>
                  </a:moveTo>
                  <a:lnTo>
                    <a:pt x="9302" y="2006"/>
                  </a:lnTo>
                  <a:lnTo>
                    <a:pt x="7235" y="0"/>
                  </a:lnTo>
                  <a:lnTo>
                    <a:pt x="0"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42" name="Google Shape;442;p13"/>
            <p:cNvSpPr/>
            <p:nvPr/>
          </p:nvSpPr>
          <p:spPr>
            <a:xfrm>
              <a:off x="5410247"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43" name="Google Shape;443;p13"/>
            <p:cNvSpPr/>
            <p:nvPr/>
          </p:nvSpPr>
          <p:spPr>
            <a:xfrm>
              <a:off x="5351295"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44" name="Google Shape;444;p13"/>
            <p:cNvSpPr/>
            <p:nvPr/>
          </p:nvSpPr>
          <p:spPr>
            <a:xfrm>
              <a:off x="5292768" y="3011328"/>
              <a:ext cx="131254" cy="205284"/>
            </a:xfrm>
            <a:custGeom>
              <a:avLst/>
              <a:gdLst/>
              <a:ahLst/>
              <a:cxnLst/>
              <a:rect l="l" t="t" r="r" b="b"/>
              <a:pathLst>
                <a:path w="9271" h="14500" fill="none" extrusionOk="0">
                  <a:moveTo>
                    <a:pt x="4012" y="7265"/>
                  </a:moveTo>
                  <a:lnTo>
                    <a:pt x="9271" y="2006"/>
                  </a:lnTo>
                  <a:lnTo>
                    <a:pt x="7204" y="0"/>
                  </a:lnTo>
                  <a:lnTo>
                    <a:pt x="0" y="7265"/>
                  </a:lnTo>
                  <a:lnTo>
                    <a:pt x="720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45" name="Google Shape;445;p13"/>
            <p:cNvSpPr/>
            <p:nvPr/>
          </p:nvSpPr>
          <p:spPr>
            <a:xfrm>
              <a:off x="5233377"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46" name="Google Shape;446;p13"/>
            <p:cNvSpPr/>
            <p:nvPr/>
          </p:nvSpPr>
          <p:spPr>
            <a:xfrm>
              <a:off x="5174425"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47" name="Google Shape;447;p13"/>
            <p:cNvSpPr/>
            <p:nvPr/>
          </p:nvSpPr>
          <p:spPr>
            <a:xfrm>
              <a:off x="5115473"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48" name="Google Shape;448;p13"/>
            <p:cNvSpPr/>
            <p:nvPr/>
          </p:nvSpPr>
          <p:spPr>
            <a:xfrm>
              <a:off x="5056507" y="3011328"/>
              <a:ext cx="131268" cy="205284"/>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49" name="Google Shape;449;p13"/>
            <p:cNvSpPr/>
            <p:nvPr/>
          </p:nvSpPr>
          <p:spPr>
            <a:xfrm>
              <a:off x="4997556" y="3011328"/>
              <a:ext cx="131693" cy="205284"/>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50" name="Google Shape;450;p13"/>
            <p:cNvSpPr/>
            <p:nvPr/>
          </p:nvSpPr>
          <p:spPr>
            <a:xfrm>
              <a:off x="4938604"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51" name="Google Shape;451;p13"/>
            <p:cNvSpPr/>
            <p:nvPr/>
          </p:nvSpPr>
          <p:spPr>
            <a:xfrm>
              <a:off x="4879652"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52" name="Google Shape;452;p13"/>
            <p:cNvSpPr/>
            <p:nvPr/>
          </p:nvSpPr>
          <p:spPr>
            <a:xfrm>
              <a:off x="4820700" y="3011328"/>
              <a:ext cx="131254" cy="205284"/>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grpSp>
      <p:pic>
        <p:nvPicPr>
          <p:cNvPr id="453" name="Google Shape;453;p13" title="Screenshot 2025-12-26 at 3.16.49 PM.png"/>
          <p:cNvPicPr preferRelativeResize="0"/>
          <p:nvPr/>
        </p:nvPicPr>
        <p:blipFill rotWithShape="1">
          <a:blip r:embed="rId4">
            <a:alphaModFix/>
          </a:blip>
          <a:srcRect/>
          <a:stretch/>
        </p:blipFill>
        <p:spPr>
          <a:xfrm>
            <a:off x="1522300" y="3"/>
            <a:ext cx="13874800" cy="6232802"/>
          </a:xfrm>
          <a:prstGeom prst="rect">
            <a:avLst/>
          </a:prstGeom>
          <a:noFill/>
          <a:ln>
            <a:noFill/>
          </a:ln>
        </p:spPr>
      </p:pic>
      <p:pic>
        <p:nvPicPr>
          <p:cNvPr id="454" name="Google Shape;454;p13" title="Screenshot 2025-12-26 at 3.17.28 PM.png"/>
          <p:cNvPicPr preferRelativeResize="0"/>
          <p:nvPr/>
        </p:nvPicPr>
        <p:blipFill rotWithShape="1">
          <a:blip r:embed="rId5">
            <a:alphaModFix/>
          </a:blip>
          <a:srcRect/>
          <a:stretch/>
        </p:blipFill>
        <p:spPr>
          <a:xfrm>
            <a:off x="1522300" y="6077698"/>
            <a:ext cx="7937496" cy="4209048"/>
          </a:xfrm>
          <a:prstGeom prst="rect">
            <a:avLst/>
          </a:prstGeom>
          <a:noFill/>
          <a:ln>
            <a:noFill/>
          </a:ln>
        </p:spPr>
      </p:pic>
      <p:pic>
        <p:nvPicPr>
          <p:cNvPr id="455" name="Google Shape;455;p13" title="Screenshot 2025-12-26 at 3.17.57 PM.png"/>
          <p:cNvPicPr preferRelativeResize="0"/>
          <p:nvPr/>
        </p:nvPicPr>
        <p:blipFill rotWithShape="1">
          <a:blip r:embed="rId6">
            <a:alphaModFix/>
          </a:blip>
          <a:srcRect/>
          <a:stretch/>
        </p:blipFill>
        <p:spPr>
          <a:xfrm>
            <a:off x="10412351" y="6313351"/>
            <a:ext cx="5134598" cy="39736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10"/>
          <p:cNvSpPr txBox="1">
            <a:spLocks noGrp="1"/>
          </p:cNvSpPr>
          <p:nvPr>
            <p:ph type="subTitle" idx="1"/>
          </p:nvPr>
        </p:nvSpPr>
        <p:spPr>
          <a:xfrm>
            <a:off x="1875250" y="5768850"/>
            <a:ext cx="4350600" cy="2226000"/>
          </a:xfrm>
          <a:prstGeom prst="rect">
            <a:avLst/>
          </a:prstGeom>
          <a:noFill/>
          <a:ln>
            <a:noFill/>
          </a:ln>
        </p:spPr>
        <p:txBody>
          <a:bodyPr spcFirstLastPara="1" wrap="square" lIns="182850" tIns="182850" rIns="182850" bIns="182850" anchor="t" anchorCtr="0">
            <a:noAutofit/>
          </a:bodyPr>
          <a:lstStyle/>
          <a:p>
            <a:pPr marL="0" indent="0"/>
            <a:r>
              <a:rPr lang="en"/>
              <a:t>Mercury is the closest planet to the Sun and the smallest one of them all</a:t>
            </a:r>
            <a:endParaRPr/>
          </a:p>
        </p:txBody>
      </p:sp>
      <p:sp>
        <p:nvSpPr>
          <p:cNvPr id="461" name="Google Shape;461;p10"/>
          <p:cNvSpPr/>
          <p:nvPr/>
        </p:nvSpPr>
        <p:spPr>
          <a:xfrm flipH="1">
            <a:off x="17066501" y="220738"/>
            <a:ext cx="535654" cy="491956"/>
          </a:xfrm>
          <a:custGeom>
            <a:avLst/>
            <a:gdLst/>
            <a:ahLst/>
            <a:cxnLst/>
            <a:rect l="l" t="t" r="r" b="b"/>
            <a:pathLst>
              <a:path w="5198" h="5199" extrusionOk="0">
                <a:moveTo>
                  <a:pt x="1976" y="1"/>
                </a:moveTo>
                <a:lnTo>
                  <a:pt x="1976" y="1977"/>
                </a:lnTo>
                <a:lnTo>
                  <a:pt x="0" y="1977"/>
                </a:lnTo>
                <a:lnTo>
                  <a:pt x="0" y="3223"/>
                </a:lnTo>
                <a:lnTo>
                  <a:pt x="1976" y="3223"/>
                </a:lnTo>
                <a:lnTo>
                  <a:pt x="1976" y="5199"/>
                </a:lnTo>
                <a:lnTo>
                  <a:pt x="3222" y="5199"/>
                </a:lnTo>
                <a:lnTo>
                  <a:pt x="3222" y="3223"/>
                </a:lnTo>
                <a:lnTo>
                  <a:pt x="5198" y="3223"/>
                </a:lnTo>
                <a:lnTo>
                  <a:pt x="5198" y="1977"/>
                </a:lnTo>
                <a:lnTo>
                  <a:pt x="3222" y="1977"/>
                </a:lnTo>
                <a:lnTo>
                  <a:pt x="32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62" name="Google Shape;462;p10"/>
          <p:cNvSpPr/>
          <p:nvPr/>
        </p:nvSpPr>
        <p:spPr>
          <a:xfrm flipH="1">
            <a:off x="17518415" y="1199019"/>
            <a:ext cx="285054" cy="261766"/>
          </a:xfrm>
          <a:custGeom>
            <a:avLst/>
            <a:gdLst/>
            <a:ahLst/>
            <a:cxnLst/>
            <a:rect l="l" t="t" r="r" b="b"/>
            <a:pathLst>
              <a:path w="4743" h="4743" extrusionOk="0">
                <a:moveTo>
                  <a:pt x="1794" y="1"/>
                </a:moveTo>
                <a:lnTo>
                  <a:pt x="1794" y="1794"/>
                </a:lnTo>
                <a:lnTo>
                  <a:pt x="0" y="1794"/>
                </a:lnTo>
                <a:lnTo>
                  <a:pt x="0" y="2949"/>
                </a:lnTo>
                <a:lnTo>
                  <a:pt x="1794" y="2949"/>
                </a:lnTo>
                <a:lnTo>
                  <a:pt x="1794" y="4742"/>
                </a:lnTo>
                <a:lnTo>
                  <a:pt x="2979" y="4742"/>
                </a:lnTo>
                <a:lnTo>
                  <a:pt x="2979" y="2949"/>
                </a:lnTo>
                <a:lnTo>
                  <a:pt x="4742" y="2949"/>
                </a:lnTo>
                <a:lnTo>
                  <a:pt x="4742" y="1794"/>
                </a:lnTo>
                <a:lnTo>
                  <a:pt x="2979" y="1794"/>
                </a:lnTo>
                <a:lnTo>
                  <a:pt x="2979"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pic>
        <p:nvPicPr>
          <p:cNvPr id="463" name="Google Shape;463;p10" title="Screenshot 2025-12-26 at 2.52.42 PM.png"/>
          <p:cNvPicPr preferRelativeResize="0"/>
          <p:nvPr/>
        </p:nvPicPr>
        <p:blipFill rotWithShape="1">
          <a:blip r:embed="rId3">
            <a:alphaModFix/>
          </a:blip>
          <a:srcRect/>
          <a:stretch/>
        </p:blipFill>
        <p:spPr>
          <a:xfrm>
            <a:off x="196100" y="220750"/>
            <a:ext cx="10514196" cy="5934800"/>
          </a:xfrm>
          <a:prstGeom prst="rect">
            <a:avLst/>
          </a:prstGeom>
          <a:noFill/>
          <a:ln>
            <a:noFill/>
          </a:ln>
        </p:spPr>
      </p:pic>
      <p:pic>
        <p:nvPicPr>
          <p:cNvPr id="464" name="Google Shape;464;p10" title="Screenshot 2025-12-26 at 2.54.03 PM.png"/>
          <p:cNvPicPr preferRelativeResize="0"/>
          <p:nvPr/>
        </p:nvPicPr>
        <p:blipFill rotWithShape="1">
          <a:blip r:embed="rId4">
            <a:alphaModFix/>
          </a:blip>
          <a:srcRect r="6454"/>
          <a:stretch/>
        </p:blipFill>
        <p:spPr>
          <a:xfrm>
            <a:off x="196100" y="6220451"/>
            <a:ext cx="10588304" cy="3918398"/>
          </a:xfrm>
          <a:prstGeom prst="rect">
            <a:avLst/>
          </a:prstGeom>
          <a:noFill/>
          <a:ln>
            <a:noFill/>
          </a:ln>
        </p:spPr>
      </p:pic>
      <p:pic>
        <p:nvPicPr>
          <p:cNvPr id="465" name="Google Shape;465;p10"/>
          <p:cNvPicPr preferRelativeResize="0">
            <a:picLocks noGrp="1"/>
          </p:cNvPicPr>
          <p:nvPr>
            <p:ph type="pic" idx="2"/>
          </p:nvPr>
        </p:nvPicPr>
        <p:blipFill rotWithShape="1">
          <a:blip r:embed="rId5">
            <a:alphaModFix amt="39000"/>
          </a:blip>
          <a:srcRect l="28386" r="28381"/>
          <a:stretch/>
        </p:blipFill>
        <p:spPr>
          <a:xfrm>
            <a:off x="10860050" y="1"/>
            <a:ext cx="7195096" cy="10220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11" title="Screenshot 2025-12-26 at 3.02.11 PM.png"/>
          <p:cNvPicPr preferRelativeResize="0"/>
          <p:nvPr/>
        </p:nvPicPr>
        <p:blipFill rotWithShape="1">
          <a:blip r:embed="rId3">
            <a:alphaModFix/>
          </a:blip>
          <a:srcRect/>
          <a:stretch/>
        </p:blipFill>
        <p:spPr>
          <a:xfrm>
            <a:off x="82551" y="241350"/>
            <a:ext cx="9643550" cy="6309752"/>
          </a:xfrm>
          <a:prstGeom prst="rect">
            <a:avLst/>
          </a:prstGeom>
          <a:noFill/>
          <a:ln>
            <a:noFill/>
          </a:ln>
        </p:spPr>
      </p:pic>
      <p:pic>
        <p:nvPicPr>
          <p:cNvPr id="471" name="Google Shape;471;p11" title="Screenshot 2025-12-26 at 3.05.21 PM.png"/>
          <p:cNvPicPr preferRelativeResize="0"/>
          <p:nvPr/>
        </p:nvPicPr>
        <p:blipFill rotWithShape="1">
          <a:blip r:embed="rId4">
            <a:alphaModFix/>
          </a:blip>
          <a:srcRect/>
          <a:stretch/>
        </p:blipFill>
        <p:spPr>
          <a:xfrm>
            <a:off x="82551" y="6788847"/>
            <a:ext cx="11123098" cy="3184450"/>
          </a:xfrm>
          <a:prstGeom prst="rect">
            <a:avLst/>
          </a:prstGeom>
          <a:noFill/>
          <a:ln>
            <a:noFill/>
          </a:ln>
        </p:spPr>
      </p:pic>
      <p:pic>
        <p:nvPicPr>
          <p:cNvPr id="472" name="Google Shape;472;p11" title="Screenshot 2025-12-26 at 3.05.49 PM.png"/>
          <p:cNvPicPr preferRelativeResize="0"/>
          <p:nvPr/>
        </p:nvPicPr>
        <p:blipFill rotWithShape="1">
          <a:blip r:embed="rId5">
            <a:alphaModFix/>
          </a:blip>
          <a:srcRect/>
          <a:stretch/>
        </p:blipFill>
        <p:spPr>
          <a:xfrm>
            <a:off x="9831050" y="306901"/>
            <a:ext cx="7359148" cy="5859698"/>
          </a:xfrm>
          <a:prstGeom prst="rect">
            <a:avLst/>
          </a:prstGeom>
          <a:noFill/>
          <a:ln>
            <a:noFill/>
          </a:ln>
        </p:spPr>
      </p:pic>
      <p:sp>
        <p:nvSpPr>
          <p:cNvPr id="473" name="Google Shape;473;p11"/>
          <p:cNvSpPr txBox="1"/>
          <p:nvPr/>
        </p:nvSpPr>
        <p:spPr>
          <a:xfrm>
            <a:off x="11779250" y="6699250"/>
            <a:ext cx="6026400" cy="1231046"/>
          </a:xfrm>
          <a:prstGeom prst="rect">
            <a:avLst/>
          </a:prstGeom>
          <a:noFill/>
          <a:ln>
            <a:noFill/>
          </a:ln>
        </p:spPr>
        <p:txBody>
          <a:bodyPr spcFirstLastPara="1" wrap="square" lIns="182850" tIns="182850" rIns="182850" bIns="182850" anchor="t" anchorCtr="0">
            <a:spAutoFit/>
          </a:bodyPr>
          <a:lstStyle/>
          <a:p>
            <a:pPr defTabSz="1828800">
              <a:buClr>
                <a:srgbClr val="000000"/>
              </a:buClr>
              <a:buSzPts val="1400"/>
            </a:pPr>
            <a:r>
              <a:rPr lang="en" sz="2800" kern="0">
                <a:solidFill>
                  <a:srgbClr val="F8F8F8"/>
                </a:solidFill>
                <a:latin typeface="Golos Text"/>
                <a:ea typeface="Golos Text"/>
                <a:cs typeface="Golos Text"/>
                <a:sym typeface="Golos Text"/>
              </a:rPr>
              <a:t>Username: AlexDavis1</a:t>
            </a:r>
            <a:endParaRPr sz="2800" kern="0">
              <a:solidFill>
                <a:srgbClr val="F8F8F8"/>
              </a:solidFill>
              <a:latin typeface="Golos Text"/>
              <a:ea typeface="Golos Text"/>
              <a:cs typeface="Golos Text"/>
              <a:sym typeface="Golos Text"/>
            </a:endParaRPr>
          </a:p>
          <a:p>
            <a:pPr defTabSz="1828800">
              <a:buClr>
                <a:srgbClr val="000000"/>
              </a:buClr>
              <a:buSzPts val="1400"/>
            </a:pPr>
            <a:r>
              <a:rPr lang="en" sz="2800" kern="0">
                <a:solidFill>
                  <a:srgbClr val="F8F8F8"/>
                </a:solidFill>
                <a:latin typeface="Golos Text"/>
                <a:ea typeface="Golos Text"/>
                <a:cs typeface="Golos Text"/>
                <a:sym typeface="Golos Text"/>
              </a:rPr>
              <a:t>Password: HelloAlex1</a:t>
            </a:r>
            <a:endParaRPr sz="2800" kern="0">
              <a:solidFill>
                <a:srgbClr val="F8F8F8"/>
              </a:solidFill>
              <a:latin typeface="Golos Text"/>
              <a:ea typeface="Golos Text"/>
              <a:cs typeface="Golos Text"/>
              <a:sym typeface="Golos Tex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12"/>
          <p:cNvPicPr preferRelativeResize="0">
            <a:picLocks noGrp="1"/>
          </p:cNvPicPr>
          <p:nvPr>
            <p:ph type="pic" idx="2"/>
          </p:nvPr>
        </p:nvPicPr>
        <p:blipFill rotWithShape="1">
          <a:blip r:embed="rId3">
            <a:alphaModFix amt="39000"/>
          </a:blip>
          <a:srcRect l="28386" r="28381"/>
          <a:stretch/>
        </p:blipFill>
        <p:spPr>
          <a:xfrm>
            <a:off x="10388664" y="1"/>
            <a:ext cx="7899340" cy="10287002"/>
          </a:xfrm>
          <a:prstGeom prst="rect">
            <a:avLst/>
          </a:prstGeom>
          <a:noFill/>
          <a:ln>
            <a:noFill/>
          </a:ln>
        </p:spPr>
      </p:pic>
      <p:grpSp>
        <p:nvGrpSpPr>
          <p:cNvPr id="479" name="Google Shape;479;p12"/>
          <p:cNvGrpSpPr/>
          <p:nvPr/>
        </p:nvGrpSpPr>
        <p:grpSpPr>
          <a:xfrm rot="10800000">
            <a:off x="-3733634" y="8578773"/>
            <a:ext cx="7280736" cy="1276782"/>
            <a:chOff x="4820700" y="3011328"/>
            <a:chExt cx="1074965" cy="205284"/>
          </a:xfrm>
        </p:grpSpPr>
        <p:sp>
          <p:nvSpPr>
            <p:cNvPr id="480" name="Google Shape;480;p12"/>
            <p:cNvSpPr/>
            <p:nvPr/>
          </p:nvSpPr>
          <p:spPr>
            <a:xfrm>
              <a:off x="5763972" y="3011328"/>
              <a:ext cx="131693" cy="205284"/>
            </a:xfrm>
            <a:custGeom>
              <a:avLst/>
              <a:gdLst/>
              <a:ahLst/>
              <a:cxnLst/>
              <a:rect l="l" t="t" r="r" b="b"/>
              <a:pathLst>
                <a:path w="9302" h="14500" fill="none" extrusionOk="0">
                  <a:moveTo>
                    <a:pt x="7235" y="14499"/>
                  </a:moveTo>
                  <a:lnTo>
                    <a:pt x="9302" y="12463"/>
                  </a:lnTo>
                  <a:lnTo>
                    <a:pt x="4043" y="7265"/>
                  </a:lnTo>
                  <a:lnTo>
                    <a:pt x="9302" y="2006"/>
                  </a:lnTo>
                  <a:lnTo>
                    <a:pt x="7235" y="0"/>
                  </a:lnTo>
                  <a:lnTo>
                    <a:pt x="1"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81" name="Google Shape;481;p12"/>
            <p:cNvSpPr/>
            <p:nvPr/>
          </p:nvSpPr>
          <p:spPr>
            <a:xfrm>
              <a:off x="5705020"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82" name="Google Shape;482;p12"/>
            <p:cNvSpPr/>
            <p:nvPr/>
          </p:nvSpPr>
          <p:spPr>
            <a:xfrm>
              <a:off x="5646068"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83" name="Google Shape;483;p12"/>
            <p:cNvSpPr/>
            <p:nvPr/>
          </p:nvSpPr>
          <p:spPr>
            <a:xfrm>
              <a:off x="5587541" y="3011328"/>
              <a:ext cx="131254" cy="205284"/>
            </a:xfrm>
            <a:custGeom>
              <a:avLst/>
              <a:gdLst/>
              <a:ahLst/>
              <a:cxnLst/>
              <a:rect l="l" t="t" r="r" b="b"/>
              <a:pathLst>
                <a:path w="9271" h="14500" fill="none" extrusionOk="0">
                  <a:moveTo>
                    <a:pt x="4043" y="7265"/>
                  </a:moveTo>
                  <a:lnTo>
                    <a:pt x="9271" y="2006"/>
                  </a:lnTo>
                  <a:lnTo>
                    <a:pt x="7234" y="0"/>
                  </a:lnTo>
                  <a:lnTo>
                    <a:pt x="0" y="7265"/>
                  </a:lnTo>
                  <a:lnTo>
                    <a:pt x="723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84" name="Google Shape;484;p12"/>
            <p:cNvSpPr/>
            <p:nvPr/>
          </p:nvSpPr>
          <p:spPr>
            <a:xfrm>
              <a:off x="5528150"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85" name="Google Shape;485;p12"/>
            <p:cNvSpPr/>
            <p:nvPr/>
          </p:nvSpPr>
          <p:spPr>
            <a:xfrm>
              <a:off x="5469198" y="3011328"/>
              <a:ext cx="131693" cy="205284"/>
            </a:xfrm>
            <a:custGeom>
              <a:avLst/>
              <a:gdLst/>
              <a:ahLst/>
              <a:cxnLst/>
              <a:rect l="l" t="t" r="r" b="b"/>
              <a:pathLst>
                <a:path w="9302" h="14500" fill="none" extrusionOk="0">
                  <a:moveTo>
                    <a:pt x="4043" y="7265"/>
                  </a:moveTo>
                  <a:lnTo>
                    <a:pt x="9302" y="2006"/>
                  </a:lnTo>
                  <a:lnTo>
                    <a:pt x="7235" y="0"/>
                  </a:lnTo>
                  <a:lnTo>
                    <a:pt x="0"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86" name="Google Shape;486;p12"/>
            <p:cNvSpPr/>
            <p:nvPr/>
          </p:nvSpPr>
          <p:spPr>
            <a:xfrm>
              <a:off x="5410247"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87" name="Google Shape;487;p12"/>
            <p:cNvSpPr/>
            <p:nvPr/>
          </p:nvSpPr>
          <p:spPr>
            <a:xfrm>
              <a:off x="5351295"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88" name="Google Shape;488;p12"/>
            <p:cNvSpPr/>
            <p:nvPr/>
          </p:nvSpPr>
          <p:spPr>
            <a:xfrm>
              <a:off x="5292768" y="3011328"/>
              <a:ext cx="131254" cy="205284"/>
            </a:xfrm>
            <a:custGeom>
              <a:avLst/>
              <a:gdLst/>
              <a:ahLst/>
              <a:cxnLst/>
              <a:rect l="l" t="t" r="r" b="b"/>
              <a:pathLst>
                <a:path w="9271" h="14500" fill="none" extrusionOk="0">
                  <a:moveTo>
                    <a:pt x="4012" y="7265"/>
                  </a:moveTo>
                  <a:lnTo>
                    <a:pt x="9271" y="2006"/>
                  </a:lnTo>
                  <a:lnTo>
                    <a:pt x="7204" y="0"/>
                  </a:lnTo>
                  <a:lnTo>
                    <a:pt x="0" y="7265"/>
                  </a:lnTo>
                  <a:lnTo>
                    <a:pt x="720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89" name="Google Shape;489;p12"/>
            <p:cNvSpPr/>
            <p:nvPr/>
          </p:nvSpPr>
          <p:spPr>
            <a:xfrm>
              <a:off x="5233377"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90" name="Google Shape;490;p12"/>
            <p:cNvSpPr/>
            <p:nvPr/>
          </p:nvSpPr>
          <p:spPr>
            <a:xfrm>
              <a:off x="5174425"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91" name="Google Shape;491;p12"/>
            <p:cNvSpPr/>
            <p:nvPr/>
          </p:nvSpPr>
          <p:spPr>
            <a:xfrm>
              <a:off x="5115473"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92" name="Google Shape;492;p12"/>
            <p:cNvSpPr/>
            <p:nvPr/>
          </p:nvSpPr>
          <p:spPr>
            <a:xfrm>
              <a:off x="5056507" y="3011328"/>
              <a:ext cx="131268" cy="205284"/>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93" name="Google Shape;493;p12"/>
            <p:cNvSpPr/>
            <p:nvPr/>
          </p:nvSpPr>
          <p:spPr>
            <a:xfrm>
              <a:off x="4997556" y="3011328"/>
              <a:ext cx="131693" cy="205284"/>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94" name="Google Shape;494;p12"/>
            <p:cNvSpPr/>
            <p:nvPr/>
          </p:nvSpPr>
          <p:spPr>
            <a:xfrm>
              <a:off x="4938604"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95" name="Google Shape;495;p12"/>
            <p:cNvSpPr/>
            <p:nvPr/>
          </p:nvSpPr>
          <p:spPr>
            <a:xfrm>
              <a:off x="4879652"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496" name="Google Shape;496;p12"/>
            <p:cNvSpPr/>
            <p:nvPr/>
          </p:nvSpPr>
          <p:spPr>
            <a:xfrm>
              <a:off x="4820700" y="3011328"/>
              <a:ext cx="131254" cy="205284"/>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grpSp>
      <p:sp>
        <p:nvSpPr>
          <p:cNvPr id="497" name="Google Shape;497;p12"/>
          <p:cNvSpPr/>
          <p:nvPr/>
        </p:nvSpPr>
        <p:spPr>
          <a:xfrm rot="-5400000">
            <a:off x="5143800" y="5043600"/>
            <a:ext cx="10332600" cy="199800"/>
          </a:xfrm>
          <a:prstGeom prst="rect">
            <a:avLst/>
          </a:prstGeom>
          <a:solidFill>
            <a:schemeClr val="dk2"/>
          </a:solidFill>
          <a:ln>
            <a:noFill/>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pic>
        <p:nvPicPr>
          <p:cNvPr id="498" name="Google Shape;498;p12" title="Screenshot 2025-12-26 at 3.12.48 PM.png"/>
          <p:cNvPicPr preferRelativeResize="0"/>
          <p:nvPr/>
        </p:nvPicPr>
        <p:blipFill rotWithShape="1">
          <a:blip r:embed="rId4">
            <a:alphaModFix/>
          </a:blip>
          <a:srcRect/>
          <a:stretch/>
        </p:blipFill>
        <p:spPr>
          <a:xfrm>
            <a:off x="326000" y="357701"/>
            <a:ext cx="9701048" cy="635210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14" title="Screenshot 2025-12-26 at 3.22.03 PM.png"/>
          <p:cNvPicPr preferRelativeResize="0">
            <a:picLocks noGrp="1"/>
          </p:cNvPicPr>
          <p:nvPr>
            <p:ph type="pic" idx="2"/>
          </p:nvPr>
        </p:nvPicPr>
        <p:blipFill rotWithShape="1">
          <a:blip r:embed="rId3">
            <a:alphaModFix/>
          </a:blip>
          <a:srcRect l="1737" r="1737"/>
          <a:stretch/>
        </p:blipFill>
        <p:spPr>
          <a:xfrm>
            <a:off x="2106101" y="248701"/>
            <a:ext cx="12784702" cy="7191398"/>
          </a:xfrm>
          <a:prstGeom prst="rect">
            <a:avLst/>
          </a:prstGeom>
          <a:noFill/>
          <a:ln>
            <a:noFill/>
          </a:ln>
        </p:spPr>
      </p:pic>
      <p:grpSp>
        <p:nvGrpSpPr>
          <p:cNvPr id="504" name="Google Shape;504;p14"/>
          <p:cNvGrpSpPr/>
          <p:nvPr/>
        </p:nvGrpSpPr>
        <p:grpSpPr>
          <a:xfrm flipH="1">
            <a:off x="14603851" y="562909"/>
            <a:ext cx="3684154" cy="1276798"/>
            <a:chOff x="53925" y="4289379"/>
            <a:chExt cx="1842077" cy="638399"/>
          </a:xfrm>
        </p:grpSpPr>
        <p:sp>
          <p:nvSpPr>
            <p:cNvPr id="505" name="Google Shape;505;p14"/>
            <p:cNvSpPr/>
            <p:nvPr/>
          </p:nvSpPr>
          <p:spPr>
            <a:xfrm rot="10800000">
              <a:off x="53925" y="4289379"/>
              <a:ext cx="444546" cy="638399"/>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06" name="Google Shape;506;p14"/>
            <p:cNvSpPr/>
            <p:nvPr/>
          </p:nvSpPr>
          <p:spPr>
            <a:xfrm rot="10800000">
              <a:off x="252127" y="4289379"/>
              <a:ext cx="445984" cy="638399"/>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07" name="Google Shape;507;p14"/>
            <p:cNvSpPr/>
            <p:nvPr/>
          </p:nvSpPr>
          <p:spPr>
            <a:xfrm rot="10800000">
              <a:off x="453254" y="4289379"/>
              <a:ext cx="444498" cy="638399"/>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08" name="Google Shape;508;p14"/>
            <p:cNvSpPr/>
            <p:nvPr/>
          </p:nvSpPr>
          <p:spPr>
            <a:xfrm rot="10800000">
              <a:off x="652894" y="4289379"/>
              <a:ext cx="444546" cy="638399"/>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09" name="Google Shape;509;p14"/>
            <p:cNvSpPr/>
            <p:nvPr/>
          </p:nvSpPr>
          <p:spPr>
            <a:xfrm rot="10800000">
              <a:off x="851096" y="4289379"/>
              <a:ext cx="445984" cy="638399"/>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10" name="Google Shape;510;p14"/>
            <p:cNvSpPr/>
            <p:nvPr/>
          </p:nvSpPr>
          <p:spPr>
            <a:xfrm rot="10800000">
              <a:off x="1052175" y="4289379"/>
              <a:ext cx="444546" cy="638399"/>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11" name="Google Shape;511;p14"/>
            <p:cNvSpPr/>
            <p:nvPr/>
          </p:nvSpPr>
          <p:spPr>
            <a:xfrm rot="10800000">
              <a:off x="1250377" y="4289379"/>
              <a:ext cx="445984" cy="638399"/>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12" name="Google Shape;512;p14"/>
            <p:cNvSpPr/>
            <p:nvPr/>
          </p:nvSpPr>
          <p:spPr>
            <a:xfrm rot="10800000">
              <a:off x="1451504" y="4289379"/>
              <a:ext cx="444498" cy="638399"/>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grpSp>
      <p:sp>
        <p:nvSpPr>
          <p:cNvPr id="513" name="Google Shape;513;p14"/>
          <p:cNvSpPr/>
          <p:nvPr/>
        </p:nvSpPr>
        <p:spPr>
          <a:xfrm>
            <a:off x="1252865" y="768938"/>
            <a:ext cx="535654" cy="491956"/>
          </a:xfrm>
          <a:custGeom>
            <a:avLst/>
            <a:gdLst/>
            <a:ahLst/>
            <a:cxnLst/>
            <a:rect l="l" t="t" r="r" b="b"/>
            <a:pathLst>
              <a:path w="5198" h="5199" extrusionOk="0">
                <a:moveTo>
                  <a:pt x="1976" y="1"/>
                </a:moveTo>
                <a:lnTo>
                  <a:pt x="1976" y="1977"/>
                </a:lnTo>
                <a:lnTo>
                  <a:pt x="0" y="1977"/>
                </a:lnTo>
                <a:lnTo>
                  <a:pt x="0" y="3223"/>
                </a:lnTo>
                <a:lnTo>
                  <a:pt x="1976" y="3223"/>
                </a:lnTo>
                <a:lnTo>
                  <a:pt x="1976" y="5199"/>
                </a:lnTo>
                <a:lnTo>
                  <a:pt x="3222" y="5199"/>
                </a:lnTo>
                <a:lnTo>
                  <a:pt x="3222" y="3223"/>
                </a:lnTo>
                <a:lnTo>
                  <a:pt x="5198" y="3223"/>
                </a:lnTo>
                <a:lnTo>
                  <a:pt x="5198" y="1977"/>
                </a:lnTo>
                <a:lnTo>
                  <a:pt x="3222" y="1977"/>
                </a:lnTo>
                <a:lnTo>
                  <a:pt x="32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14" name="Google Shape;514;p14"/>
          <p:cNvSpPr/>
          <p:nvPr/>
        </p:nvSpPr>
        <p:spPr>
          <a:xfrm>
            <a:off x="871601" y="1577919"/>
            <a:ext cx="285054" cy="261766"/>
          </a:xfrm>
          <a:custGeom>
            <a:avLst/>
            <a:gdLst/>
            <a:ahLst/>
            <a:cxnLst/>
            <a:rect l="l" t="t" r="r" b="b"/>
            <a:pathLst>
              <a:path w="4743" h="4743" extrusionOk="0">
                <a:moveTo>
                  <a:pt x="1794" y="1"/>
                </a:moveTo>
                <a:lnTo>
                  <a:pt x="1794" y="1794"/>
                </a:lnTo>
                <a:lnTo>
                  <a:pt x="0" y="1794"/>
                </a:lnTo>
                <a:lnTo>
                  <a:pt x="0" y="2949"/>
                </a:lnTo>
                <a:lnTo>
                  <a:pt x="1794" y="2949"/>
                </a:lnTo>
                <a:lnTo>
                  <a:pt x="1794" y="4742"/>
                </a:lnTo>
                <a:lnTo>
                  <a:pt x="2979" y="4742"/>
                </a:lnTo>
                <a:lnTo>
                  <a:pt x="2979" y="2949"/>
                </a:lnTo>
                <a:lnTo>
                  <a:pt x="4742" y="2949"/>
                </a:lnTo>
                <a:lnTo>
                  <a:pt x="4742" y="1794"/>
                </a:lnTo>
                <a:lnTo>
                  <a:pt x="2979" y="1794"/>
                </a:lnTo>
                <a:lnTo>
                  <a:pt x="2979"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pic>
        <p:nvPicPr>
          <p:cNvPr id="515" name="Google Shape;515;p14" title="Screenshot 2025-12-26 at 3.26.51 PM.png"/>
          <p:cNvPicPr preferRelativeResize="0"/>
          <p:nvPr/>
        </p:nvPicPr>
        <p:blipFill rotWithShape="1">
          <a:blip r:embed="rId4">
            <a:alphaModFix/>
          </a:blip>
          <a:srcRect l="7248" t="42817" r="7076" b="17544"/>
          <a:stretch/>
        </p:blipFill>
        <p:spPr>
          <a:xfrm>
            <a:off x="4915977" y="3963650"/>
            <a:ext cx="7164946" cy="19735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1557383" y="779618"/>
            <a:ext cx="14612294" cy="940312"/>
            <a:chOff x="0" y="0"/>
            <a:chExt cx="2892461" cy="186132"/>
          </a:xfrm>
        </p:grpSpPr>
        <p:sp>
          <p:nvSpPr>
            <p:cNvPr id="3" name="Freeform 3"/>
            <p:cNvSpPr/>
            <p:nvPr/>
          </p:nvSpPr>
          <p:spPr>
            <a:xfrm>
              <a:off x="0" y="0"/>
              <a:ext cx="2892461" cy="186132"/>
            </a:xfrm>
            <a:custGeom>
              <a:avLst/>
              <a:gdLst/>
              <a:ahLst/>
              <a:cxnLst/>
              <a:rect l="l" t="t" r="r" b="b"/>
              <a:pathLst>
                <a:path w="2892461" h="186132">
                  <a:moveTo>
                    <a:pt x="52982" y="0"/>
                  </a:moveTo>
                  <a:lnTo>
                    <a:pt x="2839479" y="0"/>
                  </a:lnTo>
                  <a:cubicBezTo>
                    <a:pt x="2853530" y="0"/>
                    <a:pt x="2867007" y="5582"/>
                    <a:pt x="2876943" y="15518"/>
                  </a:cubicBezTo>
                  <a:cubicBezTo>
                    <a:pt x="2886879" y="25454"/>
                    <a:pt x="2892461" y="38930"/>
                    <a:pt x="2892461" y="52982"/>
                  </a:cubicBezTo>
                  <a:lnTo>
                    <a:pt x="2892461" y="133150"/>
                  </a:lnTo>
                  <a:cubicBezTo>
                    <a:pt x="2892461" y="162411"/>
                    <a:pt x="2868740" y="186132"/>
                    <a:pt x="2839479" y="186132"/>
                  </a:cubicBezTo>
                  <a:lnTo>
                    <a:pt x="52982" y="186132"/>
                  </a:lnTo>
                  <a:cubicBezTo>
                    <a:pt x="38930" y="186132"/>
                    <a:pt x="25454" y="180550"/>
                    <a:pt x="15518" y="170614"/>
                  </a:cubicBezTo>
                  <a:cubicBezTo>
                    <a:pt x="5582" y="160678"/>
                    <a:pt x="0" y="147202"/>
                    <a:pt x="0" y="133150"/>
                  </a:cubicBezTo>
                  <a:lnTo>
                    <a:pt x="0" y="52982"/>
                  </a:lnTo>
                  <a:cubicBezTo>
                    <a:pt x="0" y="23721"/>
                    <a:pt x="23721" y="0"/>
                    <a:pt x="52982" y="0"/>
                  </a:cubicBezTo>
                  <a:close/>
                </a:path>
              </a:pathLst>
            </a:custGeom>
            <a:solidFill>
              <a:srgbClr val="3854E7"/>
            </a:solidFill>
          </p:spPr>
          <p:txBody>
            <a:bodyPr/>
            <a:lstStyle/>
            <a:p>
              <a:endParaRPr lang="en-US"/>
            </a:p>
          </p:txBody>
        </p:sp>
        <p:sp>
          <p:nvSpPr>
            <p:cNvPr id="4" name="TextBox 4"/>
            <p:cNvSpPr txBox="1"/>
            <p:nvPr/>
          </p:nvSpPr>
          <p:spPr>
            <a:xfrm>
              <a:off x="0" y="-38100"/>
              <a:ext cx="2892461" cy="22423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09077" y="7439810"/>
            <a:ext cx="1818490" cy="1818490"/>
            <a:chOff x="0" y="0"/>
            <a:chExt cx="1079500" cy="1079500"/>
          </a:xfrm>
        </p:grpSpPr>
        <p:sp>
          <p:nvSpPr>
            <p:cNvPr id="6" name="Freeform 6"/>
            <p:cNvSpPr/>
            <p:nvPr/>
          </p:nvSpPr>
          <p:spPr>
            <a:xfrm>
              <a:off x="134620" y="134620"/>
              <a:ext cx="810260" cy="810260"/>
            </a:xfrm>
            <a:custGeom>
              <a:avLst/>
              <a:gdLst/>
              <a:ahLst/>
              <a:cxnLst/>
              <a:rect l="l" t="t" r="r" b="b"/>
              <a:pathLst>
                <a:path w="810260" h="810260">
                  <a:moveTo>
                    <a:pt x="8890" y="0"/>
                  </a:moveTo>
                  <a:cubicBezTo>
                    <a:pt x="3810" y="0"/>
                    <a:pt x="0" y="3810"/>
                    <a:pt x="0" y="8890"/>
                  </a:cubicBezTo>
                  <a:cubicBezTo>
                    <a:pt x="0" y="13970"/>
                    <a:pt x="3810" y="17780"/>
                    <a:pt x="8890" y="17780"/>
                  </a:cubicBezTo>
                  <a:cubicBezTo>
                    <a:pt x="13970" y="17780"/>
                    <a:pt x="17780" y="13970"/>
                    <a:pt x="17780" y="8890"/>
                  </a:cubicBezTo>
                  <a:cubicBezTo>
                    <a:pt x="17780" y="3810"/>
                    <a:pt x="13970" y="0"/>
                    <a:pt x="8890" y="0"/>
                  </a:cubicBezTo>
                  <a:close/>
                  <a:moveTo>
                    <a:pt x="207010" y="0"/>
                  </a:moveTo>
                  <a:cubicBezTo>
                    <a:pt x="201930" y="0"/>
                    <a:pt x="198120" y="3810"/>
                    <a:pt x="198120" y="8890"/>
                  </a:cubicBezTo>
                  <a:cubicBezTo>
                    <a:pt x="198120" y="13970"/>
                    <a:pt x="201930" y="17780"/>
                    <a:pt x="207010" y="17780"/>
                  </a:cubicBezTo>
                  <a:cubicBezTo>
                    <a:pt x="212090" y="17780"/>
                    <a:pt x="215900" y="13970"/>
                    <a:pt x="215900" y="8890"/>
                  </a:cubicBezTo>
                  <a:cubicBezTo>
                    <a:pt x="215900" y="3810"/>
                    <a:pt x="212090" y="0"/>
                    <a:pt x="207010" y="0"/>
                  </a:cubicBezTo>
                  <a:close/>
                  <a:moveTo>
                    <a:pt x="405130" y="0"/>
                  </a:moveTo>
                  <a:cubicBezTo>
                    <a:pt x="400050" y="0"/>
                    <a:pt x="396240" y="3810"/>
                    <a:pt x="396240" y="8890"/>
                  </a:cubicBezTo>
                  <a:cubicBezTo>
                    <a:pt x="396240" y="13970"/>
                    <a:pt x="400050" y="17780"/>
                    <a:pt x="405130" y="17780"/>
                  </a:cubicBezTo>
                  <a:cubicBezTo>
                    <a:pt x="410210" y="17780"/>
                    <a:pt x="414020" y="13970"/>
                    <a:pt x="414020" y="8890"/>
                  </a:cubicBezTo>
                  <a:cubicBezTo>
                    <a:pt x="414020" y="3810"/>
                    <a:pt x="410210" y="0"/>
                    <a:pt x="405130" y="0"/>
                  </a:cubicBezTo>
                  <a:close/>
                  <a:moveTo>
                    <a:pt x="603250" y="0"/>
                  </a:moveTo>
                  <a:cubicBezTo>
                    <a:pt x="598170" y="0"/>
                    <a:pt x="594360" y="3810"/>
                    <a:pt x="594360" y="8890"/>
                  </a:cubicBezTo>
                  <a:cubicBezTo>
                    <a:pt x="594360" y="13970"/>
                    <a:pt x="598170" y="17780"/>
                    <a:pt x="603250" y="17780"/>
                  </a:cubicBezTo>
                  <a:cubicBezTo>
                    <a:pt x="608330" y="17780"/>
                    <a:pt x="612140" y="13970"/>
                    <a:pt x="612140" y="8890"/>
                  </a:cubicBezTo>
                  <a:cubicBezTo>
                    <a:pt x="612140" y="3810"/>
                    <a:pt x="608330" y="0"/>
                    <a:pt x="603250" y="0"/>
                  </a:cubicBezTo>
                  <a:close/>
                  <a:moveTo>
                    <a:pt x="801370" y="0"/>
                  </a:moveTo>
                  <a:cubicBezTo>
                    <a:pt x="796290" y="0"/>
                    <a:pt x="792480" y="3810"/>
                    <a:pt x="792480" y="8890"/>
                  </a:cubicBezTo>
                  <a:cubicBezTo>
                    <a:pt x="792480" y="13970"/>
                    <a:pt x="796290" y="17780"/>
                    <a:pt x="801370" y="17780"/>
                  </a:cubicBezTo>
                  <a:cubicBezTo>
                    <a:pt x="806450" y="17780"/>
                    <a:pt x="810260" y="13970"/>
                    <a:pt x="810260" y="8890"/>
                  </a:cubicBezTo>
                  <a:cubicBezTo>
                    <a:pt x="810260" y="3810"/>
                    <a:pt x="806450" y="0"/>
                    <a:pt x="801370" y="0"/>
                  </a:cubicBezTo>
                  <a:close/>
                  <a:moveTo>
                    <a:pt x="8890" y="198120"/>
                  </a:moveTo>
                  <a:cubicBezTo>
                    <a:pt x="3810" y="198120"/>
                    <a:pt x="0" y="201930"/>
                    <a:pt x="0" y="207010"/>
                  </a:cubicBezTo>
                  <a:cubicBezTo>
                    <a:pt x="0" y="212090"/>
                    <a:pt x="3810" y="215900"/>
                    <a:pt x="8890" y="215900"/>
                  </a:cubicBezTo>
                  <a:cubicBezTo>
                    <a:pt x="13970" y="215900"/>
                    <a:pt x="17780" y="212090"/>
                    <a:pt x="17780" y="207010"/>
                  </a:cubicBezTo>
                  <a:cubicBezTo>
                    <a:pt x="17780" y="201930"/>
                    <a:pt x="13970" y="198120"/>
                    <a:pt x="8890" y="198120"/>
                  </a:cubicBezTo>
                  <a:close/>
                  <a:moveTo>
                    <a:pt x="207010" y="198120"/>
                  </a:moveTo>
                  <a:cubicBezTo>
                    <a:pt x="201930" y="198120"/>
                    <a:pt x="198120" y="201930"/>
                    <a:pt x="198120" y="207010"/>
                  </a:cubicBezTo>
                  <a:cubicBezTo>
                    <a:pt x="198120" y="212090"/>
                    <a:pt x="201930" y="215900"/>
                    <a:pt x="207010" y="215900"/>
                  </a:cubicBezTo>
                  <a:cubicBezTo>
                    <a:pt x="212090" y="215900"/>
                    <a:pt x="215900" y="212090"/>
                    <a:pt x="215900" y="207010"/>
                  </a:cubicBezTo>
                  <a:cubicBezTo>
                    <a:pt x="215900" y="201930"/>
                    <a:pt x="212090" y="198120"/>
                    <a:pt x="207010" y="198120"/>
                  </a:cubicBezTo>
                  <a:close/>
                  <a:moveTo>
                    <a:pt x="405130" y="198120"/>
                  </a:moveTo>
                  <a:cubicBezTo>
                    <a:pt x="400050" y="198120"/>
                    <a:pt x="396240" y="201930"/>
                    <a:pt x="396240" y="207010"/>
                  </a:cubicBezTo>
                  <a:cubicBezTo>
                    <a:pt x="396240" y="212090"/>
                    <a:pt x="400050" y="215900"/>
                    <a:pt x="405130" y="215900"/>
                  </a:cubicBezTo>
                  <a:cubicBezTo>
                    <a:pt x="410210" y="215900"/>
                    <a:pt x="414020" y="212090"/>
                    <a:pt x="414020" y="207010"/>
                  </a:cubicBezTo>
                  <a:cubicBezTo>
                    <a:pt x="414020" y="201930"/>
                    <a:pt x="410210" y="198120"/>
                    <a:pt x="405130" y="198120"/>
                  </a:cubicBezTo>
                  <a:close/>
                  <a:moveTo>
                    <a:pt x="603250" y="198120"/>
                  </a:moveTo>
                  <a:cubicBezTo>
                    <a:pt x="598170" y="198120"/>
                    <a:pt x="594360" y="201930"/>
                    <a:pt x="594360" y="207010"/>
                  </a:cubicBezTo>
                  <a:cubicBezTo>
                    <a:pt x="594360" y="212090"/>
                    <a:pt x="598170" y="215900"/>
                    <a:pt x="603250" y="215900"/>
                  </a:cubicBezTo>
                  <a:cubicBezTo>
                    <a:pt x="608330" y="215900"/>
                    <a:pt x="612140" y="212090"/>
                    <a:pt x="612140" y="207010"/>
                  </a:cubicBezTo>
                  <a:cubicBezTo>
                    <a:pt x="612140" y="201930"/>
                    <a:pt x="608330" y="198120"/>
                    <a:pt x="603250" y="198120"/>
                  </a:cubicBezTo>
                  <a:close/>
                  <a:moveTo>
                    <a:pt x="801370" y="198120"/>
                  </a:moveTo>
                  <a:cubicBezTo>
                    <a:pt x="796290" y="198120"/>
                    <a:pt x="792480" y="201930"/>
                    <a:pt x="792480" y="207010"/>
                  </a:cubicBezTo>
                  <a:cubicBezTo>
                    <a:pt x="792480" y="212090"/>
                    <a:pt x="796290" y="215900"/>
                    <a:pt x="801370" y="215900"/>
                  </a:cubicBezTo>
                  <a:cubicBezTo>
                    <a:pt x="806450" y="215900"/>
                    <a:pt x="810260" y="212090"/>
                    <a:pt x="810260" y="207010"/>
                  </a:cubicBezTo>
                  <a:cubicBezTo>
                    <a:pt x="810260" y="201930"/>
                    <a:pt x="806450" y="198120"/>
                    <a:pt x="801370" y="198120"/>
                  </a:cubicBezTo>
                  <a:close/>
                  <a:moveTo>
                    <a:pt x="8890" y="396240"/>
                  </a:moveTo>
                  <a:cubicBezTo>
                    <a:pt x="3810" y="396240"/>
                    <a:pt x="0" y="400050"/>
                    <a:pt x="0" y="405130"/>
                  </a:cubicBezTo>
                  <a:cubicBezTo>
                    <a:pt x="0" y="410210"/>
                    <a:pt x="3810" y="414020"/>
                    <a:pt x="8890" y="414020"/>
                  </a:cubicBezTo>
                  <a:cubicBezTo>
                    <a:pt x="13970" y="414020"/>
                    <a:pt x="17780" y="410210"/>
                    <a:pt x="17780" y="405130"/>
                  </a:cubicBezTo>
                  <a:cubicBezTo>
                    <a:pt x="17780" y="400050"/>
                    <a:pt x="13970" y="396240"/>
                    <a:pt x="8890" y="396240"/>
                  </a:cubicBezTo>
                  <a:close/>
                  <a:moveTo>
                    <a:pt x="207010" y="396240"/>
                  </a:moveTo>
                  <a:cubicBezTo>
                    <a:pt x="201930" y="396240"/>
                    <a:pt x="198120" y="400050"/>
                    <a:pt x="198120" y="405130"/>
                  </a:cubicBezTo>
                  <a:cubicBezTo>
                    <a:pt x="198120" y="410210"/>
                    <a:pt x="201930" y="414020"/>
                    <a:pt x="207010" y="414020"/>
                  </a:cubicBezTo>
                  <a:cubicBezTo>
                    <a:pt x="212090" y="414020"/>
                    <a:pt x="215900" y="410210"/>
                    <a:pt x="215900" y="405130"/>
                  </a:cubicBezTo>
                  <a:cubicBezTo>
                    <a:pt x="215900" y="400050"/>
                    <a:pt x="212090" y="396240"/>
                    <a:pt x="207010" y="396240"/>
                  </a:cubicBezTo>
                  <a:close/>
                  <a:moveTo>
                    <a:pt x="405130" y="396240"/>
                  </a:moveTo>
                  <a:cubicBezTo>
                    <a:pt x="400050" y="396240"/>
                    <a:pt x="396240" y="400050"/>
                    <a:pt x="396240" y="405130"/>
                  </a:cubicBezTo>
                  <a:cubicBezTo>
                    <a:pt x="396240" y="410210"/>
                    <a:pt x="400050" y="414020"/>
                    <a:pt x="405130" y="414020"/>
                  </a:cubicBezTo>
                  <a:cubicBezTo>
                    <a:pt x="410210" y="414020"/>
                    <a:pt x="414020" y="410210"/>
                    <a:pt x="414020" y="405130"/>
                  </a:cubicBezTo>
                  <a:cubicBezTo>
                    <a:pt x="414020" y="400050"/>
                    <a:pt x="410210" y="396240"/>
                    <a:pt x="405130" y="396240"/>
                  </a:cubicBezTo>
                  <a:close/>
                  <a:moveTo>
                    <a:pt x="603250" y="396240"/>
                  </a:moveTo>
                  <a:cubicBezTo>
                    <a:pt x="598170" y="396240"/>
                    <a:pt x="594360" y="400050"/>
                    <a:pt x="594360" y="405130"/>
                  </a:cubicBezTo>
                  <a:cubicBezTo>
                    <a:pt x="594360" y="410210"/>
                    <a:pt x="598170" y="414020"/>
                    <a:pt x="603250" y="414020"/>
                  </a:cubicBezTo>
                  <a:cubicBezTo>
                    <a:pt x="608330" y="414020"/>
                    <a:pt x="612140" y="410210"/>
                    <a:pt x="612140" y="405130"/>
                  </a:cubicBezTo>
                  <a:cubicBezTo>
                    <a:pt x="612140" y="400050"/>
                    <a:pt x="608330" y="396240"/>
                    <a:pt x="603250" y="396240"/>
                  </a:cubicBezTo>
                  <a:close/>
                  <a:moveTo>
                    <a:pt x="801370" y="396240"/>
                  </a:moveTo>
                  <a:cubicBezTo>
                    <a:pt x="796290" y="396240"/>
                    <a:pt x="792480" y="400050"/>
                    <a:pt x="792480" y="405130"/>
                  </a:cubicBezTo>
                  <a:cubicBezTo>
                    <a:pt x="792480" y="410210"/>
                    <a:pt x="796290" y="414020"/>
                    <a:pt x="801370" y="414020"/>
                  </a:cubicBezTo>
                  <a:cubicBezTo>
                    <a:pt x="806450" y="414020"/>
                    <a:pt x="810260" y="410210"/>
                    <a:pt x="810260" y="405130"/>
                  </a:cubicBezTo>
                  <a:cubicBezTo>
                    <a:pt x="810260" y="400050"/>
                    <a:pt x="806450" y="396240"/>
                    <a:pt x="801370" y="396240"/>
                  </a:cubicBezTo>
                  <a:close/>
                  <a:moveTo>
                    <a:pt x="8890" y="594360"/>
                  </a:moveTo>
                  <a:cubicBezTo>
                    <a:pt x="3810" y="594360"/>
                    <a:pt x="0" y="598170"/>
                    <a:pt x="0" y="603250"/>
                  </a:cubicBezTo>
                  <a:cubicBezTo>
                    <a:pt x="0" y="608330"/>
                    <a:pt x="3810" y="612140"/>
                    <a:pt x="8890" y="612140"/>
                  </a:cubicBezTo>
                  <a:cubicBezTo>
                    <a:pt x="13970" y="612140"/>
                    <a:pt x="17780" y="608330"/>
                    <a:pt x="17780" y="603250"/>
                  </a:cubicBezTo>
                  <a:cubicBezTo>
                    <a:pt x="17780" y="598170"/>
                    <a:pt x="13970" y="594360"/>
                    <a:pt x="8890" y="594360"/>
                  </a:cubicBezTo>
                  <a:close/>
                  <a:moveTo>
                    <a:pt x="207010" y="594360"/>
                  </a:moveTo>
                  <a:cubicBezTo>
                    <a:pt x="201930" y="594360"/>
                    <a:pt x="198120" y="598170"/>
                    <a:pt x="198120" y="603250"/>
                  </a:cubicBezTo>
                  <a:cubicBezTo>
                    <a:pt x="198120" y="608330"/>
                    <a:pt x="201930" y="612140"/>
                    <a:pt x="207010" y="612140"/>
                  </a:cubicBezTo>
                  <a:cubicBezTo>
                    <a:pt x="212090" y="612140"/>
                    <a:pt x="215900" y="608330"/>
                    <a:pt x="215900" y="603250"/>
                  </a:cubicBezTo>
                  <a:cubicBezTo>
                    <a:pt x="215900" y="598170"/>
                    <a:pt x="212090" y="594360"/>
                    <a:pt x="207010" y="594360"/>
                  </a:cubicBezTo>
                  <a:close/>
                  <a:moveTo>
                    <a:pt x="405130" y="594360"/>
                  </a:moveTo>
                  <a:cubicBezTo>
                    <a:pt x="400050" y="594360"/>
                    <a:pt x="396240" y="598170"/>
                    <a:pt x="396240" y="603250"/>
                  </a:cubicBezTo>
                  <a:cubicBezTo>
                    <a:pt x="396240" y="608330"/>
                    <a:pt x="400050" y="612140"/>
                    <a:pt x="405130" y="612140"/>
                  </a:cubicBezTo>
                  <a:cubicBezTo>
                    <a:pt x="410210" y="612140"/>
                    <a:pt x="414020" y="608330"/>
                    <a:pt x="414020" y="603250"/>
                  </a:cubicBezTo>
                  <a:cubicBezTo>
                    <a:pt x="414020" y="598170"/>
                    <a:pt x="410210" y="594360"/>
                    <a:pt x="405130" y="594360"/>
                  </a:cubicBezTo>
                  <a:close/>
                  <a:moveTo>
                    <a:pt x="603250" y="594360"/>
                  </a:moveTo>
                  <a:cubicBezTo>
                    <a:pt x="598170" y="594360"/>
                    <a:pt x="594360" y="598170"/>
                    <a:pt x="594360" y="603250"/>
                  </a:cubicBezTo>
                  <a:cubicBezTo>
                    <a:pt x="594360" y="608330"/>
                    <a:pt x="598170" y="612140"/>
                    <a:pt x="603250" y="612140"/>
                  </a:cubicBezTo>
                  <a:cubicBezTo>
                    <a:pt x="608330" y="612140"/>
                    <a:pt x="612140" y="608330"/>
                    <a:pt x="612140" y="603250"/>
                  </a:cubicBezTo>
                  <a:cubicBezTo>
                    <a:pt x="612140" y="598170"/>
                    <a:pt x="608330" y="594360"/>
                    <a:pt x="603250" y="594360"/>
                  </a:cubicBezTo>
                  <a:close/>
                  <a:moveTo>
                    <a:pt x="801370" y="594360"/>
                  </a:moveTo>
                  <a:cubicBezTo>
                    <a:pt x="796290" y="594360"/>
                    <a:pt x="792480" y="598170"/>
                    <a:pt x="792480" y="603250"/>
                  </a:cubicBezTo>
                  <a:cubicBezTo>
                    <a:pt x="792480" y="608330"/>
                    <a:pt x="796290" y="612140"/>
                    <a:pt x="801370" y="612140"/>
                  </a:cubicBezTo>
                  <a:cubicBezTo>
                    <a:pt x="806450" y="612140"/>
                    <a:pt x="810260" y="608330"/>
                    <a:pt x="810260" y="603250"/>
                  </a:cubicBezTo>
                  <a:cubicBezTo>
                    <a:pt x="810260" y="598170"/>
                    <a:pt x="806450" y="594360"/>
                    <a:pt x="801370" y="594360"/>
                  </a:cubicBezTo>
                  <a:close/>
                  <a:moveTo>
                    <a:pt x="8890" y="792480"/>
                  </a:moveTo>
                  <a:cubicBezTo>
                    <a:pt x="3810" y="792480"/>
                    <a:pt x="0" y="796290"/>
                    <a:pt x="0" y="801370"/>
                  </a:cubicBezTo>
                  <a:cubicBezTo>
                    <a:pt x="0" y="806450"/>
                    <a:pt x="3810" y="810260"/>
                    <a:pt x="8890" y="810260"/>
                  </a:cubicBezTo>
                  <a:cubicBezTo>
                    <a:pt x="13970" y="810260"/>
                    <a:pt x="17780" y="806450"/>
                    <a:pt x="17780" y="801370"/>
                  </a:cubicBezTo>
                  <a:cubicBezTo>
                    <a:pt x="17780" y="796290"/>
                    <a:pt x="13970" y="792480"/>
                    <a:pt x="8890" y="792480"/>
                  </a:cubicBezTo>
                  <a:close/>
                  <a:moveTo>
                    <a:pt x="207010" y="792480"/>
                  </a:moveTo>
                  <a:cubicBezTo>
                    <a:pt x="201930" y="792480"/>
                    <a:pt x="198120" y="796290"/>
                    <a:pt x="198120" y="801370"/>
                  </a:cubicBezTo>
                  <a:cubicBezTo>
                    <a:pt x="198120" y="806450"/>
                    <a:pt x="201930" y="810260"/>
                    <a:pt x="207010" y="810260"/>
                  </a:cubicBezTo>
                  <a:cubicBezTo>
                    <a:pt x="212090" y="810260"/>
                    <a:pt x="215900" y="806450"/>
                    <a:pt x="215900" y="801370"/>
                  </a:cubicBezTo>
                  <a:cubicBezTo>
                    <a:pt x="215900" y="796290"/>
                    <a:pt x="212090" y="792480"/>
                    <a:pt x="207010" y="792480"/>
                  </a:cubicBezTo>
                  <a:close/>
                  <a:moveTo>
                    <a:pt x="405130" y="792480"/>
                  </a:moveTo>
                  <a:cubicBezTo>
                    <a:pt x="400050" y="792480"/>
                    <a:pt x="396240" y="796290"/>
                    <a:pt x="396240" y="801370"/>
                  </a:cubicBezTo>
                  <a:cubicBezTo>
                    <a:pt x="396240" y="806450"/>
                    <a:pt x="400050" y="810260"/>
                    <a:pt x="405130" y="810260"/>
                  </a:cubicBezTo>
                  <a:cubicBezTo>
                    <a:pt x="410210" y="810260"/>
                    <a:pt x="414020" y="806450"/>
                    <a:pt x="414020" y="801370"/>
                  </a:cubicBezTo>
                  <a:cubicBezTo>
                    <a:pt x="414020" y="796290"/>
                    <a:pt x="410210" y="792480"/>
                    <a:pt x="405130" y="792480"/>
                  </a:cubicBezTo>
                  <a:close/>
                  <a:moveTo>
                    <a:pt x="603250" y="792480"/>
                  </a:moveTo>
                  <a:cubicBezTo>
                    <a:pt x="598170" y="792480"/>
                    <a:pt x="594360" y="796290"/>
                    <a:pt x="594360" y="801370"/>
                  </a:cubicBezTo>
                  <a:cubicBezTo>
                    <a:pt x="594360" y="806450"/>
                    <a:pt x="598170" y="810260"/>
                    <a:pt x="603250" y="810260"/>
                  </a:cubicBezTo>
                  <a:cubicBezTo>
                    <a:pt x="608330" y="810260"/>
                    <a:pt x="612140" y="806450"/>
                    <a:pt x="612140" y="801370"/>
                  </a:cubicBezTo>
                  <a:cubicBezTo>
                    <a:pt x="612140" y="796290"/>
                    <a:pt x="608330" y="792480"/>
                    <a:pt x="603250" y="792480"/>
                  </a:cubicBezTo>
                  <a:close/>
                  <a:moveTo>
                    <a:pt x="801370" y="792480"/>
                  </a:moveTo>
                  <a:cubicBezTo>
                    <a:pt x="796290" y="792480"/>
                    <a:pt x="792480" y="796290"/>
                    <a:pt x="792480" y="801370"/>
                  </a:cubicBezTo>
                  <a:cubicBezTo>
                    <a:pt x="792480" y="806450"/>
                    <a:pt x="796290" y="810260"/>
                    <a:pt x="801370" y="810260"/>
                  </a:cubicBezTo>
                  <a:cubicBezTo>
                    <a:pt x="806450" y="810260"/>
                    <a:pt x="810260" y="806450"/>
                    <a:pt x="810260" y="801370"/>
                  </a:cubicBezTo>
                  <a:cubicBezTo>
                    <a:pt x="810260" y="796290"/>
                    <a:pt x="806450" y="792480"/>
                    <a:pt x="801370" y="792480"/>
                  </a:cubicBezTo>
                  <a:close/>
                </a:path>
              </a:pathLst>
            </a:custGeom>
            <a:solidFill>
              <a:srgbClr val="3854E7"/>
            </a:solidFill>
          </p:spPr>
          <p:txBody>
            <a:bodyPr/>
            <a:lstStyle/>
            <a:p>
              <a:endParaRPr lang="en-US"/>
            </a:p>
          </p:txBody>
        </p:sp>
      </p:grpSp>
      <p:sp>
        <p:nvSpPr>
          <p:cNvPr id="7" name="Freeform 7"/>
          <p:cNvSpPr/>
          <p:nvPr/>
        </p:nvSpPr>
        <p:spPr>
          <a:xfrm>
            <a:off x="7987459" y="2403582"/>
            <a:ext cx="8392182" cy="6294136"/>
          </a:xfrm>
          <a:custGeom>
            <a:avLst/>
            <a:gdLst/>
            <a:ahLst/>
            <a:cxnLst/>
            <a:rect l="l" t="t" r="r" b="b"/>
            <a:pathLst>
              <a:path w="8392182" h="6294136">
                <a:moveTo>
                  <a:pt x="0" y="0"/>
                </a:moveTo>
                <a:lnTo>
                  <a:pt x="8392182" y="0"/>
                </a:lnTo>
                <a:lnTo>
                  <a:pt x="8392182" y="6294136"/>
                </a:lnTo>
                <a:lnTo>
                  <a:pt x="0" y="6294136"/>
                </a:lnTo>
                <a:lnTo>
                  <a:pt x="0" y="0"/>
                </a:lnTo>
                <a:close/>
              </a:path>
            </a:pathLst>
          </a:custGeom>
          <a:blipFill>
            <a:blip r:embed="rId2"/>
            <a:stretch>
              <a:fillRect/>
            </a:stretch>
          </a:blipFill>
        </p:spPr>
        <p:txBody>
          <a:bodyPr/>
          <a:lstStyle/>
          <a:p>
            <a:endParaRPr lang="en-US"/>
          </a:p>
        </p:txBody>
      </p:sp>
      <p:sp>
        <p:nvSpPr>
          <p:cNvPr id="8" name="TextBox 8"/>
          <p:cNvSpPr txBox="1"/>
          <p:nvPr/>
        </p:nvSpPr>
        <p:spPr>
          <a:xfrm>
            <a:off x="3669788" y="900653"/>
            <a:ext cx="8912214" cy="819277"/>
          </a:xfrm>
          <a:prstGeom prst="rect">
            <a:avLst/>
          </a:prstGeom>
        </p:spPr>
        <p:txBody>
          <a:bodyPr lIns="0" tIns="0" rIns="0" bIns="0" rtlCol="0" anchor="t">
            <a:spAutoFit/>
          </a:bodyPr>
          <a:lstStyle/>
          <a:p>
            <a:pPr algn="l">
              <a:lnSpc>
                <a:spcPts val="6254"/>
              </a:lnSpc>
            </a:pPr>
            <a:r>
              <a:rPr lang="en-US" sz="5900" b="1" spc="-5">
                <a:solidFill>
                  <a:srgbClr val="FFFFFF"/>
                </a:solidFill>
                <a:latin typeface="Montserrat Semi-Bold"/>
                <a:ea typeface="Montserrat Semi-Bold"/>
                <a:cs typeface="Montserrat Semi-Bold"/>
                <a:sym typeface="Montserrat Semi-Bold"/>
              </a:rPr>
              <a:t>What can I use AI for?</a:t>
            </a:r>
          </a:p>
        </p:txBody>
      </p:sp>
      <p:sp>
        <p:nvSpPr>
          <p:cNvPr id="9" name="TextBox 9"/>
          <p:cNvSpPr txBox="1"/>
          <p:nvPr/>
        </p:nvSpPr>
        <p:spPr>
          <a:xfrm>
            <a:off x="1707927" y="2327382"/>
            <a:ext cx="5670383" cy="4908551"/>
          </a:xfrm>
          <a:prstGeom prst="rect">
            <a:avLst/>
          </a:prstGeom>
        </p:spPr>
        <p:txBody>
          <a:bodyPr lIns="0" tIns="0" rIns="0" bIns="0" rtlCol="0" anchor="t">
            <a:spAutoFit/>
          </a:bodyPr>
          <a:lstStyle/>
          <a:p>
            <a:pPr marL="863591" lvl="1" indent="-431796" algn="l">
              <a:lnSpc>
                <a:spcPts val="5599"/>
              </a:lnSpc>
              <a:buFont typeface="Arial"/>
              <a:buChar char="•"/>
            </a:pPr>
            <a:r>
              <a:rPr lang="en-US" sz="3999">
                <a:solidFill>
                  <a:srgbClr val="5A5A5A"/>
                </a:solidFill>
                <a:latin typeface="Open Sauce"/>
                <a:ea typeface="Open Sauce"/>
                <a:cs typeface="Open Sauce"/>
                <a:sym typeface="Open Sauce"/>
              </a:rPr>
              <a:t>Design realistic scenarios</a:t>
            </a:r>
          </a:p>
          <a:p>
            <a:pPr marL="863591" lvl="1" indent="-431796" algn="l">
              <a:lnSpc>
                <a:spcPts val="5599"/>
              </a:lnSpc>
              <a:buFont typeface="Arial"/>
              <a:buChar char="•"/>
            </a:pPr>
            <a:r>
              <a:rPr lang="en-US" sz="3999">
                <a:solidFill>
                  <a:srgbClr val="5A5A5A"/>
                </a:solidFill>
                <a:latin typeface="Open Sauce"/>
                <a:ea typeface="Open Sauce"/>
                <a:cs typeface="Open Sauce"/>
                <a:sym typeface="Open Sauce"/>
              </a:rPr>
              <a:t>Create patient profiles</a:t>
            </a:r>
          </a:p>
          <a:p>
            <a:pPr marL="863591" lvl="1" indent="-431796" algn="l">
              <a:lnSpc>
                <a:spcPts val="5599"/>
              </a:lnSpc>
              <a:buFont typeface="Arial"/>
              <a:buChar char="•"/>
            </a:pPr>
            <a:r>
              <a:rPr lang="en-US" sz="3999">
                <a:solidFill>
                  <a:srgbClr val="5A5A5A"/>
                </a:solidFill>
                <a:latin typeface="Open Sauce"/>
                <a:ea typeface="Open Sauce"/>
                <a:cs typeface="Open Sauce"/>
                <a:sym typeface="Open Sauce"/>
              </a:rPr>
              <a:t>Design tabletops</a:t>
            </a:r>
          </a:p>
          <a:p>
            <a:pPr marL="863591" lvl="1" indent="-431796" algn="l">
              <a:lnSpc>
                <a:spcPts val="5599"/>
              </a:lnSpc>
              <a:buFont typeface="Arial"/>
              <a:buChar char="•"/>
            </a:pPr>
            <a:r>
              <a:rPr lang="en-US" sz="3999">
                <a:solidFill>
                  <a:srgbClr val="5A5A5A"/>
                </a:solidFill>
                <a:latin typeface="Open Sauce"/>
                <a:ea typeface="Open Sauce"/>
                <a:cs typeface="Open Sauce"/>
                <a:sym typeface="Open Sauce"/>
              </a:rPr>
              <a:t>Quality assurance tools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grpSp>
        <p:nvGrpSpPr>
          <p:cNvPr id="520" name="Google Shape;520;p15"/>
          <p:cNvGrpSpPr/>
          <p:nvPr/>
        </p:nvGrpSpPr>
        <p:grpSpPr>
          <a:xfrm flipH="1">
            <a:off x="14603851" y="562909"/>
            <a:ext cx="3684154" cy="1276798"/>
            <a:chOff x="53925" y="4289379"/>
            <a:chExt cx="1842077" cy="638399"/>
          </a:xfrm>
        </p:grpSpPr>
        <p:sp>
          <p:nvSpPr>
            <p:cNvPr id="521" name="Google Shape;521;p15"/>
            <p:cNvSpPr/>
            <p:nvPr/>
          </p:nvSpPr>
          <p:spPr>
            <a:xfrm rot="10800000">
              <a:off x="53925" y="4289379"/>
              <a:ext cx="444546" cy="638399"/>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22" name="Google Shape;522;p15"/>
            <p:cNvSpPr/>
            <p:nvPr/>
          </p:nvSpPr>
          <p:spPr>
            <a:xfrm rot="10800000">
              <a:off x="252127" y="4289379"/>
              <a:ext cx="445984" cy="638399"/>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23" name="Google Shape;523;p15"/>
            <p:cNvSpPr/>
            <p:nvPr/>
          </p:nvSpPr>
          <p:spPr>
            <a:xfrm rot="10800000">
              <a:off x="453254" y="4289379"/>
              <a:ext cx="444498" cy="638399"/>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24" name="Google Shape;524;p15"/>
            <p:cNvSpPr/>
            <p:nvPr/>
          </p:nvSpPr>
          <p:spPr>
            <a:xfrm rot="10800000">
              <a:off x="652894" y="4289379"/>
              <a:ext cx="444546" cy="638399"/>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25" name="Google Shape;525;p15"/>
            <p:cNvSpPr/>
            <p:nvPr/>
          </p:nvSpPr>
          <p:spPr>
            <a:xfrm rot="10800000">
              <a:off x="851096" y="4289379"/>
              <a:ext cx="445984" cy="638399"/>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26" name="Google Shape;526;p15"/>
            <p:cNvSpPr/>
            <p:nvPr/>
          </p:nvSpPr>
          <p:spPr>
            <a:xfrm rot="10800000">
              <a:off x="1052175" y="4289379"/>
              <a:ext cx="444546" cy="638399"/>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27" name="Google Shape;527;p15"/>
            <p:cNvSpPr/>
            <p:nvPr/>
          </p:nvSpPr>
          <p:spPr>
            <a:xfrm rot="10800000">
              <a:off x="1250377" y="4289379"/>
              <a:ext cx="445984" cy="638399"/>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28" name="Google Shape;528;p15"/>
            <p:cNvSpPr/>
            <p:nvPr/>
          </p:nvSpPr>
          <p:spPr>
            <a:xfrm rot="10800000">
              <a:off x="1451504" y="4289379"/>
              <a:ext cx="444498" cy="638399"/>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grpSp>
      <p:sp>
        <p:nvSpPr>
          <p:cNvPr id="529" name="Google Shape;529;p15"/>
          <p:cNvSpPr/>
          <p:nvPr/>
        </p:nvSpPr>
        <p:spPr>
          <a:xfrm>
            <a:off x="1252865" y="768938"/>
            <a:ext cx="535654" cy="491956"/>
          </a:xfrm>
          <a:custGeom>
            <a:avLst/>
            <a:gdLst/>
            <a:ahLst/>
            <a:cxnLst/>
            <a:rect l="l" t="t" r="r" b="b"/>
            <a:pathLst>
              <a:path w="5198" h="5199" extrusionOk="0">
                <a:moveTo>
                  <a:pt x="1976" y="1"/>
                </a:moveTo>
                <a:lnTo>
                  <a:pt x="1976" y="1977"/>
                </a:lnTo>
                <a:lnTo>
                  <a:pt x="0" y="1977"/>
                </a:lnTo>
                <a:lnTo>
                  <a:pt x="0" y="3223"/>
                </a:lnTo>
                <a:lnTo>
                  <a:pt x="1976" y="3223"/>
                </a:lnTo>
                <a:lnTo>
                  <a:pt x="1976" y="5199"/>
                </a:lnTo>
                <a:lnTo>
                  <a:pt x="3222" y="5199"/>
                </a:lnTo>
                <a:lnTo>
                  <a:pt x="3222" y="3223"/>
                </a:lnTo>
                <a:lnTo>
                  <a:pt x="5198" y="3223"/>
                </a:lnTo>
                <a:lnTo>
                  <a:pt x="5198" y="1977"/>
                </a:lnTo>
                <a:lnTo>
                  <a:pt x="3222" y="1977"/>
                </a:lnTo>
                <a:lnTo>
                  <a:pt x="32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30" name="Google Shape;530;p15"/>
          <p:cNvSpPr/>
          <p:nvPr/>
        </p:nvSpPr>
        <p:spPr>
          <a:xfrm>
            <a:off x="871601" y="1577919"/>
            <a:ext cx="285054" cy="261766"/>
          </a:xfrm>
          <a:custGeom>
            <a:avLst/>
            <a:gdLst/>
            <a:ahLst/>
            <a:cxnLst/>
            <a:rect l="l" t="t" r="r" b="b"/>
            <a:pathLst>
              <a:path w="4743" h="4743" extrusionOk="0">
                <a:moveTo>
                  <a:pt x="1794" y="1"/>
                </a:moveTo>
                <a:lnTo>
                  <a:pt x="1794" y="1794"/>
                </a:lnTo>
                <a:lnTo>
                  <a:pt x="0" y="1794"/>
                </a:lnTo>
                <a:lnTo>
                  <a:pt x="0" y="2949"/>
                </a:lnTo>
                <a:lnTo>
                  <a:pt x="1794" y="2949"/>
                </a:lnTo>
                <a:lnTo>
                  <a:pt x="1794" y="4742"/>
                </a:lnTo>
                <a:lnTo>
                  <a:pt x="2979" y="4742"/>
                </a:lnTo>
                <a:lnTo>
                  <a:pt x="2979" y="2949"/>
                </a:lnTo>
                <a:lnTo>
                  <a:pt x="4742" y="2949"/>
                </a:lnTo>
                <a:lnTo>
                  <a:pt x="4742" y="1794"/>
                </a:lnTo>
                <a:lnTo>
                  <a:pt x="2979" y="1794"/>
                </a:lnTo>
                <a:lnTo>
                  <a:pt x="2979"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pic>
        <p:nvPicPr>
          <p:cNvPr id="531" name="Google Shape;531;p15" title="Screenshot 2025-12-26 at 3.35.55 PM.png"/>
          <p:cNvPicPr preferRelativeResize="0"/>
          <p:nvPr/>
        </p:nvPicPr>
        <p:blipFill rotWithShape="1">
          <a:blip r:embed="rId3">
            <a:alphaModFix/>
          </a:blip>
          <a:srcRect/>
          <a:stretch/>
        </p:blipFill>
        <p:spPr>
          <a:xfrm>
            <a:off x="1493304" y="2028054"/>
            <a:ext cx="13801892" cy="783769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6"/>
          <p:cNvSpPr/>
          <p:nvPr/>
        </p:nvSpPr>
        <p:spPr>
          <a:xfrm>
            <a:off x="-33000" y="9419750"/>
            <a:ext cx="18354000" cy="874200"/>
          </a:xfrm>
          <a:prstGeom prst="rect">
            <a:avLst/>
          </a:prstGeom>
          <a:solidFill>
            <a:schemeClr val="accent1"/>
          </a:solidFill>
          <a:ln>
            <a:noFill/>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37" name="Google Shape;537;p16"/>
          <p:cNvSpPr/>
          <p:nvPr/>
        </p:nvSpPr>
        <p:spPr>
          <a:xfrm>
            <a:off x="-17100" y="9217150"/>
            <a:ext cx="18322200" cy="199800"/>
          </a:xfrm>
          <a:prstGeom prst="rect">
            <a:avLst/>
          </a:prstGeom>
          <a:solidFill>
            <a:schemeClr val="dk2"/>
          </a:solidFill>
          <a:ln>
            <a:noFill/>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pic>
        <p:nvPicPr>
          <p:cNvPr id="538" name="Google Shape;538;p16" title="Screenshot 2025-12-26 at 3.39.02 PM.png"/>
          <p:cNvPicPr preferRelativeResize="0"/>
          <p:nvPr/>
        </p:nvPicPr>
        <p:blipFill rotWithShape="1">
          <a:blip r:embed="rId3">
            <a:alphaModFix/>
          </a:blip>
          <a:srcRect/>
          <a:stretch/>
        </p:blipFill>
        <p:spPr>
          <a:xfrm>
            <a:off x="304801" y="304801"/>
            <a:ext cx="14751682" cy="86075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17" title="Screenshot 2025-12-26 at 3.39.48 PM.png"/>
          <p:cNvPicPr preferRelativeResize="0"/>
          <p:nvPr/>
        </p:nvPicPr>
        <p:blipFill rotWithShape="1">
          <a:blip r:embed="rId3">
            <a:alphaModFix/>
          </a:blip>
          <a:srcRect/>
          <a:stretch/>
        </p:blipFill>
        <p:spPr>
          <a:xfrm>
            <a:off x="241301" y="190753"/>
            <a:ext cx="10056298" cy="6193098"/>
          </a:xfrm>
          <a:prstGeom prst="rect">
            <a:avLst/>
          </a:prstGeom>
          <a:noFill/>
          <a:ln>
            <a:noFill/>
          </a:ln>
        </p:spPr>
      </p:pic>
      <p:pic>
        <p:nvPicPr>
          <p:cNvPr id="544" name="Google Shape;544;p17" title="Screenshot 2025-12-26 at 3.40.08 PM.png"/>
          <p:cNvPicPr preferRelativeResize="0"/>
          <p:nvPr/>
        </p:nvPicPr>
        <p:blipFill rotWithShape="1">
          <a:blip r:embed="rId4">
            <a:alphaModFix/>
          </a:blip>
          <a:srcRect/>
          <a:stretch/>
        </p:blipFill>
        <p:spPr>
          <a:xfrm>
            <a:off x="8813849" y="6125651"/>
            <a:ext cx="7211446" cy="395853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18"/>
          <p:cNvSpPr/>
          <p:nvPr/>
        </p:nvSpPr>
        <p:spPr>
          <a:xfrm flipH="1">
            <a:off x="16714801" y="927362"/>
            <a:ext cx="535654" cy="491956"/>
          </a:xfrm>
          <a:custGeom>
            <a:avLst/>
            <a:gdLst/>
            <a:ahLst/>
            <a:cxnLst/>
            <a:rect l="l" t="t" r="r" b="b"/>
            <a:pathLst>
              <a:path w="5198" h="5199" extrusionOk="0">
                <a:moveTo>
                  <a:pt x="1976" y="1"/>
                </a:moveTo>
                <a:lnTo>
                  <a:pt x="1976" y="1977"/>
                </a:lnTo>
                <a:lnTo>
                  <a:pt x="0" y="1977"/>
                </a:lnTo>
                <a:lnTo>
                  <a:pt x="0" y="3223"/>
                </a:lnTo>
                <a:lnTo>
                  <a:pt x="1976" y="3223"/>
                </a:lnTo>
                <a:lnTo>
                  <a:pt x="1976" y="5199"/>
                </a:lnTo>
                <a:lnTo>
                  <a:pt x="3222" y="5199"/>
                </a:lnTo>
                <a:lnTo>
                  <a:pt x="3222" y="3223"/>
                </a:lnTo>
                <a:lnTo>
                  <a:pt x="5198" y="3223"/>
                </a:lnTo>
                <a:lnTo>
                  <a:pt x="5198" y="1977"/>
                </a:lnTo>
                <a:lnTo>
                  <a:pt x="3222" y="1977"/>
                </a:lnTo>
                <a:lnTo>
                  <a:pt x="32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50" name="Google Shape;550;p18"/>
          <p:cNvSpPr/>
          <p:nvPr/>
        </p:nvSpPr>
        <p:spPr>
          <a:xfrm flipH="1">
            <a:off x="17346665" y="1736343"/>
            <a:ext cx="285054" cy="261766"/>
          </a:xfrm>
          <a:custGeom>
            <a:avLst/>
            <a:gdLst/>
            <a:ahLst/>
            <a:cxnLst/>
            <a:rect l="l" t="t" r="r" b="b"/>
            <a:pathLst>
              <a:path w="4743" h="4743" extrusionOk="0">
                <a:moveTo>
                  <a:pt x="1794" y="1"/>
                </a:moveTo>
                <a:lnTo>
                  <a:pt x="1794" y="1794"/>
                </a:lnTo>
                <a:lnTo>
                  <a:pt x="0" y="1794"/>
                </a:lnTo>
                <a:lnTo>
                  <a:pt x="0" y="2949"/>
                </a:lnTo>
                <a:lnTo>
                  <a:pt x="1794" y="2949"/>
                </a:lnTo>
                <a:lnTo>
                  <a:pt x="1794" y="4742"/>
                </a:lnTo>
                <a:lnTo>
                  <a:pt x="2979" y="4742"/>
                </a:lnTo>
                <a:lnTo>
                  <a:pt x="2979" y="2949"/>
                </a:lnTo>
                <a:lnTo>
                  <a:pt x="4742" y="2949"/>
                </a:lnTo>
                <a:lnTo>
                  <a:pt x="4742" y="1794"/>
                </a:lnTo>
                <a:lnTo>
                  <a:pt x="2979" y="1794"/>
                </a:lnTo>
                <a:lnTo>
                  <a:pt x="2979"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pic>
        <p:nvPicPr>
          <p:cNvPr id="551" name="Google Shape;551;p18" title="Screenshot 2025-12-26 at 3.40.55 PM.png"/>
          <p:cNvPicPr preferRelativeResize="0"/>
          <p:nvPr/>
        </p:nvPicPr>
        <p:blipFill rotWithShape="1">
          <a:blip r:embed="rId3">
            <a:alphaModFix/>
          </a:blip>
          <a:srcRect/>
          <a:stretch/>
        </p:blipFill>
        <p:spPr>
          <a:xfrm>
            <a:off x="241301" y="548200"/>
            <a:ext cx="8265606" cy="5452548"/>
          </a:xfrm>
          <a:prstGeom prst="rect">
            <a:avLst/>
          </a:prstGeom>
          <a:noFill/>
          <a:ln>
            <a:noFill/>
          </a:ln>
        </p:spPr>
      </p:pic>
      <p:pic>
        <p:nvPicPr>
          <p:cNvPr id="552" name="Google Shape;552;p18" title="Screenshot 2025-12-26 at 3.41.26 PM.png"/>
          <p:cNvPicPr preferRelativeResize="0"/>
          <p:nvPr/>
        </p:nvPicPr>
        <p:blipFill rotWithShape="1">
          <a:blip r:embed="rId4">
            <a:alphaModFix/>
          </a:blip>
          <a:srcRect/>
          <a:stretch/>
        </p:blipFill>
        <p:spPr>
          <a:xfrm>
            <a:off x="7868251" y="4657736"/>
            <a:ext cx="8265594" cy="545661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19"/>
          <p:cNvSpPr/>
          <p:nvPr/>
        </p:nvSpPr>
        <p:spPr>
          <a:xfrm flipH="1">
            <a:off x="16403101" y="1079012"/>
            <a:ext cx="535654" cy="491956"/>
          </a:xfrm>
          <a:custGeom>
            <a:avLst/>
            <a:gdLst/>
            <a:ahLst/>
            <a:cxnLst/>
            <a:rect l="l" t="t" r="r" b="b"/>
            <a:pathLst>
              <a:path w="5198" h="5199" extrusionOk="0">
                <a:moveTo>
                  <a:pt x="1976" y="1"/>
                </a:moveTo>
                <a:lnTo>
                  <a:pt x="1976" y="1977"/>
                </a:lnTo>
                <a:lnTo>
                  <a:pt x="0" y="1977"/>
                </a:lnTo>
                <a:lnTo>
                  <a:pt x="0" y="3223"/>
                </a:lnTo>
                <a:lnTo>
                  <a:pt x="1976" y="3223"/>
                </a:lnTo>
                <a:lnTo>
                  <a:pt x="1976" y="5199"/>
                </a:lnTo>
                <a:lnTo>
                  <a:pt x="3222" y="5199"/>
                </a:lnTo>
                <a:lnTo>
                  <a:pt x="3222" y="3223"/>
                </a:lnTo>
                <a:lnTo>
                  <a:pt x="5198" y="3223"/>
                </a:lnTo>
                <a:lnTo>
                  <a:pt x="5198" y="1977"/>
                </a:lnTo>
                <a:lnTo>
                  <a:pt x="3222" y="1977"/>
                </a:lnTo>
                <a:lnTo>
                  <a:pt x="32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58" name="Google Shape;558;p19"/>
          <p:cNvSpPr/>
          <p:nvPr/>
        </p:nvSpPr>
        <p:spPr>
          <a:xfrm flipH="1">
            <a:off x="17034965" y="1887993"/>
            <a:ext cx="285054" cy="261766"/>
          </a:xfrm>
          <a:custGeom>
            <a:avLst/>
            <a:gdLst/>
            <a:ahLst/>
            <a:cxnLst/>
            <a:rect l="l" t="t" r="r" b="b"/>
            <a:pathLst>
              <a:path w="4743" h="4743" extrusionOk="0">
                <a:moveTo>
                  <a:pt x="1794" y="1"/>
                </a:moveTo>
                <a:lnTo>
                  <a:pt x="1794" y="1794"/>
                </a:lnTo>
                <a:lnTo>
                  <a:pt x="0" y="1794"/>
                </a:lnTo>
                <a:lnTo>
                  <a:pt x="0" y="2949"/>
                </a:lnTo>
                <a:lnTo>
                  <a:pt x="1794" y="2949"/>
                </a:lnTo>
                <a:lnTo>
                  <a:pt x="1794" y="4742"/>
                </a:lnTo>
                <a:lnTo>
                  <a:pt x="2979" y="4742"/>
                </a:lnTo>
                <a:lnTo>
                  <a:pt x="2979" y="2949"/>
                </a:lnTo>
                <a:lnTo>
                  <a:pt x="4742" y="2949"/>
                </a:lnTo>
                <a:lnTo>
                  <a:pt x="4742" y="1794"/>
                </a:lnTo>
                <a:lnTo>
                  <a:pt x="2979" y="1794"/>
                </a:lnTo>
                <a:lnTo>
                  <a:pt x="2979"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pic>
        <p:nvPicPr>
          <p:cNvPr id="559" name="Google Shape;559;p19" title="Screenshot 2025-12-26 at 3.42.04 PM.png"/>
          <p:cNvPicPr preferRelativeResize="0"/>
          <p:nvPr/>
        </p:nvPicPr>
        <p:blipFill rotWithShape="1">
          <a:blip r:embed="rId3">
            <a:alphaModFix/>
          </a:blip>
          <a:srcRect/>
          <a:stretch/>
        </p:blipFill>
        <p:spPr>
          <a:xfrm>
            <a:off x="273051" y="537651"/>
            <a:ext cx="10399354" cy="686010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20"/>
          <p:cNvSpPr/>
          <p:nvPr/>
        </p:nvSpPr>
        <p:spPr>
          <a:xfrm flipH="1">
            <a:off x="16403101" y="1079012"/>
            <a:ext cx="535654" cy="491956"/>
          </a:xfrm>
          <a:custGeom>
            <a:avLst/>
            <a:gdLst/>
            <a:ahLst/>
            <a:cxnLst/>
            <a:rect l="l" t="t" r="r" b="b"/>
            <a:pathLst>
              <a:path w="5198" h="5199" extrusionOk="0">
                <a:moveTo>
                  <a:pt x="1976" y="1"/>
                </a:moveTo>
                <a:lnTo>
                  <a:pt x="1976" y="1977"/>
                </a:lnTo>
                <a:lnTo>
                  <a:pt x="0" y="1977"/>
                </a:lnTo>
                <a:lnTo>
                  <a:pt x="0" y="3223"/>
                </a:lnTo>
                <a:lnTo>
                  <a:pt x="1976" y="3223"/>
                </a:lnTo>
                <a:lnTo>
                  <a:pt x="1976" y="5199"/>
                </a:lnTo>
                <a:lnTo>
                  <a:pt x="3222" y="5199"/>
                </a:lnTo>
                <a:lnTo>
                  <a:pt x="3222" y="3223"/>
                </a:lnTo>
                <a:lnTo>
                  <a:pt x="5198" y="3223"/>
                </a:lnTo>
                <a:lnTo>
                  <a:pt x="5198" y="1977"/>
                </a:lnTo>
                <a:lnTo>
                  <a:pt x="3222" y="1977"/>
                </a:lnTo>
                <a:lnTo>
                  <a:pt x="32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65" name="Google Shape;565;p20"/>
          <p:cNvSpPr/>
          <p:nvPr/>
        </p:nvSpPr>
        <p:spPr>
          <a:xfrm flipH="1">
            <a:off x="17034965" y="1887993"/>
            <a:ext cx="285054" cy="261766"/>
          </a:xfrm>
          <a:custGeom>
            <a:avLst/>
            <a:gdLst/>
            <a:ahLst/>
            <a:cxnLst/>
            <a:rect l="l" t="t" r="r" b="b"/>
            <a:pathLst>
              <a:path w="4743" h="4743" extrusionOk="0">
                <a:moveTo>
                  <a:pt x="1794" y="1"/>
                </a:moveTo>
                <a:lnTo>
                  <a:pt x="1794" y="1794"/>
                </a:lnTo>
                <a:lnTo>
                  <a:pt x="0" y="1794"/>
                </a:lnTo>
                <a:lnTo>
                  <a:pt x="0" y="2949"/>
                </a:lnTo>
                <a:lnTo>
                  <a:pt x="1794" y="2949"/>
                </a:lnTo>
                <a:lnTo>
                  <a:pt x="1794" y="4742"/>
                </a:lnTo>
                <a:lnTo>
                  <a:pt x="2979" y="4742"/>
                </a:lnTo>
                <a:lnTo>
                  <a:pt x="2979" y="2949"/>
                </a:lnTo>
                <a:lnTo>
                  <a:pt x="4742" y="2949"/>
                </a:lnTo>
                <a:lnTo>
                  <a:pt x="4742" y="1794"/>
                </a:lnTo>
                <a:lnTo>
                  <a:pt x="2979" y="1794"/>
                </a:lnTo>
                <a:lnTo>
                  <a:pt x="2979"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pic>
        <p:nvPicPr>
          <p:cNvPr id="566" name="Google Shape;566;p20" title="Screenshot 2025-12-26 at 3.48.32 PM.png"/>
          <p:cNvPicPr preferRelativeResize="0"/>
          <p:nvPr/>
        </p:nvPicPr>
        <p:blipFill rotWithShape="1">
          <a:blip r:embed="rId3">
            <a:alphaModFix/>
          </a:blip>
          <a:srcRect/>
          <a:stretch/>
        </p:blipFill>
        <p:spPr>
          <a:xfrm>
            <a:off x="304801" y="304801"/>
            <a:ext cx="11103898" cy="6479098"/>
          </a:xfrm>
          <a:prstGeom prst="rect">
            <a:avLst/>
          </a:prstGeom>
          <a:noFill/>
          <a:ln>
            <a:noFill/>
          </a:ln>
        </p:spPr>
      </p:pic>
      <p:cxnSp>
        <p:nvCxnSpPr>
          <p:cNvPr id="567" name="Google Shape;567;p20"/>
          <p:cNvCxnSpPr/>
          <p:nvPr/>
        </p:nvCxnSpPr>
        <p:spPr>
          <a:xfrm>
            <a:off x="7514150" y="867850"/>
            <a:ext cx="783000" cy="12594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71"/>
        <p:cNvGrpSpPr/>
        <p:nvPr/>
      </p:nvGrpSpPr>
      <p:grpSpPr>
        <a:xfrm>
          <a:off x="0" y="0"/>
          <a:ext cx="0" cy="0"/>
          <a:chOff x="0" y="0"/>
          <a:chExt cx="0" cy="0"/>
        </a:xfrm>
      </p:grpSpPr>
      <p:sp>
        <p:nvSpPr>
          <p:cNvPr id="572" name="Google Shape;572;g3d44320a461_0_1"/>
          <p:cNvSpPr txBox="1">
            <a:spLocks noGrp="1"/>
          </p:cNvSpPr>
          <p:nvPr>
            <p:ph type="title"/>
          </p:nvPr>
        </p:nvSpPr>
        <p:spPr>
          <a:xfrm>
            <a:off x="8398400" y="4737350"/>
            <a:ext cx="8463000" cy="2947200"/>
          </a:xfrm>
          <a:prstGeom prst="rect">
            <a:avLst/>
          </a:prstGeom>
          <a:noFill/>
          <a:ln>
            <a:noFill/>
          </a:ln>
        </p:spPr>
        <p:txBody>
          <a:bodyPr spcFirstLastPara="1" wrap="square" lIns="182850" tIns="182850" rIns="182850" bIns="182850" anchor="ctr" anchorCtr="0">
            <a:noAutofit/>
          </a:bodyPr>
          <a:lstStyle/>
          <a:p>
            <a:r>
              <a:rPr lang="en"/>
              <a:t>The </a:t>
            </a:r>
            <a:r>
              <a:rPr lang="en">
                <a:solidFill>
                  <a:schemeClr val="dk2"/>
                </a:solidFill>
              </a:rPr>
              <a:t>Guardrails</a:t>
            </a:r>
            <a:endParaRPr>
              <a:solidFill>
                <a:schemeClr val="dk2"/>
              </a:solidFill>
            </a:endParaRPr>
          </a:p>
        </p:txBody>
      </p:sp>
      <p:sp>
        <p:nvSpPr>
          <p:cNvPr id="573" name="Google Shape;573;g3d44320a461_0_1"/>
          <p:cNvSpPr txBox="1">
            <a:spLocks noGrp="1"/>
          </p:cNvSpPr>
          <p:nvPr>
            <p:ph type="title" idx="2"/>
          </p:nvPr>
        </p:nvSpPr>
        <p:spPr>
          <a:xfrm>
            <a:off x="14362400" y="2884800"/>
            <a:ext cx="2499000" cy="1899000"/>
          </a:xfrm>
          <a:prstGeom prst="rect">
            <a:avLst/>
          </a:prstGeom>
          <a:noFill/>
          <a:ln>
            <a:noFill/>
          </a:ln>
        </p:spPr>
        <p:txBody>
          <a:bodyPr spcFirstLastPara="1" wrap="square" lIns="182850" tIns="182850" rIns="182850" bIns="182850" anchor="b" anchorCtr="0">
            <a:noAutofit/>
          </a:bodyPr>
          <a:lstStyle/>
          <a:p>
            <a:r>
              <a:rPr lang="en"/>
              <a:t>04</a:t>
            </a:r>
            <a:endParaRPr/>
          </a:p>
        </p:txBody>
      </p:sp>
      <p:grpSp>
        <p:nvGrpSpPr>
          <p:cNvPr id="574" name="Google Shape;574;g3d44320a461_0_1"/>
          <p:cNvGrpSpPr/>
          <p:nvPr/>
        </p:nvGrpSpPr>
        <p:grpSpPr>
          <a:xfrm rot="10800000">
            <a:off x="-484095" y="506211"/>
            <a:ext cx="7280738" cy="1276782"/>
            <a:chOff x="4820700" y="3011328"/>
            <a:chExt cx="1074965" cy="205284"/>
          </a:xfrm>
        </p:grpSpPr>
        <p:sp>
          <p:nvSpPr>
            <p:cNvPr id="575" name="Google Shape;575;g3d44320a461_0_1"/>
            <p:cNvSpPr/>
            <p:nvPr/>
          </p:nvSpPr>
          <p:spPr>
            <a:xfrm>
              <a:off x="5763972" y="3011328"/>
              <a:ext cx="131693" cy="205284"/>
            </a:xfrm>
            <a:custGeom>
              <a:avLst/>
              <a:gdLst/>
              <a:ahLst/>
              <a:cxnLst/>
              <a:rect l="l" t="t" r="r" b="b"/>
              <a:pathLst>
                <a:path w="9302" h="14500" fill="none" extrusionOk="0">
                  <a:moveTo>
                    <a:pt x="7235" y="14499"/>
                  </a:moveTo>
                  <a:lnTo>
                    <a:pt x="9302" y="12463"/>
                  </a:lnTo>
                  <a:lnTo>
                    <a:pt x="4043" y="7265"/>
                  </a:lnTo>
                  <a:lnTo>
                    <a:pt x="9302" y="2006"/>
                  </a:lnTo>
                  <a:lnTo>
                    <a:pt x="7235" y="0"/>
                  </a:lnTo>
                  <a:lnTo>
                    <a:pt x="1"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76" name="Google Shape;576;g3d44320a461_0_1"/>
            <p:cNvSpPr/>
            <p:nvPr/>
          </p:nvSpPr>
          <p:spPr>
            <a:xfrm>
              <a:off x="5705020"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77" name="Google Shape;577;g3d44320a461_0_1"/>
            <p:cNvSpPr/>
            <p:nvPr/>
          </p:nvSpPr>
          <p:spPr>
            <a:xfrm>
              <a:off x="5646068"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78" name="Google Shape;578;g3d44320a461_0_1"/>
            <p:cNvSpPr/>
            <p:nvPr/>
          </p:nvSpPr>
          <p:spPr>
            <a:xfrm>
              <a:off x="5587541" y="3011328"/>
              <a:ext cx="131254" cy="205284"/>
            </a:xfrm>
            <a:custGeom>
              <a:avLst/>
              <a:gdLst/>
              <a:ahLst/>
              <a:cxnLst/>
              <a:rect l="l" t="t" r="r" b="b"/>
              <a:pathLst>
                <a:path w="9271" h="14500" fill="none" extrusionOk="0">
                  <a:moveTo>
                    <a:pt x="4043" y="7265"/>
                  </a:moveTo>
                  <a:lnTo>
                    <a:pt x="9271" y="2006"/>
                  </a:lnTo>
                  <a:lnTo>
                    <a:pt x="7234" y="0"/>
                  </a:lnTo>
                  <a:lnTo>
                    <a:pt x="0" y="7265"/>
                  </a:lnTo>
                  <a:lnTo>
                    <a:pt x="723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79" name="Google Shape;579;g3d44320a461_0_1"/>
            <p:cNvSpPr/>
            <p:nvPr/>
          </p:nvSpPr>
          <p:spPr>
            <a:xfrm>
              <a:off x="5528150"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80" name="Google Shape;580;g3d44320a461_0_1"/>
            <p:cNvSpPr/>
            <p:nvPr/>
          </p:nvSpPr>
          <p:spPr>
            <a:xfrm>
              <a:off x="5469198" y="3011328"/>
              <a:ext cx="131693" cy="205284"/>
            </a:xfrm>
            <a:custGeom>
              <a:avLst/>
              <a:gdLst/>
              <a:ahLst/>
              <a:cxnLst/>
              <a:rect l="l" t="t" r="r" b="b"/>
              <a:pathLst>
                <a:path w="9302" h="14500" fill="none" extrusionOk="0">
                  <a:moveTo>
                    <a:pt x="4043" y="7265"/>
                  </a:moveTo>
                  <a:lnTo>
                    <a:pt x="9302" y="2006"/>
                  </a:lnTo>
                  <a:lnTo>
                    <a:pt x="7235" y="0"/>
                  </a:lnTo>
                  <a:lnTo>
                    <a:pt x="0"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81" name="Google Shape;581;g3d44320a461_0_1"/>
            <p:cNvSpPr/>
            <p:nvPr/>
          </p:nvSpPr>
          <p:spPr>
            <a:xfrm>
              <a:off x="5410247"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82" name="Google Shape;582;g3d44320a461_0_1"/>
            <p:cNvSpPr/>
            <p:nvPr/>
          </p:nvSpPr>
          <p:spPr>
            <a:xfrm>
              <a:off x="5351295"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83" name="Google Shape;583;g3d44320a461_0_1"/>
            <p:cNvSpPr/>
            <p:nvPr/>
          </p:nvSpPr>
          <p:spPr>
            <a:xfrm>
              <a:off x="5292768" y="3011328"/>
              <a:ext cx="131254" cy="205284"/>
            </a:xfrm>
            <a:custGeom>
              <a:avLst/>
              <a:gdLst/>
              <a:ahLst/>
              <a:cxnLst/>
              <a:rect l="l" t="t" r="r" b="b"/>
              <a:pathLst>
                <a:path w="9271" h="14500" fill="none" extrusionOk="0">
                  <a:moveTo>
                    <a:pt x="4012" y="7265"/>
                  </a:moveTo>
                  <a:lnTo>
                    <a:pt x="9271" y="2006"/>
                  </a:lnTo>
                  <a:lnTo>
                    <a:pt x="7204" y="0"/>
                  </a:lnTo>
                  <a:lnTo>
                    <a:pt x="0" y="7265"/>
                  </a:lnTo>
                  <a:lnTo>
                    <a:pt x="720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84" name="Google Shape;584;g3d44320a461_0_1"/>
            <p:cNvSpPr/>
            <p:nvPr/>
          </p:nvSpPr>
          <p:spPr>
            <a:xfrm>
              <a:off x="5233377"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85" name="Google Shape;585;g3d44320a461_0_1"/>
            <p:cNvSpPr/>
            <p:nvPr/>
          </p:nvSpPr>
          <p:spPr>
            <a:xfrm>
              <a:off x="5174425"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86" name="Google Shape;586;g3d44320a461_0_1"/>
            <p:cNvSpPr/>
            <p:nvPr/>
          </p:nvSpPr>
          <p:spPr>
            <a:xfrm>
              <a:off x="5115473"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87" name="Google Shape;587;g3d44320a461_0_1"/>
            <p:cNvSpPr/>
            <p:nvPr/>
          </p:nvSpPr>
          <p:spPr>
            <a:xfrm>
              <a:off x="5056507" y="3011328"/>
              <a:ext cx="131268" cy="205284"/>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88" name="Google Shape;588;g3d44320a461_0_1"/>
            <p:cNvSpPr/>
            <p:nvPr/>
          </p:nvSpPr>
          <p:spPr>
            <a:xfrm>
              <a:off x="4997556" y="3011328"/>
              <a:ext cx="131693" cy="205284"/>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89" name="Google Shape;589;g3d44320a461_0_1"/>
            <p:cNvSpPr/>
            <p:nvPr/>
          </p:nvSpPr>
          <p:spPr>
            <a:xfrm>
              <a:off x="4938604"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90" name="Google Shape;590;g3d44320a461_0_1"/>
            <p:cNvSpPr/>
            <p:nvPr/>
          </p:nvSpPr>
          <p:spPr>
            <a:xfrm>
              <a:off x="4879652"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591" name="Google Shape;591;g3d44320a461_0_1"/>
            <p:cNvSpPr/>
            <p:nvPr/>
          </p:nvSpPr>
          <p:spPr>
            <a:xfrm>
              <a:off x="4820700" y="3011328"/>
              <a:ext cx="131254" cy="205284"/>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grpSp>
      <p:cxnSp>
        <p:nvCxnSpPr>
          <p:cNvPr id="592" name="Google Shape;592;g3d44320a461_0_1"/>
          <p:cNvCxnSpPr/>
          <p:nvPr/>
        </p:nvCxnSpPr>
        <p:spPr>
          <a:xfrm rot="10800000" flipH="1">
            <a:off x="9471800" y="7986750"/>
            <a:ext cx="7389600" cy="12600"/>
          </a:xfrm>
          <a:prstGeom prst="straightConnector1">
            <a:avLst/>
          </a:prstGeom>
          <a:noFill/>
          <a:ln w="38100" cap="flat" cmpd="sng">
            <a:solidFill>
              <a:schemeClr val="dk2"/>
            </a:solidFill>
            <a:prstDash val="solid"/>
            <a:round/>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3dd0d803ead_0_103"/>
          <p:cNvSpPr txBox="1">
            <a:spLocks noGrp="1"/>
          </p:cNvSpPr>
          <p:nvPr>
            <p:ph type="title"/>
          </p:nvPr>
        </p:nvSpPr>
        <p:spPr>
          <a:xfrm>
            <a:off x="1440000" y="3260700"/>
            <a:ext cx="15408000" cy="1145400"/>
          </a:xfrm>
          <a:prstGeom prst="rect">
            <a:avLst/>
          </a:prstGeom>
        </p:spPr>
        <p:txBody>
          <a:bodyPr spcFirstLastPara="1" wrap="square" lIns="182850" tIns="182850" rIns="182850" bIns="182850" anchor="t" anchorCtr="0">
            <a:noAutofit/>
          </a:bodyPr>
          <a:lstStyle/>
          <a:p>
            <a:r>
              <a:rPr lang="en" i="1"/>
              <a:t>“Vulnerable people don’t have to have vulnerable data”</a:t>
            </a:r>
            <a:endParaRPr i="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3d44320a461_0_25"/>
          <p:cNvSpPr txBox="1">
            <a:spLocks noGrp="1"/>
          </p:cNvSpPr>
          <p:nvPr>
            <p:ph type="title"/>
          </p:nvPr>
        </p:nvSpPr>
        <p:spPr>
          <a:xfrm>
            <a:off x="1440000" y="3260700"/>
            <a:ext cx="15408000" cy="1145400"/>
          </a:xfrm>
          <a:prstGeom prst="rect">
            <a:avLst/>
          </a:prstGeom>
        </p:spPr>
        <p:txBody>
          <a:bodyPr spcFirstLastPara="1" wrap="square" lIns="182850" tIns="182850" rIns="182850" bIns="182850" anchor="t" anchorCtr="0">
            <a:noAutofit/>
          </a:bodyPr>
          <a:lstStyle/>
          <a:p>
            <a:r>
              <a:rPr lang="en" i="1"/>
              <a:t>Free vs  Open Source</a:t>
            </a:r>
            <a:endParaRPr i="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3d44320a461_0_29"/>
          <p:cNvSpPr txBox="1">
            <a:spLocks noGrp="1"/>
          </p:cNvSpPr>
          <p:nvPr>
            <p:ph type="title"/>
          </p:nvPr>
        </p:nvSpPr>
        <p:spPr>
          <a:xfrm>
            <a:off x="1440000" y="3303050"/>
            <a:ext cx="15408000" cy="1145400"/>
          </a:xfrm>
          <a:prstGeom prst="rect">
            <a:avLst/>
          </a:prstGeom>
        </p:spPr>
        <p:txBody>
          <a:bodyPr spcFirstLastPara="1" wrap="square" lIns="182850" tIns="182850" rIns="182850" bIns="182850" anchor="t" anchorCtr="0">
            <a:noAutofit/>
          </a:bodyPr>
          <a:lstStyle/>
          <a:p>
            <a:r>
              <a:rPr lang="en"/>
              <a:t>Data owned by community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692843" y="3814624"/>
            <a:ext cx="3860004" cy="4413121"/>
            <a:chOff x="0" y="0"/>
            <a:chExt cx="818281" cy="935536"/>
          </a:xfrm>
        </p:grpSpPr>
        <p:sp>
          <p:nvSpPr>
            <p:cNvPr id="3" name="Freeform 3"/>
            <p:cNvSpPr/>
            <p:nvPr/>
          </p:nvSpPr>
          <p:spPr>
            <a:xfrm>
              <a:off x="0" y="0"/>
              <a:ext cx="818281" cy="935536"/>
            </a:xfrm>
            <a:custGeom>
              <a:avLst/>
              <a:gdLst/>
              <a:ahLst/>
              <a:cxnLst/>
              <a:rect l="l" t="t" r="r" b="b"/>
              <a:pathLst>
                <a:path w="818281" h="935536">
                  <a:moveTo>
                    <a:pt x="32091" y="0"/>
                  </a:moveTo>
                  <a:lnTo>
                    <a:pt x="786190" y="0"/>
                  </a:lnTo>
                  <a:cubicBezTo>
                    <a:pt x="794701" y="0"/>
                    <a:pt x="802864" y="3381"/>
                    <a:pt x="808882" y="9399"/>
                  </a:cubicBezTo>
                  <a:cubicBezTo>
                    <a:pt x="814900" y="15417"/>
                    <a:pt x="818281" y="23580"/>
                    <a:pt x="818281" y="32091"/>
                  </a:cubicBezTo>
                  <a:lnTo>
                    <a:pt x="818281" y="903445"/>
                  </a:lnTo>
                  <a:cubicBezTo>
                    <a:pt x="818281" y="911956"/>
                    <a:pt x="814900" y="920119"/>
                    <a:pt x="808882" y="926137"/>
                  </a:cubicBezTo>
                  <a:cubicBezTo>
                    <a:pt x="802864" y="932155"/>
                    <a:pt x="794701" y="935536"/>
                    <a:pt x="786190" y="935536"/>
                  </a:cubicBezTo>
                  <a:lnTo>
                    <a:pt x="32091" y="935536"/>
                  </a:lnTo>
                  <a:cubicBezTo>
                    <a:pt x="23580" y="935536"/>
                    <a:pt x="15417" y="932155"/>
                    <a:pt x="9399" y="926137"/>
                  </a:cubicBezTo>
                  <a:cubicBezTo>
                    <a:pt x="3381" y="920119"/>
                    <a:pt x="0" y="911956"/>
                    <a:pt x="0" y="903445"/>
                  </a:cubicBezTo>
                  <a:lnTo>
                    <a:pt x="0" y="32091"/>
                  </a:lnTo>
                  <a:cubicBezTo>
                    <a:pt x="0" y="23580"/>
                    <a:pt x="3381" y="15417"/>
                    <a:pt x="9399" y="9399"/>
                  </a:cubicBezTo>
                  <a:cubicBezTo>
                    <a:pt x="15417" y="3381"/>
                    <a:pt x="23580" y="0"/>
                    <a:pt x="32091" y="0"/>
                  </a:cubicBezTo>
                  <a:close/>
                </a:path>
              </a:pathLst>
            </a:custGeom>
            <a:solidFill>
              <a:srgbClr val="FFFFFF"/>
            </a:solidFill>
          </p:spPr>
          <p:txBody>
            <a:bodyPr/>
            <a:lstStyle/>
            <a:p>
              <a:endParaRPr lang="en-US"/>
            </a:p>
          </p:txBody>
        </p:sp>
        <p:sp>
          <p:nvSpPr>
            <p:cNvPr id="4" name="TextBox 4"/>
            <p:cNvSpPr txBox="1"/>
            <p:nvPr/>
          </p:nvSpPr>
          <p:spPr>
            <a:xfrm>
              <a:off x="0" y="-38100"/>
              <a:ext cx="818281" cy="97363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0000">
            <a:off x="6278414" y="4394387"/>
            <a:ext cx="4607969" cy="3335204"/>
          </a:xfrm>
          <a:custGeom>
            <a:avLst/>
            <a:gdLst/>
            <a:ahLst/>
            <a:cxnLst/>
            <a:rect l="l" t="t" r="r" b="b"/>
            <a:pathLst>
              <a:path w="4607969" h="3335204">
                <a:moveTo>
                  <a:pt x="0" y="0"/>
                </a:moveTo>
                <a:lnTo>
                  <a:pt x="4607969" y="0"/>
                </a:lnTo>
                <a:lnTo>
                  <a:pt x="4607969" y="3335204"/>
                </a:lnTo>
                <a:lnTo>
                  <a:pt x="0" y="3335204"/>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7077441" y="3639781"/>
            <a:ext cx="4133837" cy="4726193"/>
            <a:chOff x="0" y="0"/>
            <a:chExt cx="818281" cy="935536"/>
          </a:xfrm>
        </p:grpSpPr>
        <p:sp>
          <p:nvSpPr>
            <p:cNvPr id="7" name="Freeform 7"/>
            <p:cNvSpPr/>
            <p:nvPr/>
          </p:nvSpPr>
          <p:spPr>
            <a:xfrm>
              <a:off x="0" y="0"/>
              <a:ext cx="818281" cy="935536"/>
            </a:xfrm>
            <a:custGeom>
              <a:avLst/>
              <a:gdLst/>
              <a:ahLst/>
              <a:cxnLst/>
              <a:rect l="l" t="t" r="r" b="b"/>
              <a:pathLst>
                <a:path w="818281" h="935536">
                  <a:moveTo>
                    <a:pt x="29965" y="0"/>
                  </a:moveTo>
                  <a:lnTo>
                    <a:pt x="788316" y="0"/>
                  </a:lnTo>
                  <a:cubicBezTo>
                    <a:pt x="804865" y="0"/>
                    <a:pt x="818281" y="13416"/>
                    <a:pt x="818281" y="29965"/>
                  </a:cubicBezTo>
                  <a:lnTo>
                    <a:pt x="818281" y="905571"/>
                  </a:lnTo>
                  <a:cubicBezTo>
                    <a:pt x="818281" y="922120"/>
                    <a:pt x="804865" y="935536"/>
                    <a:pt x="788316" y="935536"/>
                  </a:cubicBezTo>
                  <a:lnTo>
                    <a:pt x="29965" y="935536"/>
                  </a:lnTo>
                  <a:cubicBezTo>
                    <a:pt x="13416" y="935536"/>
                    <a:pt x="0" y="922120"/>
                    <a:pt x="0" y="905571"/>
                  </a:cubicBezTo>
                  <a:lnTo>
                    <a:pt x="0" y="29965"/>
                  </a:lnTo>
                  <a:cubicBezTo>
                    <a:pt x="0" y="13416"/>
                    <a:pt x="13416" y="0"/>
                    <a:pt x="29965" y="0"/>
                  </a:cubicBezTo>
                  <a:close/>
                </a:path>
              </a:pathLst>
            </a:custGeom>
            <a:solidFill>
              <a:srgbClr val="3854E7"/>
            </a:solidFill>
          </p:spPr>
          <p:txBody>
            <a:bodyPr/>
            <a:lstStyle/>
            <a:p>
              <a:endParaRPr lang="en-US"/>
            </a:p>
          </p:txBody>
        </p:sp>
        <p:sp>
          <p:nvSpPr>
            <p:cNvPr id="8" name="TextBox 8"/>
            <p:cNvSpPr txBox="1"/>
            <p:nvPr/>
          </p:nvSpPr>
          <p:spPr>
            <a:xfrm>
              <a:off x="0" y="-38100"/>
              <a:ext cx="818281" cy="973636"/>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7580246" y="4104150"/>
            <a:ext cx="918536" cy="804972"/>
          </a:xfrm>
          <a:custGeom>
            <a:avLst/>
            <a:gdLst/>
            <a:ahLst/>
            <a:cxnLst/>
            <a:rect l="l" t="t" r="r" b="b"/>
            <a:pathLst>
              <a:path w="918536" h="804972">
                <a:moveTo>
                  <a:pt x="0" y="0"/>
                </a:moveTo>
                <a:lnTo>
                  <a:pt x="918536" y="0"/>
                </a:lnTo>
                <a:lnTo>
                  <a:pt x="918536" y="804971"/>
                </a:lnTo>
                <a:lnTo>
                  <a:pt x="0" y="8049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11568477" y="3814624"/>
            <a:ext cx="3860004" cy="4413121"/>
            <a:chOff x="0" y="0"/>
            <a:chExt cx="818281" cy="935536"/>
          </a:xfrm>
        </p:grpSpPr>
        <p:sp>
          <p:nvSpPr>
            <p:cNvPr id="11" name="Freeform 11"/>
            <p:cNvSpPr/>
            <p:nvPr/>
          </p:nvSpPr>
          <p:spPr>
            <a:xfrm>
              <a:off x="0" y="0"/>
              <a:ext cx="818281" cy="935536"/>
            </a:xfrm>
            <a:custGeom>
              <a:avLst/>
              <a:gdLst/>
              <a:ahLst/>
              <a:cxnLst/>
              <a:rect l="l" t="t" r="r" b="b"/>
              <a:pathLst>
                <a:path w="818281" h="935536">
                  <a:moveTo>
                    <a:pt x="32091" y="0"/>
                  </a:moveTo>
                  <a:lnTo>
                    <a:pt x="786190" y="0"/>
                  </a:lnTo>
                  <a:cubicBezTo>
                    <a:pt x="794701" y="0"/>
                    <a:pt x="802864" y="3381"/>
                    <a:pt x="808882" y="9399"/>
                  </a:cubicBezTo>
                  <a:cubicBezTo>
                    <a:pt x="814900" y="15417"/>
                    <a:pt x="818281" y="23580"/>
                    <a:pt x="818281" y="32091"/>
                  </a:cubicBezTo>
                  <a:lnTo>
                    <a:pt x="818281" y="903445"/>
                  </a:lnTo>
                  <a:cubicBezTo>
                    <a:pt x="818281" y="911956"/>
                    <a:pt x="814900" y="920119"/>
                    <a:pt x="808882" y="926137"/>
                  </a:cubicBezTo>
                  <a:cubicBezTo>
                    <a:pt x="802864" y="932155"/>
                    <a:pt x="794701" y="935536"/>
                    <a:pt x="786190" y="935536"/>
                  </a:cubicBezTo>
                  <a:lnTo>
                    <a:pt x="32091" y="935536"/>
                  </a:lnTo>
                  <a:cubicBezTo>
                    <a:pt x="23580" y="935536"/>
                    <a:pt x="15417" y="932155"/>
                    <a:pt x="9399" y="926137"/>
                  </a:cubicBezTo>
                  <a:cubicBezTo>
                    <a:pt x="3381" y="920119"/>
                    <a:pt x="0" y="911956"/>
                    <a:pt x="0" y="903445"/>
                  </a:cubicBezTo>
                  <a:lnTo>
                    <a:pt x="0" y="32091"/>
                  </a:lnTo>
                  <a:cubicBezTo>
                    <a:pt x="0" y="23580"/>
                    <a:pt x="3381" y="15417"/>
                    <a:pt x="9399" y="9399"/>
                  </a:cubicBezTo>
                  <a:cubicBezTo>
                    <a:pt x="15417" y="3381"/>
                    <a:pt x="23580" y="0"/>
                    <a:pt x="32091" y="0"/>
                  </a:cubicBezTo>
                  <a:close/>
                </a:path>
              </a:pathLst>
            </a:custGeom>
            <a:solidFill>
              <a:srgbClr val="FFFFFF"/>
            </a:solidFill>
          </p:spPr>
          <p:txBody>
            <a:bodyPr/>
            <a:lstStyle/>
            <a:p>
              <a:endParaRPr lang="en-US"/>
            </a:p>
          </p:txBody>
        </p:sp>
        <p:sp>
          <p:nvSpPr>
            <p:cNvPr id="12" name="TextBox 12"/>
            <p:cNvSpPr txBox="1"/>
            <p:nvPr/>
          </p:nvSpPr>
          <p:spPr>
            <a:xfrm>
              <a:off x="0" y="-38100"/>
              <a:ext cx="818281" cy="973636"/>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162340" y="4306506"/>
            <a:ext cx="685406" cy="691694"/>
          </a:xfrm>
          <a:custGeom>
            <a:avLst/>
            <a:gdLst/>
            <a:ahLst/>
            <a:cxnLst/>
            <a:rect l="l" t="t" r="r" b="b"/>
            <a:pathLst>
              <a:path w="685406" h="691694">
                <a:moveTo>
                  <a:pt x="0" y="0"/>
                </a:moveTo>
                <a:lnTo>
                  <a:pt x="685407" y="0"/>
                </a:lnTo>
                <a:lnTo>
                  <a:pt x="685407" y="691694"/>
                </a:lnTo>
                <a:lnTo>
                  <a:pt x="0" y="6916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2037974" y="4306506"/>
            <a:ext cx="913054" cy="602616"/>
          </a:xfrm>
          <a:custGeom>
            <a:avLst/>
            <a:gdLst/>
            <a:ahLst/>
            <a:cxnLst/>
            <a:rect l="l" t="t" r="r" b="b"/>
            <a:pathLst>
              <a:path w="913054" h="602616">
                <a:moveTo>
                  <a:pt x="0" y="0"/>
                </a:moveTo>
                <a:lnTo>
                  <a:pt x="913054" y="0"/>
                </a:lnTo>
                <a:lnTo>
                  <a:pt x="913054" y="602615"/>
                </a:lnTo>
                <a:lnTo>
                  <a:pt x="0" y="602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TextBox 15"/>
          <p:cNvSpPr txBox="1"/>
          <p:nvPr/>
        </p:nvSpPr>
        <p:spPr>
          <a:xfrm>
            <a:off x="4397657" y="1576669"/>
            <a:ext cx="9492686" cy="819277"/>
          </a:xfrm>
          <a:prstGeom prst="rect">
            <a:avLst/>
          </a:prstGeom>
        </p:spPr>
        <p:txBody>
          <a:bodyPr lIns="0" tIns="0" rIns="0" bIns="0" rtlCol="0" anchor="t">
            <a:spAutoFit/>
          </a:bodyPr>
          <a:lstStyle/>
          <a:p>
            <a:pPr algn="ctr">
              <a:lnSpc>
                <a:spcPts val="6254"/>
              </a:lnSpc>
            </a:pPr>
            <a:r>
              <a:rPr lang="en-US" sz="5900" b="1" spc="-5">
                <a:solidFill>
                  <a:srgbClr val="262626"/>
                </a:solidFill>
                <a:latin typeface="Montserrat Semi-Bold"/>
                <a:ea typeface="Montserrat Semi-Bold"/>
                <a:cs typeface="Montserrat Semi-Bold"/>
                <a:sym typeface="Montserrat Semi-Bold"/>
              </a:rPr>
              <a:t>Benefits of AI</a:t>
            </a:r>
          </a:p>
        </p:txBody>
      </p:sp>
      <p:sp>
        <p:nvSpPr>
          <p:cNvPr id="16" name="TextBox 16"/>
          <p:cNvSpPr txBox="1"/>
          <p:nvPr/>
        </p:nvSpPr>
        <p:spPr>
          <a:xfrm>
            <a:off x="3162340" y="5264900"/>
            <a:ext cx="2414195" cy="773379"/>
          </a:xfrm>
          <a:prstGeom prst="rect">
            <a:avLst/>
          </a:prstGeom>
        </p:spPr>
        <p:txBody>
          <a:bodyPr lIns="0" tIns="0" rIns="0" bIns="0" rtlCol="0" anchor="t">
            <a:spAutoFit/>
          </a:bodyPr>
          <a:lstStyle/>
          <a:p>
            <a:pPr algn="l">
              <a:lnSpc>
                <a:spcPts val="3137"/>
              </a:lnSpc>
            </a:pPr>
            <a:r>
              <a:rPr lang="en-US" sz="2241" b="1" spc="-2">
                <a:solidFill>
                  <a:srgbClr val="262626"/>
                </a:solidFill>
                <a:latin typeface="Montserrat Semi-Bold"/>
                <a:ea typeface="Montserrat Semi-Bold"/>
                <a:cs typeface="Montserrat Semi-Bold"/>
                <a:sym typeface="Montserrat Semi-Bold"/>
              </a:rPr>
              <a:t>Improved scalability</a:t>
            </a:r>
          </a:p>
        </p:txBody>
      </p:sp>
      <p:sp>
        <p:nvSpPr>
          <p:cNvPr id="17" name="TextBox 17"/>
          <p:cNvSpPr txBox="1"/>
          <p:nvPr/>
        </p:nvSpPr>
        <p:spPr>
          <a:xfrm>
            <a:off x="3162340" y="6312823"/>
            <a:ext cx="2807923" cy="875919"/>
          </a:xfrm>
          <a:prstGeom prst="rect">
            <a:avLst/>
          </a:prstGeom>
        </p:spPr>
        <p:txBody>
          <a:bodyPr lIns="0" tIns="0" rIns="0" bIns="0" rtlCol="0" anchor="t">
            <a:spAutoFit/>
          </a:bodyPr>
          <a:lstStyle/>
          <a:p>
            <a:pPr algn="l">
              <a:lnSpc>
                <a:spcPts val="2353"/>
              </a:lnSpc>
            </a:pPr>
            <a:r>
              <a:rPr lang="en-US" sz="1680">
                <a:solidFill>
                  <a:srgbClr val="5A5A5A"/>
                </a:solidFill>
                <a:latin typeface="Open Sauce"/>
                <a:ea typeface="Open Sauce"/>
                <a:cs typeface="Open Sauce"/>
                <a:sym typeface="Open Sauce"/>
              </a:rPr>
              <a:t>Can create lists of patient profiles from 100's-1000's of patients</a:t>
            </a:r>
          </a:p>
        </p:txBody>
      </p:sp>
      <p:sp>
        <p:nvSpPr>
          <p:cNvPr id="18" name="TextBox 18"/>
          <p:cNvSpPr txBox="1"/>
          <p:nvPr/>
        </p:nvSpPr>
        <p:spPr>
          <a:xfrm>
            <a:off x="7580246" y="5205845"/>
            <a:ext cx="3311628" cy="815340"/>
          </a:xfrm>
          <a:prstGeom prst="rect">
            <a:avLst/>
          </a:prstGeom>
        </p:spPr>
        <p:txBody>
          <a:bodyPr lIns="0" tIns="0" rIns="0" bIns="0" rtlCol="0" anchor="t">
            <a:spAutoFit/>
          </a:bodyPr>
          <a:lstStyle/>
          <a:p>
            <a:pPr algn="l">
              <a:lnSpc>
                <a:spcPts val="3359"/>
              </a:lnSpc>
            </a:pPr>
            <a:r>
              <a:rPr lang="en-US" sz="2400" b="1" spc="-2">
                <a:solidFill>
                  <a:srgbClr val="FFFFFF"/>
                </a:solidFill>
                <a:latin typeface="Montserrat Semi-Bold"/>
                <a:ea typeface="Montserrat Semi-Bold"/>
                <a:cs typeface="Montserrat Semi-Bold"/>
                <a:sym typeface="Montserrat Semi-Bold"/>
              </a:rPr>
              <a:t>Increased realism and customizability</a:t>
            </a:r>
          </a:p>
        </p:txBody>
      </p:sp>
      <p:sp>
        <p:nvSpPr>
          <p:cNvPr id="19" name="TextBox 19"/>
          <p:cNvSpPr txBox="1"/>
          <p:nvPr/>
        </p:nvSpPr>
        <p:spPr>
          <a:xfrm>
            <a:off x="7580246" y="6317908"/>
            <a:ext cx="3007120" cy="1249680"/>
          </a:xfrm>
          <a:prstGeom prst="rect">
            <a:avLst/>
          </a:prstGeom>
        </p:spPr>
        <p:txBody>
          <a:bodyPr lIns="0" tIns="0" rIns="0" bIns="0" rtlCol="0" anchor="t">
            <a:spAutoFit/>
          </a:bodyPr>
          <a:lstStyle/>
          <a:p>
            <a:pPr algn="l">
              <a:lnSpc>
                <a:spcPts val="2520"/>
              </a:lnSpc>
            </a:pPr>
            <a:r>
              <a:rPr lang="en-US" sz="1800">
                <a:solidFill>
                  <a:srgbClr val="FFFFFF"/>
                </a:solidFill>
                <a:latin typeface="Open Sauce"/>
                <a:ea typeface="Open Sauce"/>
                <a:cs typeface="Open Sauce"/>
                <a:sym typeface="Open Sauce"/>
              </a:rPr>
              <a:t>Can create high fidelity scenarios</a:t>
            </a:r>
          </a:p>
          <a:p>
            <a:pPr algn="l">
              <a:lnSpc>
                <a:spcPts val="2520"/>
              </a:lnSpc>
            </a:pPr>
            <a:r>
              <a:rPr lang="en-US" sz="1800">
                <a:solidFill>
                  <a:srgbClr val="FFFFFF"/>
                </a:solidFill>
                <a:latin typeface="Open Sauce"/>
                <a:ea typeface="Open Sauce"/>
                <a:cs typeface="Open Sauce"/>
                <a:sym typeface="Open Sauce"/>
              </a:rPr>
              <a:t>Rapidly make changes based on audience</a:t>
            </a:r>
          </a:p>
        </p:txBody>
      </p:sp>
      <p:sp>
        <p:nvSpPr>
          <p:cNvPr id="20" name="TextBox 20"/>
          <p:cNvSpPr txBox="1"/>
          <p:nvPr/>
        </p:nvSpPr>
        <p:spPr>
          <a:xfrm>
            <a:off x="12037974" y="5264900"/>
            <a:ext cx="2414195" cy="382041"/>
          </a:xfrm>
          <a:prstGeom prst="rect">
            <a:avLst/>
          </a:prstGeom>
        </p:spPr>
        <p:txBody>
          <a:bodyPr lIns="0" tIns="0" rIns="0" bIns="0" rtlCol="0" anchor="t">
            <a:spAutoFit/>
          </a:bodyPr>
          <a:lstStyle/>
          <a:p>
            <a:pPr algn="l">
              <a:lnSpc>
                <a:spcPts val="3137"/>
              </a:lnSpc>
            </a:pPr>
            <a:r>
              <a:rPr lang="en-US" sz="2241" b="1" spc="-2">
                <a:solidFill>
                  <a:srgbClr val="262626"/>
                </a:solidFill>
                <a:latin typeface="Montserrat Semi-Bold"/>
                <a:ea typeface="Montserrat Semi-Bold"/>
                <a:cs typeface="Montserrat Semi-Bold"/>
                <a:sym typeface="Montserrat Semi-Bold"/>
              </a:rPr>
              <a:t>More Efficient</a:t>
            </a:r>
          </a:p>
        </p:txBody>
      </p:sp>
      <p:sp>
        <p:nvSpPr>
          <p:cNvPr id="21" name="TextBox 21"/>
          <p:cNvSpPr txBox="1"/>
          <p:nvPr/>
        </p:nvSpPr>
        <p:spPr>
          <a:xfrm>
            <a:off x="12037974" y="6312823"/>
            <a:ext cx="2807923" cy="875919"/>
          </a:xfrm>
          <a:prstGeom prst="rect">
            <a:avLst/>
          </a:prstGeom>
        </p:spPr>
        <p:txBody>
          <a:bodyPr lIns="0" tIns="0" rIns="0" bIns="0" rtlCol="0" anchor="t">
            <a:spAutoFit/>
          </a:bodyPr>
          <a:lstStyle/>
          <a:p>
            <a:pPr algn="l">
              <a:lnSpc>
                <a:spcPts val="2353"/>
              </a:lnSpc>
            </a:pPr>
            <a:r>
              <a:rPr lang="en-US" sz="1680">
                <a:solidFill>
                  <a:srgbClr val="5A5A5A"/>
                </a:solidFill>
                <a:latin typeface="Open Sauce"/>
                <a:ea typeface="Open Sauce"/>
                <a:cs typeface="Open Sauce"/>
                <a:sym typeface="Open Sauce"/>
              </a:rPr>
              <a:t>Manually designing a drill and patient profiles can be time intensive</a:t>
            </a:r>
          </a:p>
        </p:txBody>
      </p:sp>
      <p:grpSp>
        <p:nvGrpSpPr>
          <p:cNvPr id="22" name="Group 22"/>
          <p:cNvGrpSpPr/>
          <p:nvPr/>
        </p:nvGrpSpPr>
        <p:grpSpPr>
          <a:xfrm>
            <a:off x="14845897" y="2730536"/>
            <a:ext cx="1818490" cy="1818490"/>
            <a:chOff x="0" y="0"/>
            <a:chExt cx="1079500" cy="1079500"/>
          </a:xfrm>
        </p:grpSpPr>
        <p:sp>
          <p:nvSpPr>
            <p:cNvPr id="23" name="Freeform 23"/>
            <p:cNvSpPr/>
            <p:nvPr/>
          </p:nvSpPr>
          <p:spPr>
            <a:xfrm>
              <a:off x="134620" y="134620"/>
              <a:ext cx="810260" cy="810260"/>
            </a:xfrm>
            <a:custGeom>
              <a:avLst/>
              <a:gdLst/>
              <a:ahLst/>
              <a:cxnLst/>
              <a:rect l="l" t="t" r="r" b="b"/>
              <a:pathLst>
                <a:path w="810260" h="810260">
                  <a:moveTo>
                    <a:pt x="8890" y="0"/>
                  </a:moveTo>
                  <a:cubicBezTo>
                    <a:pt x="3810" y="0"/>
                    <a:pt x="0" y="3810"/>
                    <a:pt x="0" y="8890"/>
                  </a:cubicBezTo>
                  <a:cubicBezTo>
                    <a:pt x="0" y="13970"/>
                    <a:pt x="3810" y="17780"/>
                    <a:pt x="8890" y="17780"/>
                  </a:cubicBezTo>
                  <a:cubicBezTo>
                    <a:pt x="13970" y="17780"/>
                    <a:pt x="17780" y="13970"/>
                    <a:pt x="17780" y="8890"/>
                  </a:cubicBezTo>
                  <a:cubicBezTo>
                    <a:pt x="17780" y="3810"/>
                    <a:pt x="13970" y="0"/>
                    <a:pt x="8890" y="0"/>
                  </a:cubicBezTo>
                  <a:close/>
                  <a:moveTo>
                    <a:pt x="207010" y="0"/>
                  </a:moveTo>
                  <a:cubicBezTo>
                    <a:pt x="201930" y="0"/>
                    <a:pt x="198120" y="3810"/>
                    <a:pt x="198120" y="8890"/>
                  </a:cubicBezTo>
                  <a:cubicBezTo>
                    <a:pt x="198120" y="13970"/>
                    <a:pt x="201930" y="17780"/>
                    <a:pt x="207010" y="17780"/>
                  </a:cubicBezTo>
                  <a:cubicBezTo>
                    <a:pt x="212090" y="17780"/>
                    <a:pt x="215900" y="13970"/>
                    <a:pt x="215900" y="8890"/>
                  </a:cubicBezTo>
                  <a:cubicBezTo>
                    <a:pt x="215900" y="3810"/>
                    <a:pt x="212090" y="0"/>
                    <a:pt x="207010" y="0"/>
                  </a:cubicBezTo>
                  <a:close/>
                  <a:moveTo>
                    <a:pt x="405130" y="0"/>
                  </a:moveTo>
                  <a:cubicBezTo>
                    <a:pt x="400050" y="0"/>
                    <a:pt x="396240" y="3810"/>
                    <a:pt x="396240" y="8890"/>
                  </a:cubicBezTo>
                  <a:cubicBezTo>
                    <a:pt x="396240" y="13970"/>
                    <a:pt x="400050" y="17780"/>
                    <a:pt x="405130" y="17780"/>
                  </a:cubicBezTo>
                  <a:cubicBezTo>
                    <a:pt x="410210" y="17780"/>
                    <a:pt x="414020" y="13970"/>
                    <a:pt x="414020" y="8890"/>
                  </a:cubicBezTo>
                  <a:cubicBezTo>
                    <a:pt x="414020" y="3810"/>
                    <a:pt x="410210" y="0"/>
                    <a:pt x="405130" y="0"/>
                  </a:cubicBezTo>
                  <a:close/>
                  <a:moveTo>
                    <a:pt x="603250" y="0"/>
                  </a:moveTo>
                  <a:cubicBezTo>
                    <a:pt x="598170" y="0"/>
                    <a:pt x="594360" y="3810"/>
                    <a:pt x="594360" y="8890"/>
                  </a:cubicBezTo>
                  <a:cubicBezTo>
                    <a:pt x="594360" y="13970"/>
                    <a:pt x="598170" y="17780"/>
                    <a:pt x="603250" y="17780"/>
                  </a:cubicBezTo>
                  <a:cubicBezTo>
                    <a:pt x="608330" y="17780"/>
                    <a:pt x="612140" y="13970"/>
                    <a:pt x="612140" y="8890"/>
                  </a:cubicBezTo>
                  <a:cubicBezTo>
                    <a:pt x="612140" y="3810"/>
                    <a:pt x="608330" y="0"/>
                    <a:pt x="603250" y="0"/>
                  </a:cubicBezTo>
                  <a:close/>
                  <a:moveTo>
                    <a:pt x="801370" y="0"/>
                  </a:moveTo>
                  <a:cubicBezTo>
                    <a:pt x="796290" y="0"/>
                    <a:pt x="792480" y="3810"/>
                    <a:pt x="792480" y="8890"/>
                  </a:cubicBezTo>
                  <a:cubicBezTo>
                    <a:pt x="792480" y="13970"/>
                    <a:pt x="796290" y="17780"/>
                    <a:pt x="801370" y="17780"/>
                  </a:cubicBezTo>
                  <a:cubicBezTo>
                    <a:pt x="806450" y="17780"/>
                    <a:pt x="810260" y="13970"/>
                    <a:pt x="810260" y="8890"/>
                  </a:cubicBezTo>
                  <a:cubicBezTo>
                    <a:pt x="810260" y="3810"/>
                    <a:pt x="806450" y="0"/>
                    <a:pt x="801370" y="0"/>
                  </a:cubicBezTo>
                  <a:close/>
                  <a:moveTo>
                    <a:pt x="8890" y="198120"/>
                  </a:moveTo>
                  <a:cubicBezTo>
                    <a:pt x="3810" y="198120"/>
                    <a:pt x="0" y="201930"/>
                    <a:pt x="0" y="207010"/>
                  </a:cubicBezTo>
                  <a:cubicBezTo>
                    <a:pt x="0" y="212090"/>
                    <a:pt x="3810" y="215900"/>
                    <a:pt x="8890" y="215900"/>
                  </a:cubicBezTo>
                  <a:cubicBezTo>
                    <a:pt x="13970" y="215900"/>
                    <a:pt x="17780" y="212090"/>
                    <a:pt x="17780" y="207010"/>
                  </a:cubicBezTo>
                  <a:cubicBezTo>
                    <a:pt x="17780" y="201930"/>
                    <a:pt x="13970" y="198120"/>
                    <a:pt x="8890" y="198120"/>
                  </a:cubicBezTo>
                  <a:close/>
                  <a:moveTo>
                    <a:pt x="207010" y="198120"/>
                  </a:moveTo>
                  <a:cubicBezTo>
                    <a:pt x="201930" y="198120"/>
                    <a:pt x="198120" y="201930"/>
                    <a:pt x="198120" y="207010"/>
                  </a:cubicBezTo>
                  <a:cubicBezTo>
                    <a:pt x="198120" y="212090"/>
                    <a:pt x="201930" y="215900"/>
                    <a:pt x="207010" y="215900"/>
                  </a:cubicBezTo>
                  <a:cubicBezTo>
                    <a:pt x="212090" y="215900"/>
                    <a:pt x="215900" y="212090"/>
                    <a:pt x="215900" y="207010"/>
                  </a:cubicBezTo>
                  <a:cubicBezTo>
                    <a:pt x="215900" y="201930"/>
                    <a:pt x="212090" y="198120"/>
                    <a:pt x="207010" y="198120"/>
                  </a:cubicBezTo>
                  <a:close/>
                  <a:moveTo>
                    <a:pt x="405130" y="198120"/>
                  </a:moveTo>
                  <a:cubicBezTo>
                    <a:pt x="400050" y="198120"/>
                    <a:pt x="396240" y="201930"/>
                    <a:pt x="396240" y="207010"/>
                  </a:cubicBezTo>
                  <a:cubicBezTo>
                    <a:pt x="396240" y="212090"/>
                    <a:pt x="400050" y="215900"/>
                    <a:pt x="405130" y="215900"/>
                  </a:cubicBezTo>
                  <a:cubicBezTo>
                    <a:pt x="410210" y="215900"/>
                    <a:pt x="414020" y="212090"/>
                    <a:pt x="414020" y="207010"/>
                  </a:cubicBezTo>
                  <a:cubicBezTo>
                    <a:pt x="414020" y="201930"/>
                    <a:pt x="410210" y="198120"/>
                    <a:pt x="405130" y="198120"/>
                  </a:cubicBezTo>
                  <a:close/>
                  <a:moveTo>
                    <a:pt x="603250" y="198120"/>
                  </a:moveTo>
                  <a:cubicBezTo>
                    <a:pt x="598170" y="198120"/>
                    <a:pt x="594360" y="201930"/>
                    <a:pt x="594360" y="207010"/>
                  </a:cubicBezTo>
                  <a:cubicBezTo>
                    <a:pt x="594360" y="212090"/>
                    <a:pt x="598170" y="215900"/>
                    <a:pt x="603250" y="215900"/>
                  </a:cubicBezTo>
                  <a:cubicBezTo>
                    <a:pt x="608330" y="215900"/>
                    <a:pt x="612140" y="212090"/>
                    <a:pt x="612140" y="207010"/>
                  </a:cubicBezTo>
                  <a:cubicBezTo>
                    <a:pt x="612140" y="201930"/>
                    <a:pt x="608330" y="198120"/>
                    <a:pt x="603250" y="198120"/>
                  </a:cubicBezTo>
                  <a:close/>
                  <a:moveTo>
                    <a:pt x="801370" y="198120"/>
                  </a:moveTo>
                  <a:cubicBezTo>
                    <a:pt x="796290" y="198120"/>
                    <a:pt x="792480" y="201930"/>
                    <a:pt x="792480" y="207010"/>
                  </a:cubicBezTo>
                  <a:cubicBezTo>
                    <a:pt x="792480" y="212090"/>
                    <a:pt x="796290" y="215900"/>
                    <a:pt x="801370" y="215900"/>
                  </a:cubicBezTo>
                  <a:cubicBezTo>
                    <a:pt x="806450" y="215900"/>
                    <a:pt x="810260" y="212090"/>
                    <a:pt x="810260" y="207010"/>
                  </a:cubicBezTo>
                  <a:cubicBezTo>
                    <a:pt x="810260" y="201930"/>
                    <a:pt x="806450" y="198120"/>
                    <a:pt x="801370" y="198120"/>
                  </a:cubicBezTo>
                  <a:close/>
                  <a:moveTo>
                    <a:pt x="8890" y="396240"/>
                  </a:moveTo>
                  <a:cubicBezTo>
                    <a:pt x="3810" y="396240"/>
                    <a:pt x="0" y="400050"/>
                    <a:pt x="0" y="405130"/>
                  </a:cubicBezTo>
                  <a:cubicBezTo>
                    <a:pt x="0" y="410210"/>
                    <a:pt x="3810" y="414020"/>
                    <a:pt x="8890" y="414020"/>
                  </a:cubicBezTo>
                  <a:cubicBezTo>
                    <a:pt x="13970" y="414020"/>
                    <a:pt x="17780" y="410210"/>
                    <a:pt x="17780" y="405130"/>
                  </a:cubicBezTo>
                  <a:cubicBezTo>
                    <a:pt x="17780" y="400050"/>
                    <a:pt x="13970" y="396240"/>
                    <a:pt x="8890" y="396240"/>
                  </a:cubicBezTo>
                  <a:close/>
                  <a:moveTo>
                    <a:pt x="207010" y="396240"/>
                  </a:moveTo>
                  <a:cubicBezTo>
                    <a:pt x="201930" y="396240"/>
                    <a:pt x="198120" y="400050"/>
                    <a:pt x="198120" y="405130"/>
                  </a:cubicBezTo>
                  <a:cubicBezTo>
                    <a:pt x="198120" y="410210"/>
                    <a:pt x="201930" y="414020"/>
                    <a:pt x="207010" y="414020"/>
                  </a:cubicBezTo>
                  <a:cubicBezTo>
                    <a:pt x="212090" y="414020"/>
                    <a:pt x="215900" y="410210"/>
                    <a:pt x="215900" y="405130"/>
                  </a:cubicBezTo>
                  <a:cubicBezTo>
                    <a:pt x="215900" y="400050"/>
                    <a:pt x="212090" y="396240"/>
                    <a:pt x="207010" y="396240"/>
                  </a:cubicBezTo>
                  <a:close/>
                  <a:moveTo>
                    <a:pt x="405130" y="396240"/>
                  </a:moveTo>
                  <a:cubicBezTo>
                    <a:pt x="400050" y="396240"/>
                    <a:pt x="396240" y="400050"/>
                    <a:pt x="396240" y="405130"/>
                  </a:cubicBezTo>
                  <a:cubicBezTo>
                    <a:pt x="396240" y="410210"/>
                    <a:pt x="400050" y="414020"/>
                    <a:pt x="405130" y="414020"/>
                  </a:cubicBezTo>
                  <a:cubicBezTo>
                    <a:pt x="410210" y="414020"/>
                    <a:pt x="414020" y="410210"/>
                    <a:pt x="414020" y="405130"/>
                  </a:cubicBezTo>
                  <a:cubicBezTo>
                    <a:pt x="414020" y="400050"/>
                    <a:pt x="410210" y="396240"/>
                    <a:pt x="405130" y="396240"/>
                  </a:cubicBezTo>
                  <a:close/>
                  <a:moveTo>
                    <a:pt x="603250" y="396240"/>
                  </a:moveTo>
                  <a:cubicBezTo>
                    <a:pt x="598170" y="396240"/>
                    <a:pt x="594360" y="400050"/>
                    <a:pt x="594360" y="405130"/>
                  </a:cubicBezTo>
                  <a:cubicBezTo>
                    <a:pt x="594360" y="410210"/>
                    <a:pt x="598170" y="414020"/>
                    <a:pt x="603250" y="414020"/>
                  </a:cubicBezTo>
                  <a:cubicBezTo>
                    <a:pt x="608330" y="414020"/>
                    <a:pt x="612140" y="410210"/>
                    <a:pt x="612140" y="405130"/>
                  </a:cubicBezTo>
                  <a:cubicBezTo>
                    <a:pt x="612140" y="400050"/>
                    <a:pt x="608330" y="396240"/>
                    <a:pt x="603250" y="396240"/>
                  </a:cubicBezTo>
                  <a:close/>
                  <a:moveTo>
                    <a:pt x="801370" y="396240"/>
                  </a:moveTo>
                  <a:cubicBezTo>
                    <a:pt x="796290" y="396240"/>
                    <a:pt x="792480" y="400050"/>
                    <a:pt x="792480" y="405130"/>
                  </a:cubicBezTo>
                  <a:cubicBezTo>
                    <a:pt x="792480" y="410210"/>
                    <a:pt x="796290" y="414020"/>
                    <a:pt x="801370" y="414020"/>
                  </a:cubicBezTo>
                  <a:cubicBezTo>
                    <a:pt x="806450" y="414020"/>
                    <a:pt x="810260" y="410210"/>
                    <a:pt x="810260" y="405130"/>
                  </a:cubicBezTo>
                  <a:cubicBezTo>
                    <a:pt x="810260" y="400050"/>
                    <a:pt x="806450" y="396240"/>
                    <a:pt x="801370" y="396240"/>
                  </a:cubicBezTo>
                  <a:close/>
                  <a:moveTo>
                    <a:pt x="8890" y="594360"/>
                  </a:moveTo>
                  <a:cubicBezTo>
                    <a:pt x="3810" y="594360"/>
                    <a:pt x="0" y="598170"/>
                    <a:pt x="0" y="603250"/>
                  </a:cubicBezTo>
                  <a:cubicBezTo>
                    <a:pt x="0" y="608330"/>
                    <a:pt x="3810" y="612140"/>
                    <a:pt x="8890" y="612140"/>
                  </a:cubicBezTo>
                  <a:cubicBezTo>
                    <a:pt x="13970" y="612140"/>
                    <a:pt x="17780" y="608330"/>
                    <a:pt x="17780" y="603250"/>
                  </a:cubicBezTo>
                  <a:cubicBezTo>
                    <a:pt x="17780" y="598170"/>
                    <a:pt x="13970" y="594360"/>
                    <a:pt x="8890" y="594360"/>
                  </a:cubicBezTo>
                  <a:close/>
                  <a:moveTo>
                    <a:pt x="207010" y="594360"/>
                  </a:moveTo>
                  <a:cubicBezTo>
                    <a:pt x="201930" y="594360"/>
                    <a:pt x="198120" y="598170"/>
                    <a:pt x="198120" y="603250"/>
                  </a:cubicBezTo>
                  <a:cubicBezTo>
                    <a:pt x="198120" y="608330"/>
                    <a:pt x="201930" y="612140"/>
                    <a:pt x="207010" y="612140"/>
                  </a:cubicBezTo>
                  <a:cubicBezTo>
                    <a:pt x="212090" y="612140"/>
                    <a:pt x="215900" y="608330"/>
                    <a:pt x="215900" y="603250"/>
                  </a:cubicBezTo>
                  <a:cubicBezTo>
                    <a:pt x="215900" y="598170"/>
                    <a:pt x="212090" y="594360"/>
                    <a:pt x="207010" y="594360"/>
                  </a:cubicBezTo>
                  <a:close/>
                  <a:moveTo>
                    <a:pt x="405130" y="594360"/>
                  </a:moveTo>
                  <a:cubicBezTo>
                    <a:pt x="400050" y="594360"/>
                    <a:pt x="396240" y="598170"/>
                    <a:pt x="396240" y="603250"/>
                  </a:cubicBezTo>
                  <a:cubicBezTo>
                    <a:pt x="396240" y="608330"/>
                    <a:pt x="400050" y="612140"/>
                    <a:pt x="405130" y="612140"/>
                  </a:cubicBezTo>
                  <a:cubicBezTo>
                    <a:pt x="410210" y="612140"/>
                    <a:pt x="414020" y="608330"/>
                    <a:pt x="414020" y="603250"/>
                  </a:cubicBezTo>
                  <a:cubicBezTo>
                    <a:pt x="414020" y="598170"/>
                    <a:pt x="410210" y="594360"/>
                    <a:pt x="405130" y="594360"/>
                  </a:cubicBezTo>
                  <a:close/>
                  <a:moveTo>
                    <a:pt x="603250" y="594360"/>
                  </a:moveTo>
                  <a:cubicBezTo>
                    <a:pt x="598170" y="594360"/>
                    <a:pt x="594360" y="598170"/>
                    <a:pt x="594360" y="603250"/>
                  </a:cubicBezTo>
                  <a:cubicBezTo>
                    <a:pt x="594360" y="608330"/>
                    <a:pt x="598170" y="612140"/>
                    <a:pt x="603250" y="612140"/>
                  </a:cubicBezTo>
                  <a:cubicBezTo>
                    <a:pt x="608330" y="612140"/>
                    <a:pt x="612140" y="608330"/>
                    <a:pt x="612140" y="603250"/>
                  </a:cubicBezTo>
                  <a:cubicBezTo>
                    <a:pt x="612140" y="598170"/>
                    <a:pt x="608330" y="594360"/>
                    <a:pt x="603250" y="594360"/>
                  </a:cubicBezTo>
                  <a:close/>
                  <a:moveTo>
                    <a:pt x="801370" y="594360"/>
                  </a:moveTo>
                  <a:cubicBezTo>
                    <a:pt x="796290" y="594360"/>
                    <a:pt x="792480" y="598170"/>
                    <a:pt x="792480" y="603250"/>
                  </a:cubicBezTo>
                  <a:cubicBezTo>
                    <a:pt x="792480" y="608330"/>
                    <a:pt x="796290" y="612140"/>
                    <a:pt x="801370" y="612140"/>
                  </a:cubicBezTo>
                  <a:cubicBezTo>
                    <a:pt x="806450" y="612140"/>
                    <a:pt x="810260" y="608330"/>
                    <a:pt x="810260" y="603250"/>
                  </a:cubicBezTo>
                  <a:cubicBezTo>
                    <a:pt x="810260" y="598170"/>
                    <a:pt x="806450" y="594360"/>
                    <a:pt x="801370" y="594360"/>
                  </a:cubicBezTo>
                  <a:close/>
                  <a:moveTo>
                    <a:pt x="8890" y="792480"/>
                  </a:moveTo>
                  <a:cubicBezTo>
                    <a:pt x="3810" y="792480"/>
                    <a:pt x="0" y="796290"/>
                    <a:pt x="0" y="801370"/>
                  </a:cubicBezTo>
                  <a:cubicBezTo>
                    <a:pt x="0" y="806450"/>
                    <a:pt x="3810" y="810260"/>
                    <a:pt x="8890" y="810260"/>
                  </a:cubicBezTo>
                  <a:cubicBezTo>
                    <a:pt x="13970" y="810260"/>
                    <a:pt x="17780" y="806450"/>
                    <a:pt x="17780" y="801370"/>
                  </a:cubicBezTo>
                  <a:cubicBezTo>
                    <a:pt x="17780" y="796290"/>
                    <a:pt x="13970" y="792480"/>
                    <a:pt x="8890" y="792480"/>
                  </a:cubicBezTo>
                  <a:close/>
                  <a:moveTo>
                    <a:pt x="207010" y="792480"/>
                  </a:moveTo>
                  <a:cubicBezTo>
                    <a:pt x="201930" y="792480"/>
                    <a:pt x="198120" y="796290"/>
                    <a:pt x="198120" y="801370"/>
                  </a:cubicBezTo>
                  <a:cubicBezTo>
                    <a:pt x="198120" y="806450"/>
                    <a:pt x="201930" y="810260"/>
                    <a:pt x="207010" y="810260"/>
                  </a:cubicBezTo>
                  <a:cubicBezTo>
                    <a:pt x="212090" y="810260"/>
                    <a:pt x="215900" y="806450"/>
                    <a:pt x="215900" y="801370"/>
                  </a:cubicBezTo>
                  <a:cubicBezTo>
                    <a:pt x="215900" y="796290"/>
                    <a:pt x="212090" y="792480"/>
                    <a:pt x="207010" y="792480"/>
                  </a:cubicBezTo>
                  <a:close/>
                  <a:moveTo>
                    <a:pt x="405130" y="792480"/>
                  </a:moveTo>
                  <a:cubicBezTo>
                    <a:pt x="400050" y="792480"/>
                    <a:pt x="396240" y="796290"/>
                    <a:pt x="396240" y="801370"/>
                  </a:cubicBezTo>
                  <a:cubicBezTo>
                    <a:pt x="396240" y="806450"/>
                    <a:pt x="400050" y="810260"/>
                    <a:pt x="405130" y="810260"/>
                  </a:cubicBezTo>
                  <a:cubicBezTo>
                    <a:pt x="410210" y="810260"/>
                    <a:pt x="414020" y="806450"/>
                    <a:pt x="414020" y="801370"/>
                  </a:cubicBezTo>
                  <a:cubicBezTo>
                    <a:pt x="414020" y="796290"/>
                    <a:pt x="410210" y="792480"/>
                    <a:pt x="405130" y="792480"/>
                  </a:cubicBezTo>
                  <a:close/>
                  <a:moveTo>
                    <a:pt x="603250" y="792480"/>
                  </a:moveTo>
                  <a:cubicBezTo>
                    <a:pt x="598170" y="792480"/>
                    <a:pt x="594360" y="796290"/>
                    <a:pt x="594360" y="801370"/>
                  </a:cubicBezTo>
                  <a:cubicBezTo>
                    <a:pt x="594360" y="806450"/>
                    <a:pt x="598170" y="810260"/>
                    <a:pt x="603250" y="810260"/>
                  </a:cubicBezTo>
                  <a:cubicBezTo>
                    <a:pt x="608330" y="810260"/>
                    <a:pt x="612140" y="806450"/>
                    <a:pt x="612140" y="801370"/>
                  </a:cubicBezTo>
                  <a:cubicBezTo>
                    <a:pt x="612140" y="796290"/>
                    <a:pt x="608330" y="792480"/>
                    <a:pt x="603250" y="792480"/>
                  </a:cubicBezTo>
                  <a:close/>
                  <a:moveTo>
                    <a:pt x="801370" y="792480"/>
                  </a:moveTo>
                  <a:cubicBezTo>
                    <a:pt x="796290" y="792480"/>
                    <a:pt x="792480" y="796290"/>
                    <a:pt x="792480" y="801370"/>
                  </a:cubicBezTo>
                  <a:cubicBezTo>
                    <a:pt x="792480" y="806450"/>
                    <a:pt x="796290" y="810260"/>
                    <a:pt x="801370" y="810260"/>
                  </a:cubicBezTo>
                  <a:cubicBezTo>
                    <a:pt x="806450" y="810260"/>
                    <a:pt x="810260" y="806450"/>
                    <a:pt x="810260" y="801370"/>
                  </a:cubicBezTo>
                  <a:cubicBezTo>
                    <a:pt x="810260" y="796290"/>
                    <a:pt x="806450" y="792480"/>
                    <a:pt x="801370" y="792480"/>
                  </a:cubicBezTo>
                  <a:close/>
                </a:path>
              </a:pathLst>
            </a:custGeom>
            <a:solidFill>
              <a:srgbClr val="3854E7"/>
            </a:solidFill>
          </p:spPr>
          <p:txBody>
            <a:bodyPr/>
            <a:lstStyle/>
            <a:p>
              <a:endParaRPr lang="en-US"/>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3dd0d803ead_0_72"/>
          <p:cNvSpPr txBox="1">
            <a:spLocks noGrp="1"/>
          </p:cNvSpPr>
          <p:nvPr>
            <p:ph type="title"/>
          </p:nvPr>
        </p:nvSpPr>
        <p:spPr>
          <a:xfrm>
            <a:off x="131000" y="3452100"/>
            <a:ext cx="17475600" cy="2233200"/>
          </a:xfrm>
          <a:prstGeom prst="rect">
            <a:avLst/>
          </a:prstGeom>
        </p:spPr>
        <p:txBody>
          <a:bodyPr spcFirstLastPara="1" wrap="square" lIns="182850" tIns="182850" rIns="182850" bIns="182850" anchor="t" anchorCtr="0">
            <a:noAutofit/>
          </a:bodyPr>
          <a:lstStyle/>
          <a:p>
            <a:r>
              <a:rPr lang="en" sz="9000"/>
              <a:t>Create your community today!</a:t>
            </a:r>
            <a:endParaRPr sz="9000"/>
          </a:p>
          <a:p>
            <a:pPr algn="l"/>
            <a:endParaRPr sz="9000"/>
          </a:p>
        </p:txBody>
      </p:sp>
      <p:sp>
        <p:nvSpPr>
          <p:cNvPr id="613" name="Google Shape;613;g3dd0d803ead_0_72"/>
          <p:cNvSpPr txBox="1">
            <a:spLocks noGrp="1"/>
          </p:cNvSpPr>
          <p:nvPr>
            <p:ph type="title"/>
          </p:nvPr>
        </p:nvSpPr>
        <p:spPr>
          <a:xfrm>
            <a:off x="406200" y="5538500"/>
            <a:ext cx="17475600" cy="2233200"/>
          </a:xfrm>
          <a:prstGeom prst="rect">
            <a:avLst/>
          </a:prstGeom>
        </p:spPr>
        <p:txBody>
          <a:bodyPr spcFirstLastPara="1" wrap="square" lIns="182850" tIns="182850" rIns="182850" bIns="182850" anchor="t" anchorCtr="0">
            <a:noAutofit/>
          </a:bodyPr>
          <a:lstStyle/>
          <a:p>
            <a:pPr algn="ctr"/>
            <a:r>
              <a:rPr lang="en" sz="8000">
                <a:solidFill>
                  <a:schemeClr val="dk1"/>
                </a:solidFill>
              </a:rPr>
              <a:t>home.recovers.org</a:t>
            </a:r>
            <a:endParaRPr sz="8000">
              <a:solidFill>
                <a:schemeClr val="dk1"/>
              </a:solidFill>
            </a:endParaRPr>
          </a:p>
          <a:p>
            <a:pPr algn="l"/>
            <a:endParaRPr sz="90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17"/>
        <p:cNvGrpSpPr/>
        <p:nvPr/>
      </p:nvGrpSpPr>
      <p:grpSpPr>
        <a:xfrm>
          <a:off x="0" y="0"/>
          <a:ext cx="0" cy="0"/>
          <a:chOff x="0" y="0"/>
          <a:chExt cx="0" cy="0"/>
        </a:xfrm>
      </p:grpSpPr>
      <p:sp>
        <p:nvSpPr>
          <p:cNvPr id="618" name="Google Shape;618;g3dd0d803ead_0_79"/>
          <p:cNvSpPr txBox="1">
            <a:spLocks noGrp="1"/>
          </p:cNvSpPr>
          <p:nvPr>
            <p:ph type="title"/>
          </p:nvPr>
        </p:nvSpPr>
        <p:spPr>
          <a:xfrm>
            <a:off x="5502100" y="4737350"/>
            <a:ext cx="11359200" cy="2947200"/>
          </a:xfrm>
          <a:prstGeom prst="rect">
            <a:avLst/>
          </a:prstGeom>
          <a:noFill/>
          <a:ln>
            <a:noFill/>
          </a:ln>
        </p:spPr>
        <p:txBody>
          <a:bodyPr spcFirstLastPara="1" wrap="square" lIns="182850" tIns="182850" rIns="182850" bIns="182850" anchor="ctr" anchorCtr="0">
            <a:noAutofit/>
          </a:bodyPr>
          <a:lstStyle/>
          <a:p>
            <a:r>
              <a:rPr lang="en" sz="5000"/>
              <a:t>Temitayo Ifafore-Calfee, MPH, PMP</a:t>
            </a:r>
            <a:endParaRPr sz="5000"/>
          </a:p>
          <a:p>
            <a:r>
              <a:rPr lang="en" sz="5000">
                <a:solidFill>
                  <a:schemeClr val="dk2"/>
                </a:solidFill>
              </a:rPr>
              <a:t>support@recovers.org</a:t>
            </a:r>
            <a:endParaRPr sz="5000">
              <a:solidFill>
                <a:schemeClr val="dk2"/>
              </a:solidFill>
            </a:endParaRPr>
          </a:p>
        </p:txBody>
      </p:sp>
      <p:sp>
        <p:nvSpPr>
          <p:cNvPr id="619" name="Google Shape;619;g3dd0d803ead_0_79"/>
          <p:cNvSpPr txBox="1">
            <a:spLocks noGrp="1"/>
          </p:cNvSpPr>
          <p:nvPr>
            <p:ph type="title" idx="2"/>
          </p:nvPr>
        </p:nvSpPr>
        <p:spPr>
          <a:xfrm>
            <a:off x="6104750" y="2884800"/>
            <a:ext cx="10756800" cy="1899000"/>
          </a:xfrm>
          <a:prstGeom prst="rect">
            <a:avLst/>
          </a:prstGeom>
          <a:noFill/>
          <a:ln>
            <a:noFill/>
          </a:ln>
        </p:spPr>
        <p:txBody>
          <a:bodyPr spcFirstLastPara="1" wrap="square" lIns="182850" tIns="182850" rIns="182850" bIns="182850" anchor="b" anchorCtr="0">
            <a:noAutofit/>
          </a:bodyPr>
          <a:lstStyle/>
          <a:p>
            <a:pPr marL="914400"/>
            <a:r>
              <a:rPr lang="en"/>
              <a:t>Thank you</a:t>
            </a:r>
            <a:endParaRPr/>
          </a:p>
        </p:txBody>
      </p:sp>
      <p:grpSp>
        <p:nvGrpSpPr>
          <p:cNvPr id="620" name="Google Shape;620;g3dd0d803ead_0_79"/>
          <p:cNvGrpSpPr/>
          <p:nvPr/>
        </p:nvGrpSpPr>
        <p:grpSpPr>
          <a:xfrm rot="10800000">
            <a:off x="-484095" y="506211"/>
            <a:ext cx="7280738" cy="1276782"/>
            <a:chOff x="4820700" y="3011328"/>
            <a:chExt cx="1074965" cy="205284"/>
          </a:xfrm>
        </p:grpSpPr>
        <p:sp>
          <p:nvSpPr>
            <p:cNvPr id="621" name="Google Shape;621;g3dd0d803ead_0_79"/>
            <p:cNvSpPr/>
            <p:nvPr/>
          </p:nvSpPr>
          <p:spPr>
            <a:xfrm>
              <a:off x="5763972" y="3011328"/>
              <a:ext cx="131693" cy="205284"/>
            </a:xfrm>
            <a:custGeom>
              <a:avLst/>
              <a:gdLst/>
              <a:ahLst/>
              <a:cxnLst/>
              <a:rect l="l" t="t" r="r" b="b"/>
              <a:pathLst>
                <a:path w="9302" h="14500" fill="none" extrusionOk="0">
                  <a:moveTo>
                    <a:pt x="7235" y="14499"/>
                  </a:moveTo>
                  <a:lnTo>
                    <a:pt x="9302" y="12463"/>
                  </a:lnTo>
                  <a:lnTo>
                    <a:pt x="4043" y="7265"/>
                  </a:lnTo>
                  <a:lnTo>
                    <a:pt x="9302" y="2006"/>
                  </a:lnTo>
                  <a:lnTo>
                    <a:pt x="7235" y="0"/>
                  </a:lnTo>
                  <a:lnTo>
                    <a:pt x="1"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22" name="Google Shape;622;g3dd0d803ead_0_79"/>
            <p:cNvSpPr/>
            <p:nvPr/>
          </p:nvSpPr>
          <p:spPr>
            <a:xfrm>
              <a:off x="5705020"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23" name="Google Shape;623;g3dd0d803ead_0_79"/>
            <p:cNvSpPr/>
            <p:nvPr/>
          </p:nvSpPr>
          <p:spPr>
            <a:xfrm>
              <a:off x="5646068"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24" name="Google Shape;624;g3dd0d803ead_0_79"/>
            <p:cNvSpPr/>
            <p:nvPr/>
          </p:nvSpPr>
          <p:spPr>
            <a:xfrm>
              <a:off x="5587541" y="3011328"/>
              <a:ext cx="131254" cy="205284"/>
            </a:xfrm>
            <a:custGeom>
              <a:avLst/>
              <a:gdLst/>
              <a:ahLst/>
              <a:cxnLst/>
              <a:rect l="l" t="t" r="r" b="b"/>
              <a:pathLst>
                <a:path w="9271" h="14500" fill="none" extrusionOk="0">
                  <a:moveTo>
                    <a:pt x="4043" y="7265"/>
                  </a:moveTo>
                  <a:lnTo>
                    <a:pt x="9271" y="2006"/>
                  </a:lnTo>
                  <a:lnTo>
                    <a:pt x="7234" y="0"/>
                  </a:lnTo>
                  <a:lnTo>
                    <a:pt x="0" y="7265"/>
                  </a:lnTo>
                  <a:lnTo>
                    <a:pt x="723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25" name="Google Shape;625;g3dd0d803ead_0_79"/>
            <p:cNvSpPr/>
            <p:nvPr/>
          </p:nvSpPr>
          <p:spPr>
            <a:xfrm>
              <a:off x="5528150"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26" name="Google Shape;626;g3dd0d803ead_0_79"/>
            <p:cNvSpPr/>
            <p:nvPr/>
          </p:nvSpPr>
          <p:spPr>
            <a:xfrm>
              <a:off x="5469198" y="3011328"/>
              <a:ext cx="131693" cy="205284"/>
            </a:xfrm>
            <a:custGeom>
              <a:avLst/>
              <a:gdLst/>
              <a:ahLst/>
              <a:cxnLst/>
              <a:rect l="l" t="t" r="r" b="b"/>
              <a:pathLst>
                <a:path w="9302" h="14500" fill="none" extrusionOk="0">
                  <a:moveTo>
                    <a:pt x="4043" y="7265"/>
                  </a:moveTo>
                  <a:lnTo>
                    <a:pt x="9302" y="2006"/>
                  </a:lnTo>
                  <a:lnTo>
                    <a:pt x="7235" y="0"/>
                  </a:lnTo>
                  <a:lnTo>
                    <a:pt x="0"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27" name="Google Shape;627;g3dd0d803ead_0_79"/>
            <p:cNvSpPr/>
            <p:nvPr/>
          </p:nvSpPr>
          <p:spPr>
            <a:xfrm>
              <a:off x="5410247"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28" name="Google Shape;628;g3dd0d803ead_0_79"/>
            <p:cNvSpPr/>
            <p:nvPr/>
          </p:nvSpPr>
          <p:spPr>
            <a:xfrm>
              <a:off x="5351295" y="3011328"/>
              <a:ext cx="131693" cy="205284"/>
            </a:xfrm>
            <a:custGeom>
              <a:avLst/>
              <a:gdLst/>
              <a:ahLst/>
              <a:cxnLst/>
              <a:rect l="l" t="t" r="r" b="b"/>
              <a:pathLst>
                <a:path w="9302" h="14500" fill="none" extrusionOk="0">
                  <a:moveTo>
                    <a:pt x="4073" y="7265"/>
                  </a:moveTo>
                  <a:lnTo>
                    <a:pt x="9301" y="2006"/>
                  </a:lnTo>
                  <a:lnTo>
                    <a:pt x="7265" y="0"/>
                  </a:lnTo>
                  <a:lnTo>
                    <a:pt x="0" y="7265"/>
                  </a:lnTo>
                  <a:lnTo>
                    <a:pt x="726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29" name="Google Shape;629;g3dd0d803ead_0_79"/>
            <p:cNvSpPr/>
            <p:nvPr/>
          </p:nvSpPr>
          <p:spPr>
            <a:xfrm>
              <a:off x="5292768" y="3011328"/>
              <a:ext cx="131254" cy="205284"/>
            </a:xfrm>
            <a:custGeom>
              <a:avLst/>
              <a:gdLst/>
              <a:ahLst/>
              <a:cxnLst/>
              <a:rect l="l" t="t" r="r" b="b"/>
              <a:pathLst>
                <a:path w="9271" h="14500" fill="none" extrusionOk="0">
                  <a:moveTo>
                    <a:pt x="4012" y="7265"/>
                  </a:moveTo>
                  <a:lnTo>
                    <a:pt x="9271" y="2006"/>
                  </a:lnTo>
                  <a:lnTo>
                    <a:pt x="7204" y="0"/>
                  </a:lnTo>
                  <a:lnTo>
                    <a:pt x="0" y="7265"/>
                  </a:lnTo>
                  <a:lnTo>
                    <a:pt x="7204"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30" name="Google Shape;630;g3dd0d803ead_0_79"/>
            <p:cNvSpPr/>
            <p:nvPr/>
          </p:nvSpPr>
          <p:spPr>
            <a:xfrm>
              <a:off x="5233377"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31" name="Google Shape;631;g3dd0d803ead_0_79"/>
            <p:cNvSpPr/>
            <p:nvPr/>
          </p:nvSpPr>
          <p:spPr>
            <a:xfrm>
              <a:off x="5174425"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32" name="Google Shape;632;g3dd0d803ead_0_79"/>
            <p:cNvSpPr/>
            <p:nvPr/>
          </p:nvSpPr>
          <p:spPr>
            <a:xfrm>
              <a:off x="5115473" y="3011328"/>
              <a:ext cx="131254" cy="205284"/>
            </a:xfrm>
            <a:custGeom>
              <a:avLst/>
              <a:gdLst/>
              <a:ahLst/>
              <a:cxnLst/>
              <a:rect l="l" t="t" r="r" b="b"/>
              <a:pathLst>
                <a:path w="9271" h="14500" fill="none" extrusionOk="0">
                  <a:moveTo>
                    <a:pt x="4073" y="7265"/>
                  </a:moveTo>
                  <a:lnTo>
                    <a:pt x="9271" y="2006"/>
                  </a:lnTo>
                  <a:lnTo>
                    <a:pt x="7265" y="0"/>
                  </a:lnTo>
                  <a:lnTo>
                    <a:pt x="0"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33" name="Google Shape;633;g3dd0d803ead_0_79"/>
            <p:cNvSpPr/>
            <p:nvPr/>
          </p:nvSpPr>
          <p:spPr>
            <a:xfrm>
              <a:off x="5056507" y="3011328"/>
              <a:ext cx="131268" cy="205284"/>
            </a:xfrm>
            <a:custGeom>
              <a:avLst/>
              <a:gdLst/>
              <a:ahLst/>
              <a:cxnLst/>
              <a:rect l="l" t="t" r="r" b="b"/>
              <a:pathLst>
                <a:path w="9272" h="14500" fill="none" extrusionOk="0">
                  <a:moveTo>
                    <a:pt x="4074" y="7265"/>
                  </a:moveTo>
                  <a:lnTo>
                    <a:pt x="9272" y="2006"/>
                  </a:lnTo>
                  <a:lnTo>
                    <a:pt x="7235" y="0"/>
                  </a:lnTo>
                  <a:lnTo>
                    <a:pt x="1" y="7265"/>
                  </a:lnTo>
                  <a:lnTo>
                    <a:pt x="7235" y="14499"/>
                  </a:lnTo>
                  <a:lnTo>
                    <a:pt x="927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34" name="Google Shape;634;g3dd0d803ead_0_79"/>
            <p:cNvSpPr/>
            <p:nvPr/>
          </p:nvSpPr>
          <p:spPr>
            <a:xfrm>
              <a:off x="4997556" y="3011328"/>
              <a:ext cx="131693" cy="205284"/>
            </a:xfrm>
            <a:custGeom>
              <a:avLst/>
              <a:gdLst/>
              <a:ahLst/>
              <a:cxnLst/>
              <a:rect l="l" t="t" r="r" b="b"/>
              <a:pathLst>
                <a:path w="9302" h="14500" fill="none" extrusionOk="0">
                  <a:moveTo>
                    <a:pt x="4043" y="7265"/>
                  </a:moveTo>
                  <a:lnTo>
                    <a:pt x="9302" y="2006"/>
                  </a:lnTo>
                  <a:lnTo>
                    <a:pt x="7235" y="0"/>
                  </a:lnTo>
                  <a:lnTo>
                    <a:pt x="1" y="7265"/>
                  </a:lnTo>
                  <a:lnTo>
                    <a:pt x="7235" y="14499"/>
                  </a:lnTo>
                  <a:lnTo>
                    <a:pt x="9302"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35" name="Google Shape;635;g3dd0d803ead_0_79"/>
            <p:cNvSpPr/>
            <p:nvPr/>
          </p:nvSpPr>
          <p:spPr>
            <a:xfrm>
              <a:off x="4938604" y="3011328"/>
              <a:ext cx="131268" cy="205284"/>
            </a:xfrm>
            <a:custGeom>
              <a:avLst/>
              <a:gdLst/>
              <a:ahLst/>
              <a:cxnLst/>
              <a:rect l="l" t="t" r="r" b="b"/>
              <a:pathLst>
                <a:path w="9272" h="14500" fill="none" extrusionOk="0">
                  <a:moveTo>
                    <a:pt x="4074" y="7265"/>
                  </a:moveTo>
                  <a:lnTo>
                    <a:pt x="9271" y="2006"/>
                  </a:lnTo>
                  <a:lnTo>
                    <a:pt x="7265" y="0"/>
                  </a:lnTo>
                  <a:lnTo>
                    <a:pt x="1" y="7265"/>
                  </a:lnTo>
                  <a:lnTo>
                    <a:pt x="7265" y="14499"/>
                  </a:lnTo>
                  <a:lnTo>
                    <a:pt x="927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36" name="Google Shape;636;g3dd0d803ead_0_79"/>
            <p:cNvSpPr/>
            <p:nvPr/>
          </p:nvSpPr>
          <p:spPr>
            <a:xfrm>
              <a:off x="4879652" y="3011328"/>
              <a:ext cx="131693" cy="205284"/>
            </a:xfrm>
            <a:custGeom>
              <a:avLst/>
              <a:gdLst/>
              <a:ahLst/>
              <a:cxnLst/>
              <a:rect l="l" t="t" r="r" b="b"/>
              <a:pathLst>
                <a:path w="9302" h="14500" fill="none" extrusionOk="0">
                  <a:moveTo>
                    <a:pt x="4043" y="7265"/>
                  </a:moveTo>
                  <a:lnTo>
                    <a:pt x="9301" y="2006"/>
                  </a:lnTo>
                  <a:lnTo>
                    <a:pt x="7235" y="0"/>
                  </a:lnTo>
                  <a:lnTo>
                    <a:pt x="0" y="7265"/>
                  </a:lnTo>
                  <a:lnTo>
                    <a:pt x="7235" y="14499"/>
                  </a:lnTo>
                  <a:lnTo>
                    <a:pt x="9301" y="12463"/>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sp>
          <p:nvSpPr>
            <p:cNvPr id="637" name="Google Shape;637;g3dd0d803ead_0_79"/>
            <p:cNvSpPr/>
            <p:nvPr/>
          </p:nvSpPr>
          <p:spPr>
            <a:xfrm>
              <a:off x="4820700" y="3011328"/>
              <a:ext cx="131254" cy="205284"/>
            </a:xfrm>
            <a:custGeom>
              <a:avLst/>
              <a:gdLst/>
              <a:ahLst/>
              <a:cxnLst/>
              <a:rect l="l" t="t" r="r" b="b"/>
              <a:pathLst>
                <a:path w="9271" h="14500" fill="none" extrusionOk="0">
                  <a:moveTo>
                    <a:pt x="7265" y="14499"/>
                  </a:moveTo>
                  <a:lnTo>
                    <a:pt x="9271" y="12463"/>
                  </a:lnTo>
                  <a:lnTo>
                    <a:pt x="4073" y="7265"/>
                  </a:lnTo>
                  <a:lnTo>
                    <a:pt x="9271" y="2006"/>
                  </a:lnTo>
                  <a:lnTo>
                    <a:pt x="7265" y="0"/>
                  </a:lnTo>
                  <a:lnTo>
                    <a:pt x="0" y="7265"/>
                  </a:lnTo>
                  <a:close/>
                </a:path>
              </a:pathLst>
            </a:custGeom>
            <a:solidFill>
              <a:schemeClr val="dk2"/>
            </a:solidFill>
            <a:ln w="9525" cap="flat" cmpd="sng">
              <a:solidFill>
                <a:schemeClr val="dk2"/>
              </a:solidFill>
              <a:prstDash val="solid"/>
              <a:miter lim="30395"/>
              <a:headEnd type="none" w="sm" len="sm"/>
              <a:tailEnd type="none" w="sm" len="sm"/>
            </a:ln>
          </p:spPr>
          <p:txBody>
            <a:bodyPr spcFirstLastPara="1" wrap="square" lIns="182850" tIns="182850" rIns="182850" bIns="182850" anchor="ctr" anchorCtr="0">
              <a:noAutofit/>
            </a:bodyPr>
            <a:lstStyle/>
            <a:p>
              <a:pPr defTabSz="1828800">
                <a:buClr>
                  <a:srgbClr val="000000"/>
                </a:buClr>
                <a:buSzPts val="1400"/>
              </a:pPr>
              <a:endParaRPr sz="2800" kern="0">
                <a:solidFill>
                  <a:srgbClr val="000000"/>
                </a:solidFill>
                <a:latin typeface="Arial"/>
                <a:ea typeface="Arial"/>
                <a:cs typeface="Arial"/>
                <a:sym typeface="Arial"/>
              </a:endParaRPr>
            </a:p>
          </p:txBody>
        </p:sp>
      </p:grpSp>
      <p:cxnSp>
        <p:nvCxnSpPr>
          <p:cNvPr id="638" name="Google Shape;638;g3dd0d803ead_0_79"/>
          <p:cNvCxnSpPr/>
          <p:nvPr/>
        </p:nvCxnSpPr>
        <p:spPr>
          <a:xfrm rot="10800000" flipH="1">
            <a:off x="9471800" y="7986750"/>
            <a:ext cx="7389600" cy="12600"/>
          </a:xfrm>
          <a:prstGeom prst="straightConnector1">
            <a:avLst/>
          </a:prstGeom>
          <a:noFill/>
          <a:ln w="38100" cap="flat" cmpd="sng">
            <a:solidFill>
              <a:schemeClr val="dk2"/>
            </a:solidFill>
            <a:prstDash val="solid"/>
            <a:round/>
            <a:headEnd type="none" w="sm" len="sm"/>
            <a:tailEnd type="none" w="sm" len="sm"/>
          </a:ln>
        </p:spPr>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400000">
            <a:off x="4468561" y="0"/>
            <a:ext cx="2328111" cy="2328111"/>
          </a:xfrm>
          <a:custGeom>
            <a:avLst/>
            <a:gdLst/>
            <a:ahLst/>
            <a:cxnLst/>
            <a:rect l="l" t="t" r="r" b="b"/>
            <a:pathLst>
              <a:path w="2328111" h="2328111">
                <a:moveTo>
                  <a:pt x="0" y="0"/>
                </a:moveTo>
                <a:lnTo>
                  <a:pt x="2328111" y="0"/>
                </a:lnTo>
                <a:lnTo>
                  <a:pt x="2328111" y="2328111"/>
                </a:lnTo>
                <a:lnTo>
                  <a:pt x="0" y="23281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618680" y="-284414"/>
            <a:ext cx="19737779" cy="11453383"/>
            <a:chOff x="0" y="0"/>
            <a:chExt cx="9241648" cy="5362718"/>
          </a:xfrm>
        </p:grpSpPr>
        <p:sp>
          <p:nvSpPr>
            <p:cNvPr id="5" name="Freeform 5"/>
            <p:cNvSpPr/>
            <p:nvPr/>
          </p:nvSpPr>
          <p:spPr>
            <a:xfrm>
              <a:off x="0" y="0"/>
              <a:ext cx="9241648" cy="5362718"/>
            </a:xfrm>
            <a:custGeom>
              <a:avLst/>
              <a:gdLst/>
              <a:ahLst/>
              <a:cxnLst/>
              <a:rect l="l" t="t" r="r" b="b"/>
              <a:pathLst>
                <a:path w="9241648" h="5362718">
                  <a:moveTo>
                    <a:pt x="0" y="0"/>
                  </a:moveTo>
                  <a:lnTo>
                    <a:pt x="9241648" y="0"/>
                  </a:lnTo>
                  <a:lnTo>
                    <a:pt x="9241648" y="5362718"/>
                  </a:lnTo>
                  <a:lnTo>
                    <a:pt x="0" y="5362718"/>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9525"/>
              <a:ext cx="9241648" cy="5372243"/>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534832" y="2757545"/>
            <a:ext cx="7609168" cy="2192657"/>
          </a:xfrm>
          <a:prstGeom prst="rect">
            <a:avLst/>
          </a:prstGeom>
        </p:spPr>
        <p:txBody>
          <a:bodyPr lIns="0" tIns="0" rIns="0" bIns="0" rtlCol="0" anchor="t">
            <a:spAutoFit/>
          </a:bodyPr>
          <a:lstStyle/>
          <a:p>
            <a:pPr marL="0" marR="0" lvl="0" indent="0" algn="l" defTabSz="914400" rtl="0" eaLnBrk="1" fontAlgn="auto" latinLnBrk="0" hangingPunct="1">
              <a:lnSpc>
                <a:spcPts val="8819"/>
              </a:lnSpc>
              <a:spcBef>
                <a:spcPct val="0"/>
              </a:spcBef>
              <a:spcAft>
                <a:spcPts val="0"/>
              </a:spcAft>
              <a:buClrTx/>
              <a:buSzTx/>
              <a:buFontTx/>
              <a:buNone/>
              <a:tabLst/>
              <a:defRPr/>
            </a:pPr>
            <a:r>
              <a:rPr kumimoji="0" lang="en-US" sz="6299" b="0" i="0" u="none" strike="noStrike" kern="1200" cap="none" spc="0" normalizeH="0" baseline="0" noProof="0">
                <a:ln>
                  <a:noFill/>
                </a:ln>
                <a:solidFill>
                  <a:srgbClr val="FFFFFF"/>
                </a:solidFill>
                <a:effectLst/>
                <a:uLnTx/>
                <a:uFillTx/>
                <a:latin typeface="Rubik One"/>
                <a:ea typeface="Rubik One"/>
                <a:cs typeface="Rubik One"/>
                <a:sym typeface="Rubik One"/>
              </a:rPr>
              <a:t>Predict, Prepare, Prevail:</a:t>
            </a:r>
          </a:p>
        </p:txBody>
      </p:sp>
      <p:sp>
        <p:nvSpPr>
          <p:cNvPr id="8" name="TextBox 8"/>
          <p:cNvSpPr txBox="1"/>
          <p:nvPr/>
        </p:nvSpPr>
        <p:spPr>
          <a:xfrm>
            <a:off x="1534832" y="4845427"/>
            <a:ext cx="7609168" cy="1642746"/>
          </a:xfrm>
          <a:prstGeom prst="rect">
            <a:avLst/>
          </a:prstGeom>
        </p:spPr>
        <p:txBody>
          <a:bodyPr lIns="0" tIns="0" rIns="0" bIns="0" rtlCol="0" anchor="t">
            <a:spAutoFit/>
          </a:bodyPr>
          <a:lstStyle/>
          <a:p>
            <a:pPr marL="0" marR="0" lvl="0" indent="0" algn="l" defTabSz="914400" rtl="0" eaLnBrk="1" fontAlgn="auto" latinLnBrk="0" hangingPunct="1">
              <a:lnSpc>
                <a:spcPts val="6579"/>
              </a:lnSpc>
              <a:spcBef>
                <a:spcPct val="0"/>
              </a:spcBef>
              <a:spcAft>
                <a:spcPts val="0"/>
              </a:spcAft>
              <a:buClrTx/>
              <a:buSzTx/>
              <a:buFontTx/>
              <a:buNone/>
              <a:tabLst/>
              <a:defRPr/>
            </a:pPr>
            <a:r>
              <a:rPr kumimoji="0" lang="en-US" sz="4699" b="0" i="0" u="none" strike="noStrike" kern="1200" cap="none" spc="0" normalizeH="0" baseline="0" noProof="0">
                <a:ln>
                  <a:noFill/>
                </a:ln>
                <a:solidFill>
                  <a:srgbClr val="FFFFFF"/>
                </a:solidFill>
                <a:effectLst/>
                <a:uLnTx/>
                <a:uFillTx/>
                <a:latin typeface="Rubik"/>
                <a:ea typeface="Rubik"/>
                <a:cs typeface="Rubik"/>
                <a:sym typeface="Rubik"/>
              </a:rPr>
              <a:t>How AI is Rewriting Emergency Preparedness</a:t>
            </a:r>
          </a:p>
        </p:txBody>
      </p:sp>
      <p:sp>
        <p:nvSpPr>
          <p:cNvPr id="9" name="Freeform 9"/>
          <p:cNvSpPr/>
          <p:nvPr/>
        </p:nvSpPr>
        <p:spPr>
          <a:xfrm rot="-8357739">
            <a:off x="-1531398" y="6596464"/>
            <a:ext cx="10899568" cy="7220964"/>
          </a:xfrm>
          <a:custGeom>
            <a:avLst/>
            <a:gdLst/>
            <a:ahLst/>
            <a:cxnLst/>
            <a:rect l="l" t="t" r="r" b="b"/>
            <a:pathLst>
              <a:path w="10899568" h="7220964">
                <a:moveTo>
                  <a:pt x="0" y="0"/>
                </a:moveTo>
                <a:lnTo>
                  <a:pt x="10899567" y="0"/>
                </a:lnTo>
                <a:lnTo>
                  <a:pt x="10899567" y="7220964"/>
                </a:lnTo>
                <a:lnTo>
                  <a:pt x="0" y="7220964"/>
                </a:lnTo>
                <a:lnTo>
                  <a:pt x="0" y="0"/>
                </a:lnTo>
                <a:close/>
              </a:path>
            </a:pathLst>
          </a:custGeom>
          <a:blipFill>
            <a:blip r:embed="rId6">
              <a:alphaModFix amt="47000"/>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1534832" y="7069197"/>
            <a:ext cx="5092228" cy="1809217"/>
            <a:chOff x="0" y="0"/>
            <a:chExt cx="1404626" cy="499049"/>
          </a:xfrm>
        </p:grpSpPr>
        <p:sp>
          <p:nvSpPr>
            <p:cNvPr id="11" name="Freeform 11"/>
            <p:cNvSpPr/>
            <p:nvPr/>
          </p:nvSpPr>
          <p:spPr>
            <a:xfrm>
              <a:off x="0" y="0"/>
              <a:ext cx="1404626" cy="499049"/>
            </a:xfrm>
            <a:custGeom>
              <a:avLst/>
              <a:gdLst/>
              <a:ahLst/>
              <a:cxnLst/>
              <a:rect l="l" t="t" r="r" b="b"/>
              <a:pathLst>
                <a:path w="1404626" h="499049">
                  <a:moveTo>
                    <a:pt x="39529" y="0"/>
                  </a:moveTo>
                  <a:lnTo>
                    <a:pt x="1365097" y="0"/>
                  </a:lnTo>
                  <a:cubicBezTo>
                    <a:pt x="1386928" y="0"/>
                    <a:pt x="1404626" y="17698"/>
                    <a:pt x="1404626" y="39529"/>
                  </a:cubicBezTo>
                  <a:lnTo>
                    <a:pt x="1404626" y="459520"/>
                  </a:lnTo>
                  <a:cubicBezTo>
                    <a:pt x="1404626" y="481352"/>
                    <a:pt x="1386928" y="499049"/>
                    <a:pt x="1365097" y="499049"/>
                  </a:cubicBezTo>
                  <a:lnTo>
                    <a:pt x="39529" y="499049"/>
                  </a:lnTo>
                  <a:cubicBezTo>
                    <a:pt x="17698" y="499049"/>
                    <a:pt x="0" y="481352"/>
                    <a:pt x="0" y="459520"/>
                  </a:cubicBezTo>
                  <a:lnTo>
                    <a:pt x="0" y="39529"/>
                  </a:lnTo>
                  <a:cubicBezTo>
                    <a:pt x="0" y="17698"/>
                    <a:pt x="17698" y="0"/>
                    <a:pt x="39529" y="0"/>
                  </a:cubicBezTo>
                  <a:close/>
                </a:path>
              </a:pathLst>
            </a:custGeom>
            <a:gradFill rotWithShape="1">
              <a:gsLst>
                <a:gs pos="0">
                  <a:srgbClr val="2491B9">
                    <a:alpha val="100000"/>
                  </a:srgbClr>
                </a:gs>
                <a:gs pos="100000">
                  <a:srgbClr val="0D3E63">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19050"/>
              <a:ext cx="1404626" cy="479999"/>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9410700" y="1028700"/>
            <a:ext cx="7978959" cy="8019055"/>
          </a:xfrm>
          <a:custGeom>
            <a:avLst/>
            <a:gdLst/>
            <a:ahLst/>
            <a:cxnLst/>
            <a:rect l="l" t="t" r="r" b="b"/>
            <a:pathLst>
              <a:path w="7978959" h="8019055">
                <a:moveTo>
                  <a:pt x="0" y="0"/>
                </a:moveTo>
                <a:lnTo>
                  <a:pt x="7978959" y="0"/>
                </a:lnTo>
                <a:lnTo>
                  <a:pt x="7978959" y="8019055"/>
                </a:lnTo>
                <a:lnTo>
                  <a:pt x="0" y="80190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410700" y="2104122"/>
            <a:ext cx="6763765" cy="8536062"/>
          </a:xfrm>
          <a:custGeom>
            <a:avLst/>
            <a:gdLst/>
            <a:ahLst/>
            <a:cxnLst/>
            <a:rect l="l" t="t" r="r" b="b"/>
            <a:pathLst>
              <a:path w="6763765" h="8536062">
                <a:moveTo>
                  <a:pt x="0" y="0"/>
                </a:moveTo>
                <a:lnTo>
                  <a:pt x="6763765" y="0"/>
                </a:lnTo>
                <a:lnTo>
                  <a:pt x="6763765" y="8536062"/>
                </a:lnTo>
                <a:lnTo>
                  <a:pt x="0" y="8536062"/>
                </a:lnTo>
                <a:lnTo>
                  <a:pt x="0" y="0"/>
                </a:lnTo>
                <a:close/>
              </a:path>
            </a:pathLst>
          </a:custGeom>
          <a:blipFill>
            <a:blip r:embed="rId10"/>
            <a:stretch>
              <a:fillRect l="-146518" t="-3109" r="-137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400000">
            <a:off x="1399783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028700" y="427083"/>
            <a:ext cx="6484246" cy="2164117"/>
          </a:xfrm>
          <a:custGeom>
            <a:avLst/>
            <a:gdLst/>
            <a:ahLst/>
            <a:cxnLst/>
            <a:rect l="l" t="t" r="r" b="b"/>
            <a:pathLst>
              <a:path w="6484246" h="2164117">
                <a:moveTo>
                  <a:pt x="0" y="0"/>
                </a:moveTo>
                <a:lnTo>
                  <a:pt x="6484246" y="0"/>
                </a:lnTo>
                <a:lnTo>
                  <a:pt x="6484246" y="2164117"/>
                </a:lnTo>
                <a:lnTo>
                  <a:pt x="0" y="2164117"/>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736244" y="7212072"/>
            <a:ext cx="4689404" cy="834390"/>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Rubik Bold"/>
                <a:ea typeface="Rubik Bold"/>
                <a:cs typeface="Rubik Bold"/>
                <a:sym typeface="Rubik Bold"/>
              </a:rPr>
              <a:t>Presented by: Charles Sabo, MPH, CHEP, EMT-B</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400000">
            <a:off x="4468561" y="0"/>
            <a:ext cx="2328111" cy="2328111"/>
          </a:xfrm>
          <a:custGeom>
            <a:avLst/>
            <a:gdLst/>
            <a:ahLst/>
            <a:cxnLst/>
            <a:rect l="l" t="t" r="r" b="b"/>
            <a:pathLst>
              <a:path w="2328111" h="2328111">
                <a:moveTo>
                  <a:pt x="0" y="0"/>
                </a:moveTo>
                <a:lnTo>
                  <a:pt x="2328111" y="0"/>
                </a:lnTo>
                <a:lnTo>
                  <a:pt x="2328111" y="2328111"/>
                </a:lnTo>
                <a:lnTo>
                  <a:pt x="0" y="23281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618680" y="-284414"/>
            <a:ext cx="19737779" cy="11453383"/>
            <a:chOff x="0" y="0"/>
            <a:chExt cx="9241648" cy="5362718"/>
          </a:xfrm>
        </p:grpSpPr>
        <p:sp>
          <p:nvSpPr>
            <p:cNvPr id="5" name="Freeform 5"/>
            <p:cNvSpPr/>
            <p:nvPr/>
          </p:nvSpPr>
          <p:spPr>
            <a:xfrm>
              <a:off x="0" y="0"/>
              <a:ext cx="9241648" cy="5362718"/>
            </a:xfrm>
            <a:custGeom>
              <a:avLst/>
              <a:gdLst/>
              <a:ahLst/>
              <a:cxnLst/>
              <a:rect l="l" t="t" r="r" b="b"/>
              <a:pathLst>
                <a:path w="9241648" h="5362718">
                  <a:moveTo>
                    <a:pt x="0" y="0"/>
                  </a:moveTo>
                  <a:lnTo>
                    <a:pt x="9241648" y="0"/>
                  </a:lnTo>
                  <a:lnTo>
                    <a:pt x="9241648" y="5362718"/>
                  </a:lnTo>
                  <a:lnTo>
                    <a:pt x="0" y="5362718"/>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9525"/>
              <a:ext cx="9241648" cy="5372243"/>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rot="-8357739">
            <a:off x="-1531398" y="6596464"/>
            <a:ext cx="10899568" cy="7220964"/>
          </a:xfrm>
          <a:custGeom>
            <a:avLst/>
            <a:gdLst/>
            <a:ahLst/>
            <a:cxnLst/>
            <a:rect l="l" t="t" r="r" b="b"/>
            <a:pathLst>
              <a:path w="10899568" h="7220964">
                <a:moveTo>
                  <a:pt x="0" y="0"/>
                </a:moveTo>
                <a:lnTo>
                  <a:pt x="10899567" y="0"/>
                </a:lnTo>
                <a:lnTo>
                  <a:pt x="10899567" y="7220964"/>
                </a:lnTo>
                <a:lnTo>
                  <a:pt x="0" y="7220964"/>
                </a:lnTo>
                <a:lnTo>
                  <a:pt x="0" y="0"/>
                </a:lnTo>
                <a:close/>
              </a:path>
            </a:pathLst>
          </a:custGeom>
          <a:blipFill>
            <a:blip r:embed="rId6">
              <a:alphaModFix amt="47000"/>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5400000">
            <a:off x="1399783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177103" y="115026"/>
            <a:ext cx="4423201" cy="4423201"/>
            <a:chOff x="0" y="0"/>
            <a:chExt cx="6350000" cy="6350000"/>
          </a:xfrm>
        </p:grpSpPr>
        <p:sp>
          <p:nvSpPr>
            <p:cNvPr id="10" name="Freeform 10"/>
            <p:cNvSpPr/>
            <p:nvPr/>
          </p:nvSpPr>
          <p:spPr>
            <a:xfrm>
              <a:off x="0" y="0"/>
              <a:ext cx="6350000" cy="6350000"/>
            </a:xfrm>
            <a:custGeom>
              <a:avLst/>
              <a:gdLst/>
              <a:ahLst/>
              <a:cxnLst/>
              <a:rect l="l" t="t" r="r" b="b"/>
              <a:pathLst>
                <a:path w="6350000" h="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blipFill>
              <a:blip r:embed="rId10"/>
              <a:stretch>
                <a:fillRect l="-1529" r="-1529"/>
              </a:stretch>
            </a:blipFill>
            <a:ln w="85725" cap="sq">
              <a:gradFill>
                <a:gsLst>
                  <a:gs pos="0">
                    <a:srgbClr val="243F81">
                      <a:alpha val="100000"/>
                    </a:srgbClr>
                  </a:gs>
                  <a:gs pos="100000">
                    <a:srgbClr val="288198">
                      <a:alpha val="100000"/>
                    </a:srgbClr>
                  </a:gs>
                </a:gsLst>
                <a:lin ang="0"/>
              </a:gra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4874125" y="38826"/>
            <a:ext cx="11060512" cy="9227185"/>
          </a:xfrm>
          <a:prstGeom prst="rect">
            <a:avLst/>
          </a:prstGeom>
        </p:spPr>
        <p:txBody>
          <a:bodyPr lIns="0" tIns="0" rIns="0" bIns="0" rtlCol="0" anchor="t">
            <a:spAutoFit/>
          </a:bodyPr>
          <a:lstStyle/>
          <a:p>
            <a:pPr marL="0" marR="0" lvl="0" indent="0" algn="l" defTabSz="914400" rtl="0" eaLnBrk="1" fontAlgn="auto" latinLnBrk="0" hangingPunct="1">
              <a:lnSpc>
                <a:spcPts val="4339"/>
              </a:lnSpc>
              <a:spcBef>
                <a:spcPts val="0"/>
              </a:spcBef>
              <a:spcAft>
                <a:spcPts val="0"/>
              </a:spcAft>
              <a:buClrTx/>
              <a:buSzTx/>
              <a:buFontTx/>
              <a:buNone/>
              <a:tabLst/>
              <a:defRPr/>
            </a:pPr>
            <a:r>
              <a:rPr kumimoji="0" lang="en-US" sz="3099" b="0" i="0" u="none" strike="noStrike" kern="1200" cap="none" spc="0" normalizeH="0" baseline="0" noProof="0">
                <a:ln>
                  <a:noFill/>
                </a:ln>
                <a:solidFill>
                  <a:srgbClr val="FFFFFF"/>
                </a:solidFill>
                <a:effectLst/>
                <a:uLnTx/>
                <a:uFillTx/>
                <a:latin typeface="Rubik"/>
                <a:ea typeface="Rubik"/>
                <a:cs typeface="Rubik"/>
                <a:sym typeface="Rubik"/>
              </a:rPr>
              <a:t>Charles “CJ” Sabo, MPH, CHEP, EMT-B</a:t>
            </a:r>
          </a:p>
          <a:p>
            <a:pPr marL="0" marR="0" lvl="0" indent="0" algn="l" defTabSz="914400" rtl="0" eaLnBrk="1" fontAlgn="auto" latinLnBrk="0" hangingPunct="1">
              <a:lnSpc>
                <a:spcPts val="4339"/>
              </a:lnSpc>
              <a:spcBef>
                <a:spcPts val="0"/>
              </a:spcBef>
              <a:spcAft>
                <a:spcPts val="0"/>
              </a:spcAft>
              <a:buClrTx/>
              <a:buSzTx/>
              <a:buFontTx/>
              <a:buNone/>
              <a:tabLst/>
              <a:defRPr/>
            </a:pPr>
            <a:endParaRPr kumimoji="0" lang="en-US" sz="3099" b="0" i="0" u="none" strike="noStrike" kern="1200" cap="none" spc="0" normalizeH="0" baseline="0" noProof="0">
              <a:ln>
                <a:noFill/>
              </a:ln>
              <a:solidFill>
                <a:srgbClr val="FFFFFF"/>
              </a:solidFill>
              <a:effectLst/>
              <a:uLnTx/>
              <a:uFillTx/>
              <a:latin typeface="Rubik"/>
              <a:ea typeface="Rubik"/>
              <a:cs typeface="Rubik"/>
              <a:sym typeface="Rubik"/>
            </a:endParaRPr>
          </a:p>
          <a:p>
            <a:pPr marL="0" marR="0" lvl="0" indent="0" algn="l" defTabSz="914400" rtl="0" eaLnBrk="1" fontAlgn="auto" latinLnBrk="0" hangingPunct="1">
              <a:lnSpc>
                <a:spcPts val="4339"/>
              </a:lnSpc>
              <a:spcBef>
                <a:spcPts val="0"/>
              </a:spcBef>
              <a:spcAft>
                <a:spcPts val="0"/>
              </a:spcAft>
              <a:buClrTx/>
              <a:buSzTx/>
              <a:buFontTx/>
              <a:buNone/>
              <a:tabLst/>
              <a:defRPr/>
            </a:pPr>
            <a:r>
              <a:rPr kumimoji="0" lang="en-US" sz="3099" b="0" i="0" u="none" strike="noStrike" kern="1200" cap="none" spc="0" normalizeH="0" baseline="0" noProof="0">
                <a:ln>
                  <a:noFill/>
                </a:ln>
                <a:solidFill>
                  <a:srgbClr val="FFFFFF"/>
                </a:solidFill>
                <a:effectLst/>
                <a:uLnTx/>
                <a:uFillTx/>
                <a:latin typeface="Rubik"/>
                <a:ea typeface="Rubik"/>
                <a:cs typeface="Rubik"/>
                <a:sym typeface="Rubik"/>
              </a:rPr>
              <a:t>Manager, Emergency Management</a:t>
            </a:r>
          </a:p>
          <a:p>
            <a:pPr marL="0" marR="0" lvl="0" indent="0" algn="l" defTabSz="914400" rtl="0" eaLnBrk="1" fontAlgn="auto" latinLnBrk="0" hangingPunct="1">
              <a:lnSpc>
                <a:spcPts val="4339"/>
              </a:lnSpc>
              <a:spcBef>
                <a:spcPts val="0"/>
              </a:spcBef>
              <a:spcAft>
                <a:spcPts val="0"/>
              </a:spcAft>
              <a:buClrTx/>
              <a:buSzTx/>
              <a:buFontTx/>
              <a:buNone/>
              <a:tabLst/>
              <a:defRPr/>
            </a:pPr>
            <a:r>
              <a:rPr kumimoji="0" lang="en-US" sz="3099" b="0" i="0" u="none" strike="noStrike" kern="1200" cap="none" spc="0" normalizeH="0" baseline="0" noProof="0">
                <a:ln>
                  <a:noFill/>
                </a:ln>
                <a:solidFill>
                  <a:srgbClr val="FFFFFF"/>
                </a:solidFill>
                <a:effectLst/>
                <a:uLnTx/>
                <a:uFillTx/>
                <a:latin typeface="Rubik"/>
                <a:ea typeface="Rubik"/>
                <a:cs typeface="Rubik"/>
                <a:sym typeface="Rubik"/>
              </a:rPr>
              <a:t>The Hospital and Health System Association of Pennsylvania (HAP)</a:t>
            </a:r>
          </a:p>
          <a:p>
            <a:pPr marL="0" marR="0" lvl="0" indent="0" algn="l" defTabSz="914400" rtl="0" eaLnBrk="1" fontAlgn="auto" latinLnBrk="0" hangingPunct="1">
              <a:lnSpc>
                <a:spcPts val="4339"/>
              </a:lnSpc>
              <a:spcBef>
                <a:spcPts val="0"/>
              </a:spcBef>
              <a:spcAft>
                <a:spcPts val="0"/>
              </a:spcAft>
              <a:buClrTx/>
              <a:buSzTx/>
              <a:buFontTx/>
              <a:buNone/>
              <a:tabLst/>
              <a:defRPr/>
            </a:pPr>
            <a:endParaRPr kumimoji="0" lang="en-US" sz="3099" b="0" i="0" u="none" strike="noStrike" kern="1200" cap="none" spc="0" normalizeH="0" baseline="0" noProof="0">
              <a:ln>
                <a:noFill/>
              </a:ln>
              <a:solidFill>
                <a:srgbClr val="FFFFFF"/>
              </a:solidFill>
              <a:effectLst/>
              <a:uLnTx/>
              <a:uFillTx/>
              <a:latin typeface="Rubik"/>
              <a:ea typeface="Rubik"/>
              <a:cs typeface="Rubik"/>
              <a:sym typeface="Rubik"/>
            </a:endParaRPr>
          </a:p>
          <a:p>
            <a:pPr marL="0" marR="0" lvl="0" indent="0" algn="l" defTabSz="914400" rtl="0" eaLnBrk="1" fontAlgn="auto" latinLnBrk="0" hangingPunct="1">
              <a:lnSpc>
                <a:spcPts val="4339"/>
              </a:lnSpc>
              <a:spcBef>
                <a:spcPts val="0"/>
              </a:spcBef>
              <a:spcAft>
                <a:spcPts val="0"/>
              </a:spcAft>
              <a:buClrTx/>
              <a:buSzTx/>
              <a:buFontTx/>
              <a:buNone/>
              <a:tabLst/>
              <a:defRPr/>
            </a:pPr>
            <a:r>
              <a:rPr kumimoji="0" lang="en-US" sz="3099" b="0" i="0" u="none" strike="noStrike" kern="1200" cap="none" spc="0" normalizeH="0" baseline="0" noProof="0">
                <a:ln>
                  <a:noFill/>
                </a:ln>
                <a:solidFill>
                  <a:srgbClr val="FFFFFF"/>
                </a:solidFill>
                <a:effectLst/>
                <a:uLnTx/>
                <a:uFillTx/>
                <a:latin typeface="Rubik"/>
                <a:ea typeface="Rubik"/>
                <a:cs typeface="Rubik"/>
                <a:sym typeface="Rubik"/>
              </a:rPr>
              <a:t>EM Consultant</a:t>
            </a:r>
          </a:p>
          <a:p>
            <a:pPr marL="0" marR="0" lvl="0" indent="0" algn="l" defTabSz="914400" rtl="0" eaLnBrk="1" fontAlgn="auto" latinLnBrk="0" hangingPunct="1">
              <a:lnSpc>
                <a:spcPts val="4339"/>
              </a:lnSpc>
              <a:spcBef>
                <a:spcPts val="0"/>
              </a:spcBef>
              <a:spcAft>
                <a:spcPts val="0"/>
              </a:spcAft>
              <a:buClrTx/>
              <a:buSzTx/>
              <a:buFontTx/>
              <a:buNone/>
              <a:tabLst/>
              <a:defRPr/>
            </a:pPr>
            <a:r>
              <a:rPr kumimoji="0" lang="en-US" sz="3099" b="0" i="0" u="none" strike="noStrike" kern="1200" cap="none" spc="0" normalizeH="0" baseline="0" noProof="0">
                <a:ln>
                  <a:noFill/>
                </a:ln>
                <a:solidFill>
                  <a:srgbClr val="FFFFFF"/>
                </a:solidFill>
                <a:effectLst/>
                <a:uLnTx/>
                <a:uFillTx/>
                <a:latin typeface="Rubik"/>
                <a:ea typeface="Rubik"/>
                <a:cs typeface="Rubik"/>
                <a:sym typeface="Rubik"/>
              </a:rPr>
              <a:t>HAPevolve / Health Care Preparedness Solutions</a:t>
            </a:r>
          </a:p>
          <a:p>
            <a:pPr marL="0" marR="0" lvl="0" indent="0" algn="l" defTabSz="914400" rtl="0" eaLnBrk="1" fontAlgn="auto" latinLnBrk="0" hangingPunct="1">
              <a:lnSpc>
                <a:spcPts val="4339"/>
              </a:lnSpc>
              <a:spcBef>
                <a:spcPts val="0"/>
              </a:spcBef>
              <a:spcAft>
                <a:spcPts val="0"/>
              </a:spcAft>
              <a:buClrTx/>
              <a:buSzTx/>
              <a:buFontTx/>
              <a:buNone/>
              <a:tabLst/>
              <a:defRPr/>
            </a:pPr>
            <a:endParaRPr kumimoji="0" lang="en-US" sz="3099" b="0" i="0" u="none" strike="noStrike" kern="1200" cap="none" spc="0" normalizeH="0" baseline="0" noProof="0">
              <a:ln>
                <a:noFill/>
              </a:ln>
              <a:solidFill>
                <a:srgbClr val="FFFFFF"/>
              </a:solidFill>
              <a:effectLst/>
              <a:uLnTx/>
              <a:uFillTx/>
              <a:latin typeface="Rubik"/>
              <a:ea typeface="Rubik"/>
              <a:cs typeface="Rubik"/>
              <a:sym typeface="Rubik"/>
            </a:endParaRPr>
          </a:p>
          <a:p>
            <a:pPr marL="0" marR="0" lvl="0" indent="0" algn="l" defTabSz="914400" rtl="0" eaLnBrk="1" fontAlgn="auto" latinLnBrk="0" hangingPunct="1">
              <a:lnSpc>
                <a:spcPts val="4339"/>
              </a:lnSpc>
              <a:spcBef>
                <a:spcPts val="0"/>
              </a:spcBef>
              <a:spcAft>
                <a:spcPts val="0"/>
              </a:spcAft>
              <a:buClrTx/>
              <a:buSzTx/>
              <a:buFontTx/>
              <a:buNone/>
              <a:tabLst/>
              <a:defRPr/>
            </a:pPr>
            <a:r>
              <a:rPr kumimoji="0" lang="en-US" sz="3099" b="0" i="0" u="none" strike="noStrike" kern="1200" cap="none" spc="0" normalizeH="0" baseline="0" noProof="0">
                <a:ln>
                  <a:noFill/>
                </a:ln>
                <a:solidFill>
                  <a:srgbClr val="FFFFFF"/>
                </a:solidFill>
                <a:effectLst/>
                <a:uLnTx/>
                <a:uFillTx/>
                <a:latin typeface="Rubik"/>
                <a:ea typeface="Rubik"/>
                <a:cs typeface="Rubik"/>
                <a:sym typeface="Rubik"/>
              </a:rPr>
              <a:t>Education</a:t>
            </a:r>
          </a:p>
          <a:p>
            <a:pPr marL="669288" marR="0" lvl="1" indent="-334644" algn="l" defTabSz="914400" rtl="0" eaLnBrk="1" fontAlgn="auto" latinLnBrk="0" hangingPunct="1">
              <a:lnSpc>
                <a:spcPts val="4339"/>
              </a:lnSpc>
              <a:spcBef>
                <a:spcPts val="0"/>
              </a:spcBef>
              <a:spcAft>
                <a:spcPts val="0"/>
              </a:spcAft>
              <a:buClrTx/>
              <a:buSzTx/>
              <a:buFont typeface="Arial"/>
              <a:buChar char="•"/>
              <a:tabLst/>
              <a:defRPr/>
            </a:pPr>
            <a:r>
              <a:rPr kumimoji="0" lang="en-US" sz="3099" b="0" i="0" u="none" strike="noStrike" kern="1200" cap="none" spc="0" normalizeH="0" baseline="0" noProof="0">
                <a:ln>
                  <a:noFill/>
                </a:ln>
                <a:solidFill>
                  <a:srgbClr val="FFFFFF"/>
                </a:solidFill>
                <a:effectLst/>
                <a:uLnTx/>
                <a:uFillTx/>
                <a:latin typeface="Rubik"/>
                <a:ea typeface="Rubik"/>
                <a:cs typeface="Rubik"/>
                <a:sym typeface="Rubik"/>
              </a:rPr>
              <a:t>Master’s Degree in Public Health, University of West Florida</a:t>
            </a:r>
          </a:p>
          <a:p>
            <a:pPr marL="669288" marR="0" lvl="1" indent="-334644" algn="l" defTabSz="914400" rtl="0" eaLnBrk="1" fontAlgn="auto" latinLnBrk="0" hangingPunct="1">
              <a:lnSpc>
                <a:spcPts val="4339"/>
              </a:lnSpc>
              <a:spcBef>
                <a:spcPct val="0"/>
              </a:spcBef>
              <a:spcAft>
                <a:spcPts val="0"/>
              </a:spcAft>
              <a:buClrTx/>
              <a:buSzTx/>
              <a:buFont typeface="Arial"/>
              <a:buChar char="•"/>
              <a:tabLst/>
              <a:defRPr/>
            </a:pPr>
            <a:r>
              <a:rPr kumimoji="0" lang="en-US" sz="3099" b="0" i="0" u="none" strike="noStrike" kern="1200" cap="none" spc="0" normalizeH="0" baseline="0" noProof="0">
                <a:ln>
                  <a:noFill/>
                </a:ln>
                <a:solidFill>
                  <a:srgbClr val="FFFFFF"/>
                </a:solidFill>
                <a:effectLst/>
                <a:uLnTx/>
                <a:uFillTx/>
                <a:latin typeface="Rubik"/>
                <a:ea typeface="Rubik"/>
                <a:cs typeface="Rubik"/>
                <a:sym typeface="Rubik"/>
              </a:rPr>
              <a:t>Alumnus of the US Dept of Homeland Security Center for Domestic Preparedness, Anniston, AL</a:t>
            </a:r>
          </a:p>
          <a:p>
            <a:pPr marL="669288" marR="0" lvl="1" indent="-334644" algn="l" defTabSz="914400" rtl="0" eaLnBrk="1" fontAlgn="auto" latinLnBrk="0" hangingPunct="1">
              <a:lnSpc>
                <a:spcPts val="4339"/>
              </a:lnSpc>
              <a:spcBef>
                <a:spcPct val="0"/>
              </a:spcBef>
              <a:spcAft>
                <a:spcPts val="0"/>
              </a:spcAft>
              <a:buClrTx/>
              <a:buSzTx/>
              <a:buFont typeface="Arial"/>
              <a:buChar char="•"/>
              <a:tabLst/>
              <a:defRPr/>
            </a:pPr>
            <a:r>
              <a:rPr kumimoji="0" lang="en-US" sz="3099" b="0" i="0" u="none" strike="noStrike" kern="1200" cap="none" spc="0" normalizeH="0" baseline="0" noProof="0">
                <a:ln>
                  <a:noFill/>
                </a:ln>
                <a:solidFill>
                  <a:srgbClr val="FFFFFF"/>
                </a:solidFill>
                <a:effectLst/>
                <a:uLnTx/>
                <a:uFillTx/>
                <a:latin typeface="Rubik"/>
                <a:ea typeface="Rubik"/>
                <a:cs typeface="Rubik"/>
                <a:sym typeface="Rubik"/>
              </a:rPr>
              <a:t>Current Master Exercise Practitioner Program (MEPP) student (eventually?)</a:t>
            </a:r>
          </a:p>
          <a:p>
            <a:pPr marL="0" marR="0" lvl="0" indent="0" algn="l" defTabSz="914400" rtl="0" eaLnBrk="1" fontAlgn="auto" latinLnBrk="0" hangingPunct="1">
              <a:lnSpc>
                <a:spcPts val="4339"/>
              </a:lnSpc>
              <a:spcBef>
                <a:spcPct val="0"/>
              </a:spcBef>
              <a:spcAft>
                <a:spcPts val="0"/>
              </a:spcAft>
              <a:buClrTx/>
              <a:buSzTx/>
              <a:buFontTx/>
              <a:buNone/>
              <a:tabLst/>
              <a:defRPr/>
            </a:pPr>
            <a:endParaRPr kumimoji="0" lang="en-US" sz="3099" b="0" i="0" u="none" strike="noStrike" kern="1200" cap="none" spc="0" normalizeH="0" baseline="0" noProof="0">
              <a:ln>
                <a:noFill/>
              </a:ln>
              <a:solidFill>
                <a:srgbClr val="FFFFFF"/>
              </a:solidFill>
              <a:effectLst/>
              <a:uLnTx/>
              <a:uFillTx/>
              <a:latin typeface="Rubik"/>
              <a:ea typeface="Rubik"/>
              <a:cs typeface="Rubik"/>
              <a:sym typeface="Rubik"/>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191895" y="6254718"/>
            <a:ext cx="2203608" cy="1721569"/>
          </a:xfrm>
          <a:custGeom>
            <a:avLst/>
            <a:gdLst/>
            <a:ahLst/>
            <a:cxnLst/>
            <a:rect l="l" t="t" r="r" b="b"/>
            <a:pathLst>
              <a:path w="2203608" h="1721569">
                <a:moveTo>
                  <a:pt x="0" y="0"/>
                </a:moveTo>
                <a:lnTo>
                  <a:pt x="2203608" y="0"/>
                </a:lnTo>
                <a:lnTo>
                  <a:pt x="2203608" y="1721569"/>
                </a:lnTo>
                <a:lnTo>
                  <a:pt x="0" y="17215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985183" y="-1112440"/>
            <a:ext cx="19737779" cy="12511881"/>
            <a:chOff x="0" y="0"/>
            <a:chExt cx="9241648" cy="5858329"/>
          </a:xfrm>
        </p:grpSpPr>
        <p:sp>
          <p:nvSpPr>
            <p:cNvPr id="5" name="Freeform 5"/>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rot="-2162019" flipH="1">
            <a:off x="-1527887" y="-2424468"/>
            <a:ext cx="5633746" cy="5633746"/>
          </a:xfrm>
          <a:custGeom>
            <a:avLst/>
            <a:gdLst/>
            <a:ahLst/>
            <a:cxnLst/>
            <a:rect l="l" t="t" r="r" b="b"/>
            <a:pathLst>
              <a:path w="5633746" h="5633746">
                <a:moveTo>
                  <a:pt x="5633746" y="0"/>
                </a:moveTo>
                <a:lnTo>
                  <a:pt x="0" y="0"/>
                </a:lnTo>
                <a:lnTo>
                  <a:pt x="0" y="5633746"/>
                </a:lnTo>
                <a:lnTo>
                  <a:pt x="5633746" y="5633746"/>
                </a:lnTo>
                <a:lnTo>
                  <a:pt x="563374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11244818" y="3415102"/>
            <a:ext cx="6301369" cy="3456796"/>
            <a:chOff x="0" y="0"/>
            <a:chExt cx="1481647" cy="812800"/>
          </a:xfrm>
        </p:grpSpPr>
        <p:sp>
          <p:nvSpPr>
            <p:cNvPr id="9" name="Freeform 9"/>
            <p:cNvSpPr/>
            <p:nvPr/>
          </p:nvSpPr>
          <p:spPr>
            <a:xfrm>
              <a:off x="0" y="0"/>
              <a:ext cx="1481647" cy="812800"/>
            </a:xfrm>
            <a:custGeom>
              <a:avLst/>
              <a:gdLst/>
              <a:ahLst/>
              <a:cxnLst/>
              <a:rect l="l" t="t" r="r" b="b"/>
              <a:pathLst>
                <a:path w="1481647" h="812800">
                  <a:moveTo>
                    <a:pt x="34401" y="0"/>
                  </a:moveTo>
                  <a:lnTo>
                    <a:pt x="1447246" y="0"/>
                  </a:lnTo>
                  <a:cubicBezTo>
                    <a:pt x="1456370" y="0"/>
                    <a:pt x="1465120" y="3624"/>
                    <a:pt x="1471571" y="10076"/>
                  </a:cubicBezTo>
                  <a:cubicBezTo>
                    <a:pt x="1478023" y="16527"/>
                    <a:pt x="1481647" y="25277"/>
                    <a:pt x="1481647" y="34401"/>
                  </a:cubicBezTo>
                  <a:lnTo>
                    <a:pt x="1481647" y="778399"/>
                  </a:lnTo>
                  <a:cubicBezTo>
                    <a:pt x="1481647" y="797398"/>
                    <a:pt x="1466245" y="812800"/>
                    <a:pt x="1447246" y="812800"/>
                  </a:cubicBezTo>
                  <a:lnTo>
                    <a:pt x="34401" y="812800"/>
                  </a:lnTo>
                  <a:cubicBezTo>
                    <a:pt x="15402" y="812800"/>
                    <a:pt x="0" y="797398"/>
                    <a:pt x="0" y="778399"/>
                  </a:cubicBezTo>
                  <a:lnTo>
                    <a:pt x="0" y="34401"/>
                  </a:lnTo>
                  <a:cubicBezTo>
                    <a:pt x="0" y="15402"/>
                    <a:pt x="15402" y="0"/>
                    <a:pt x="34401" y="0"/>
                  </a:cubicBezTo>
                  <a:close/>
                </a:path>
              </a:pathLst>
            </a:custGeom>
            <a:blipFill>
              <a:blip r:embed="rId8"/>
              <a:stretch>
                <a:fillRect t="-1458" b="-1458"/>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rot="10178478">
            <a:off x="8527452" y="3315712"/>
            <a:ext cx="12338178" cy="8174043"/>
          </a:xfrm>
          <a:custGeom>
            <a:avLst/>
            <a:gdLst/>
            <a:ahLst/>
            <a:cxnLst/>
            <a:rect l="l" t="t" r="r" b="b"/>
            <a:pathLst>
              <a:path w="12338178" h="8174043">
                <a:moveTo>
                  <a:pt x="0" y="0"/>
                </a:moveTo>
                <a:lnTo>
                  <a:pt x="12338177" y="0"/>
                </a:lnTo>
                <a:lnTo>
                  <a:pt x="12338177" y="8174042"/>
                </a:lnTo>
                <a:lnTo>
                  <a:pt x="0" y="8174042"/>
                </a:lnTo>
                <a:lnTo>
                  <a:pt x="0" y="0"/>
                </a:lnTo>
                <a:close/>
              </a:path>
            </a:pathLst>
          </a:custGeom>
          <a:blipFill>
            <a:blip r:embed="rId9">
              <a:alphaModFix amt="53000"/>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8219443" y="-34138"/>
            <a:ext cx="12352120" cy="8229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1166519" y="2551575"/>
            <a:ext cx="8497516" cy="6088548"/>
            <a:chOff x="0" y="0"/>
            <a:chExt cx="2659166" cy="1905317"/>
          </a:xfrm>
        </p:grpSpPr>
        <p:sp>
          <p:nvSpPr>
            <p:cNvPr id="13" name="Freeform 13"/>
            <p:cNvSpPr/>
            <p:nvPr/>
          </p:nvSpPr>
          <p:spPr>
            <a:xfrm>
              <a:off x="0" y="0"/>
              <a:ext cx="2659166" cy="1905316"/>
            </a:xfrm>
            <a:custGeom>
              <a:avLst/>
              <a:gdLst/>
              <a:ahLst/>
              <a:cxnLst/>
              <a:rect l="l" t="t" r="r" b="b"/>
              <a:pathLst>
                <a:path w="2659166" h="1905316">
                  <a:moveTo>
                    <a:pt x="91108" y="0"/>
                  </a:moveTo>
                  <a:lnTo>
                    <a:pt x="2568058" y="0"/>
                  </a:lnTo>
                  <a:cubicBezTo>
                    <a:pt x="2618375" y="0"/>
                    <a:pt x="2659166" y="40790"/>
                    <a:pt x="2659166" y="91108"/>
                  </a:cubicBezTo>
                  <a:lnTo>
                    <a:pt x="2659166" y="1814208"/>
                  </a:lnTo>
                  <a:cubicBezTo>
                    <a:pt x="2659166" y="1838372"/>
                    <a:pt x="2649567" y="1861545"/>
                    <a:pt x="2632481" y="1878631"/>
                  </a:cubicBezTo>
                  <a:cubicBezTo>
                    <a:pt x="2615395" y="1895718"/>
                    <a:pt x="2592221" y="1905316"/>
                    <a:pt x="2568058" y="1905316"/>
                  </a:cubicBezTo>
                  <a:lnTo>
                    <a:pt x="91108" y="1905316"/>
                  </a:lnTo>
                  <a:cubicBezTo>
                    <a:pt x="66945" y="1905316"/>
                    <a:pt x="43771" y="1895718"/>
                    <a:pt x="26685" y="1878631"/>
                  </a:cubicBezTo>
                  <a:cubicBezTo>
                    <a:pt x="9599" y="1861545"/>
                    <a:pt x="0" y="1838372"/>
                    <a:pt x="0" y="1814208"/>
                  </a:cubicBezTo>
                  <a:lnTo>
                    <a:pt x="0" y="91108"/>
                  </a:lnTo>
                  <a:cubicBezTo>
                    <a:pt x="0" y="66945"/>
                    <a:pt x="9599" y="43771"/>
                    <a:pt x="26685" y="26685"/>
                  </a:cubicBezTo>
                  <a:cubicBezTo>
                    <a:pt x="43771" y="9599"/>
                    <a:pt x="66945" y="0"/>
                    <a:pt x="91108" y="0"/>
                  </a:cubicBezTo>
                  <a:close/>
                </a:path>
              </a:pathLst>
            </a:custGeom>
            <a:gradFill rotWithShape="1">
              <a:gsLst>
                <a:gs pos="0">
                  <a:srgbClr val="2491B9">
                    <a:alpha val="100000"/>
                  </a:srgbClr>
                </a:gs>
                <a:gs pos="100000">
                  <a:srgbClr val="0D3E63">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19050"/>
              <a:ext cx="2659166" cy="1886267"/>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1166519" y="1367403"/>
            <a:ext cx="7717187" cy="1184172"/>
          </a:xfrm>
          <a:prstGeom prst="rect">
            <a:avLst/>
          </a:prstGeom>
        </p:spPr>
        <p:txBody>
          <a:bodyPr lIns="0" tIns="0" rIns="0" bIns="0" rtlCol="0" anchor="t">
            <a:spAutoFit/>
          </a:bodyPr>
          <a:lstStyle/>
          <a:p>
            <a:pPr marL="0" marR="0" lvl="0" indent="0" algn="l" defTabSz="914400" rtl="0" eaLnBrk="1" fontAlgn="auto" latinLnBrk="0" hangingPunct="1">
              <a:lnSpc>
                <a:spcPts val="9709"/>
              </a:lnSpc>
              <a:spcBef>
                <a:spcPct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Session Goals</a:t>
            </a:r>
          </a:p>
        </p:txBody>
      </p:sp>
      <p:sp>
        <p:nvSpPr>
          <p:cNvPr id="16" name="TextBox 16"/>
          <p:cNvSpPr txBox="1"/>
          <p:nvPr/>
        </p:nvSpPr>
        <p:spPr>
          <a:xfrm>
            <a:off x="1028700" y="2866390"/>
            <a:ext cx="8434113" cy="5477510"/>
          </a:xfrm>
          <a:prstGeom prst="rect">
            <a:avLst/>
          </a:prstGeom>
        </p:spPr>
        <p:txBody>
          <a:bodyPr lIns="0" tIns="0" rIns="0" bIns="0" rtlCol="0" anchor="t">
            <a:spAutoFit/>
          </a:bodyPr>
          <a:lstStyle/>
          <a:p>
            <a:pPr marL="561339" marR="0" lvl="1" indent="-280669" algn="l" defTabSz="914400" rtl="0" eaLnBrk="1" fontAlgn="auto" latinLnBrk="0" hangingPunct="1">
              <a:lnSpc>
                <a:spcPts val="3639"/>
              </a:lnSpc>
              <a:spcBef>
                <a:spcPts val="0"/>
              </a:spcBef>
              <a:spcAft>
                <a:spcPts val="0"/>
              </a:spcAft>
              <a:buClrTx/>
              <a:buSzTx/>
              <a:buFont typeface="Arial"/>
              <a:buChar char="•"/>
              <a:tabLst/>
              <a:defRPr/>
            </a:pPr>
            <a:r>
              <a:rPr kumimoji="0" lang="en-US" sz="2599" b="1" i="0" u="none" strike="noStrike" kern="1200" cap="none" spc="0" normalizeH="0" baseline="0" noProof="0">
                <a:ln>
                  <a:noFill/>
                </a:ln>
                <a:solidFill>
                  <a:srgbClr val="FFFFFF"/>
                </a:solidFill>
                <a:effectLst/>
                <a:uLnTx/>
                <a:uFillTx/>
                <a:latin typeface="Rubik Medium"/>
                <a:ea typeface="Rubik Medium"/>
                <a:cs typeface="Rubik Medium"/>
                <a:sym typeface="Rubik Medium"/>
              </a:rPr>
              <a:t>Examine the benefits and operational processes associated with the use of artificial intelligence (AI) and machine learning.</a:t>
            </a:r>
          </a:p>
          <a:p>
            <a:pPr marL="0" marR="0" lvl="0" indent="0" algn="l" defTabSz="914400" rtl="0" eaLnBrk="1" fontAlgn="auto" latinLnBrk="0" hangingPunct="1">
              <a:lnSpc>
                <a:spcPts val="3639"/>
              </a:lnSpc>
              <a:spcBef>
                <a:spcPts val="0"/>
              </a:spcBef>
              <a:spcAft>
                <a:spcPts val="0"/>
              </a:spcAft>
              <a:buClrTx/>
              <a:buSzTx/>
              <a:buFontTx/>
              <a:buNone/>
              <a:tabLst/>
              <a:defRPr/>
            </a:pPr>
            <a:endParaRPr kumimoji="0" lang="en-US" sz="2599" b="1" i="0" u="none" strike="noStrike" kern="1200" cap="none" spc="0" normalizeH="0" baseline="0" noProof="0">
              <a:ln>
                <a:noFill/>
              </a:ln>
              <a:solidFill>
                <a:srgbClr val="FFFFFF"/>
              </a:solidFill>
              <a:effectLst/>
              <a:uLnTx/>
              <a:uFillTx/>
              <a:latin typeface="Rubik Medium"/>
              <a:ea typeface="Rubik Medium"/>
              <a:cs typeface="Rubik Medium"/>
              <a:sym typeface="Rubik Medium"/>
            </a:endParaRPr>
          </a:p>
          <a:p>
            <a:pPr marL="561339" marR="0" lvl="1" indent="-280669" algn="l" defTabSz="914400" rtl="0" eaLnBrk="1" fontAlgn="auto" latinLnBrk="0" hangingPunct="1">
              <a:lnSpc>
                <a:spcPts val="3639"/>
              </a:lnSpc>
              <a:spcBef>
                <a:spcPts val="0"/>
              </a:spcBef>
              <a:spcAft>
                <a:spcPts val="0"/>
              </a:spcAft>
              <a:buClrTx/>
              <a:buSzTx/>
              <a:buFont typeface="Arial"/>
              <a:buChar char="•"/>
              <a:tabLst/>
              <a:defRPr/>
            </a:pPr>
            <a:r>
              <a:rPr kumimoji="0" lang="en-US" sz="2599" b="1" i="0" u="none" strike="noStrike" kern="1200" cap="none" spc="0" normalizeH="0" baseline="0" noProof="0">
                <a:ln>
                  <a:noFill/>
                </a:ln>
                <a:solidFill>
                  <a:srgbClr val="FFFFFF"/>
                </a:solidFill>
                <a:effectLst/>
                <a:uLnTx/>
                <a:uFillTx/>
                <a:latin typeface="Rubik Medium"/>
                <a:ea typeface="Rubik Medium"/>
                <a:cs typeface="Rubik Medium"/>
                <a:sym typeface="Rubik Medium"/>
              </a:rPr>
              <a:t>Present real-world use of AI and machine learning within healthcare settings.</a:t>
            </a:r>
          </a:p>
          <a:p>
            <a:pPr marL="0" marR="0" lvl="0" indent="0" algn="l" defTabSz="914400" rtl="0" eaLnBrk="1" fontAlgn="auto" latinLnBrk="0" hangingPunct="1">
              <a:lnSpc>
                <a:spcPts val="3639"/>
              </a:lnSpc>
              <a:spcBef>
                <a:spcPts val="0"/>
              </a:spcBef>
              <a:spcAft>
                <a:spcPts val="0"/>
              </a:spcAft>
              <a:buClrTx/>
              <a:buSzTx/>
              <a:buFontTx/>
              <a:buNone/>
              <a:tabLst/>
              <a:defRPr/>
            </a:pPr>
            <a:endParaRPr kumimoji="0" lang="en-US" sz="2599" b="1" i="0" u="none" strike="noStrike" kern="1200" cap="none" spc="0" normalizeH="0" baseline="0" noProof="0">
              <a:ln>
                <a:noFill/>
              </a:ln>
              <a:solidFill>
                <a:srgbClr val="FFFFFF"/>
              </a:solidFill>
              <a:effectLst/>
              <a:uLnTx/>
              <a:uFillTx/>
              <a:latin typeface="Rubik Medium"/>
              <a:ea typeface="Rubik Medium"/>
              <a:cs typeface="Rubik Medium"/>
              <a:sym typeface="Rubik Medium"/>
            </a:endParaRPr>
          </a:p>
          <a:p>
            <a:pPr marL="561339" marR="0" lvl="1" indent="-280669" algn="l" defTabSz="914400" rtl="0" eaLnBrk="1" fontAlgn="auto" latinLnBrk="0" hangingPunct="1">
              <a:lnSpc>
                <a:spcPts val="3639"/>
              </a:lnSpc>
              <a:spcBef>
                <a:spcPts val="0"/>
              </a:spcBef>
              <a:spcAft>
                <a:spcPts val="0"/>
              </a:spcAft>
              <a:buClrTx/>
              <a:buSzTx/>
              <a:buFont typeface="Arial"/>
              <a:buChar char="•"/>
              <a:tabLst/>
              <a:defRPr/>
            </a:pPr>
            <a:r>
              <a:rPr kumimoji="0" lang="en-US" sz="2599" b="1" i="0" u="none" strike="noStrike" kern="1200" cap="none" spc="0" normalizeH="0" baseline="0" noProof="0">
                <a:ln>
                  <a:noFill/>
                </a:ln>
                <a:solidFill>
                  <a:srgbClr val="FFFFFF"/>
                </a:solidFill>
                <a:effectLst/>
                <a:uLnTx/>
                <a:uFillTx/>
                <a:latin typeface="Rubik Medium"/>
                <a:ea typeface="Rubik Medium"/>
                <a:cs typeface="Rubik Medium"/>
                <a:sym typeface="Rubik Medium"/>
              </a:rPr>
              <a:t>Evaluate the ethical and operational risks as well as challenges associated with AI adoption.</a:t>
            </a:r>
          </a:p>
          <a:p>
            <a:pPr marL="0" marR="0" lvl="0" indent="0" algn="l" defTabSz="914400" rtl="0" eaLnBrk="1" fontAlgn="auto" latinLnBrk="0" hangingPunct="1">
              <a:lnSpc>
                <a:spcPts val="3639"/>
              </a:lnSpc>
              <a:spcBef>
                <a:spcPts val="0"/>
              </a:spcBef>
              <a:spcAft>
                <a:spcPts val="0"/>
              </a:spcAft>
              <a:buClrTx/>
              <a:buSzTx/>
              <a:buFontTx/>
              <a:buNone/>
              <a:tabLst/>
              <a:defRPr/>
            </a:pPr>
            <a:endParaRPr kumimoji="0" lang="en-US" sz="2599" b="1" i="0" u="none" strike="noStrike" kern="1200" cap="none" spc="0" normalizeH="0" baseline="0" noProof="0">
              <a:ln>
                <a:noFill/>
              </a:ln>
              <a:solidFill>
                <a:srgbClr val="FFFFFF"/>
              </a:solidFill>
              <a:effectLst/>
              <a:uLnTx/>
              <a:uFillTx/>
              <a:latin typeface="Rubik Medium"/>
              <a:ea typeface="Rubik Medium"/>
              <a:cs typeface="Rubik Medium"/>
              <a:sym typeface="Rubik Medium"/>
            </a:endParaRPr>
          </a:p>
          <a:p>
            <a:pPr marL="561339" marR="0" lvl="1" indent="-280669" algn="l" defTabSz="914400" rtl="0" eaLnBrk="1" fontAlgn="auto" latinLnBrk="0" hangingPunct="1">
              <a:lnSpc>
                <a:spcPts val="3639"/>
              </a:lnSpc>
              <a:spcBef>
                <a:spcPts val="0"/>
              </a:spcBef>
              <a:spcAft>
                <a:spcPts val="0"/>
              </a:spcAft>
              <a:buClrTx/>
              <a:buSzTx/>
              <a:buFont typeface="Arial"/>
              <a:buChar char="•"/>
              <a:tabLst/>
              <a:defRPr/>
            </a:pPr>
            <a:r>
              <a:rPr kumimoji="0" lang="en-US" sz="2599" b="1" i="0" u="none" strike="noStrike" kern="1200" cap="none" spc="0" normalizeH="0" baseline="0" noProof="0">
                <a:ln>
                  <a:noFill/>
                </a:ln>
                <a:solidFill>
                  <a:srgbClr val="FFFFFF"/>
                </a:solidFill>
                <a:effectLst/>
                <a:uLnTx/>
                <a:uFillTx/>
                <a:latin typeface="Rubik Medium"/>
                <a:ea typeface="Rubik Medium"/>
                <a:cs typeface="Rubik Medium"/>
                <a:sym typeface="Rubik Medium"/>
              </a:rPr>
              <a:t>Explore anticipated future applications of AI in healthcare emergency management.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770918" y="-490246"/>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596576" y="3512020"/>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8018438" y="3991350"/>
            <a:ext cx="1079534" cy="107953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666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8254831" y="4289556"/>
            <a:ext cx="606747" cy="483122"/>
          </a:xfrm>
          <a:custGeom>
            <a:avLst/>
            <a:gdLst/>
            <a:ahLst/>
            <a:cxnLst/>
            <a:rect l="l" t="t" r="r" b="b"/>
            <a:pathLst>
              <a:path w="606747" h="483122">
                <a:moveTo>
                  <a:pt x="0" y="0"/>
                </a:moveTo>
                <a:lnTo>
                  <a:pt x="606747" y="0"/>
                </a:lnTo>
                <a:lnTo>
                  <a:pt x="606747" y="483122"/>
                </a:lnTo>
                <a:lnTo>
                  <a:pt x="0" y="483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8018438" y="6477028"/>
            <a:ext cx="1079534" cy="107953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666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8254831" y="6813964"/>
            <a:ext cx="556021" cy="742598"/>
          </a:xfrm>
          <a:custGeom>
            <a:avLst/>
            <a:gdLst/>
            <a:ahLst/>
            <a:cxnLst/>
            <a:rect l="l" t="t" r="r" b="b"/>
            <a:pathLst>
              <a:path w="556021" h="742598">
                <a:moveTo>
                  <a:pt x="0" y="0"/>
                </a:moveTo>
                <a:lnTo>
                  <a:pt x="556021" y="0"/>
                </a:lnTo>
                <a:lnTo>
                  <a:pt x="556021" y="742598"/>
                </a:lnTo>
                <a:lnTo>
                  <a:pt x="0" y="742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8159542" y="1246396"/>
            <a:ext cx="4303324" cy="1184172"/>
          </a:xfrm>
          <a:prstGeom prst="rect">
            <a:avLst/>
          </a:prstGeom>
        </p:spPr>
        <p:txBody>
          <a:bodyPr lIns="0" tIns="0" rIns="0" bIns="0" rtlCol="0" anchor="t">
            <a:spAutoFit/>
          </a:bodyPr>
          <a:lstStyle/>
          <a:p>
            <a:pPr marL="0" marR="0" lvl="0" indent="0" algn="l" defTabSz="914400" rtl="0" eaLnBrk="1" fontAlgn="auto" latinLnBrk="0" hangingPunct="1">
              <a:lnSpc>
                <a:spcPts val="9709"/>
              </a:lnSpc>
              <a:spcBef>
                <a:spcPct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Types of</a:t>
            </a:r>
          </a:p>
        </p:txBody>
      </p:sp>
      <p:sp>
        <p:nvSpPr>
          <p:cNvPr id="16" name="TextBox 16"/>
          <p:cNvSpPr txBox="1"/>
          <p:nvPr/>
        </p:nvSpPr>
        <p:spPr>
          <a:xfrm>
            <a:off x="8159542" y="2228533"/>
            <a:ext cx="8606648" cy="1181966"/>
          </a:xfrm>
          <a:prstGeom prst="rect">
            <a:avLst/>
          </a:prstGeom>
        </p:spPr>
        <p:txBody>
          <a:bodyPr lIns="0" tIns="0" rIns="0" bIns="0" rtlCol="0" anchor="t">
            <a:spAutoFit/>
          </a:bodyPr>
          <a:lstStyle/>
          <a:p>
            <a:pPr marL="0" marR="0" lvl="0" indent="0" algn="l" defTabSz="914400" rtl="0" eaLnBrk="1" fontAlgn="auto" latinLnBrk="0" hangingPunct="1">
              <a:lnSpc>
                <a:spcPts val="9689"/>
              </a:lnSpc>
              <a:spcBef>
                <a:spcPct val="0"/>
              </a:spcBef>
              <a:spcAft>
                <a:spcPts val="0"/>
              </a:spcAft>
              <a:buClrTx/>
              <a:buSzTx/>
              <a:buFontTx/>
              <a:buNone/>
              <a:tabLst/>
              <a:defRPr/>
            </a:pPr>
            <a:r>
              <a:rPr kumimoji="0" lang="en-US" sz="6921" b="0" i="0" u="none" strike="noStrike" kern="1200" cap="none" spc="0" normalizeH="0" baseline="0" noProof="0">
                <a:ln>
                  <a:noFill/>
                </a:ln>
                <a:solidFill>
                  <a:srgbClr val="FFFFFF"/>
                </a:solidFill>
                <a:effectLst/>
                <a:uLnTx/>
                <a:uFillTx/>
                <a:latin typeface="Rubik"/>
                <a:ea typeface="Rubik"/>
                <a:cs typeface="Rubik"/>
                <a:sym typeface="Rubik"/>
              </a:rPr>
              <a:t>Artificial Intelligence</a:t>
            </a:r>
          </a:p>
        </p:txBody>
      </p:sp>
      <p:sp>
        <p:nvSpPr>
          <p:cNvPr id="17" name="TextBox 17"/>
          <p:cNvSpPr txBox="1"/>
          <p:nvPr/>
        </p:nvSpPr>
        <p:spPr>
          <a:xfrm>
            <a:off x="9595380" y="4075305"/>
            <a:ext cx="4676972" cy="4813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Narrow (Weak) AI</a:t>
            </a:r>
          </a:p>
        </p:txBody>
      </p:sp>
      <p:sp>
        <p:nvSpPr>
          <p:cNvPr id="18" name="Freeform 18"/>
          <p:cNvSpPr/>
          <p:nvPr/>
        </p:nvSpPr>
        <p:spPr>
          <a:xfrm rot="-5400000">
            <a:off x="1399783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1307462" y="1379746"/>
            <a:ext cx="5977550" cy="5206338"/>
            <a:chOff x="0" y="0"/>
            <a:chExt cx="1405507" cy="1224171"/>
          </a:xfrm>
        </p:grpSpPr>
        <p:sp>
          <p:nvSpPr>
            <p:cNvPr id="20" name="Freeform 20"/>
            <p:cNvSpPr/>
            <p:nvPr/>
          </p:nvSpPr>
          <p:spPr>
            <a:xfrm>
              <a:off x="0" y="0"/>
              <a:ext cx="1405507" cy="1224171"/>
            </a:xfrm>
            <a:custGeom>
              <a:avLst/>
              <a:gdLst/>
              <a:ahLst/>
              <a:cxnLst/>
              <a:rect l="l" t="t" r="r" b="b"/>
              <a:pathLst>
                <a:path w="1405507" h="1224171">
                  <a:moveTo>
                    <a:pt x="68644" y="0"/>
                  </a:moveTo>
                  <a:lnTo>
                    <a:pt x="1336864" y="0"/>
                  </a:lnTo>
                  <a:cubicBezTo>
                    <a:pt x="1374774" y="0"/>
                    <a:pt x="1405507" y="30733"/>
                    <a:pt x="1405507" y="68644"/>
                  </a:cubicBezTo>
                  <a:lnTo>
                    <a:pt x="1405507" y="1155528"/>
                  </a:lnTo>
                  <a:cubicBezTo>
                    <a:pt x="1405507" y="1193438"/>
                    <a:pt x="1374774" y="1224171"/>
                    <a:pt x="1336864" y="1224171"/>
                  </a:cubicBezTo>
                  <a:lnTo>
                    <a:pt x="68644" y="1224171"/>
                  </a:lnTo>
                  <a:cubicBezTo>
                    <a:pt x="30733" y="1224171"/>
                    <a:pt x="0" y="1193438"/>
                    <a:pt x="0" y="1155528"/>
                  </a:cubicBezTo>
                  <a:lnTo>
                    <a:pt x="0" y="68644"/>
                  </a:lnTo>
                  <a:cubicBezTo>
                    <a:pt x="0" y="30733"/>
                    <a:pt x="30733" y="0"/>
                    <a:pt x="68644" y="0"/>
                  </a:cubicBezTo>
                  <a:close/>
                </a:path>
              </a:pathLst>
            </a:custGeom>
            <a:blipFill>
              <a:blip r:embed="rId12"/>
              <a:stretch>
                <a:fillRect l="-27134" r="-27134"/>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AutoShape 21"/>
          <p:cNvSpPr/>
          <p:nvPr/>
        </p:nvSpPr>
        <p:spPr>
          <a:xfrm flipV="1">
            <a:off x="1429057" y="7199603"/>
            <a:ext cx="0" cy="1868106"/>
          </a:xfrm>
          <a:prstGeom prst="line">
            <a:avLst/>
          </a:prstGeom>
          <a:ln w="571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9595380" y="4619018"/>
            <a:ext cx="7663920" cy="18199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This focuses on performing specific, predetermined tasks extremely well within certain boundaries/rules. Examples are Siri or Alexa.</a:t>
            </a:r>
          </a:p>
        </p:txBody>
      </p:sp>
      <p:sp>
        <p:nvSpPr>
          <p:cNvPr id="23" name="TextBox 23"/>
          <p:cNvSpPr txBox="1"/>
          <p:nvPr/>
        </p:nvSpPr>
        <p:spPr>
          <a:xfrm>
            <a:off x="9595380" y="6726648"/>
            <a:ext cx="4676972" cy="4813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General AI</a:t>
            </a:r>
          </a:p>
        </p:txBody>
      </p:sp>
      <p:sp>
        <p:nvSpPr>
          <p:cNvPr id="24" name="TextBox 24"/>
          <p:cNvSpPr txBox="1"/>
          <p:nvPr/>
        </p:nvSpPr>
        <p:spPr>
          <a:xfrm>
            <a:off x="9593272" y="7254510"/>
            <a:ext cx="7663920" cy="27343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It is a theoretical form of AI that matches or exceeds human intelligence across virtually all cognitive tasks. Unlike narrow AI (ANI) designed for specific tasks, AGI can generalize knowledge, learn autonomously, solve novel problems, and adapt to unfamiliar situations similar to a human.</a:t>
            </a:r>
          </a:p>
        </p:txBody>
      </p:sp>
      <p:sp>
        <p:nvSpPr>
          <p:cNvPr id="25" name="TextBox 25"/>
          <p:cNvSpPr txBox="1"/>
          <p:nvPr/>
        </p:nvSpPr>
        <p:spPr>
          <a:xfrm>
            <a:off x="1952932" y="7247799"/>
            <a:ext cx="5332081" cy="13627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Important note: AI is advancing faster than initially thought it would by experts.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63709" y="-416458"/>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596576" y="3512020"/>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425919" y="4653916"/>
            <a:ext cx="1079534" cy="107953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666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662313" y="4793528"/>
            <a:ext cx="556021" cy="742598"/>
          </a:xfrm>
          <a:custGeom>
            <a:avLst/>
            <a:gdLst/>
            <a:ahLst/>
            <a:cxnLst/>
            <a:rect l="l" t="t" r="r" b="b"/>
            <a:pathLst>
              <a:path w="556021" h="742598">
                <a:moveTo>
                  <a:pt x="0" y="0"/>
                </a:moveTo>
                <a:lnTo>
                  <a:pt x="556020" y="0"/>
                </a:lnTo>
                <a:lnTo>
                  <a:pt x="556020" y="742598"/>
                </a:lnTo>
                <a:lnTo>
                  <a:pt x="0" y="742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10052201" y="4659054"/>
            <a:ext cx="1079534" cy="107953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666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0288595" y="4952122"/>
            <a:ext cx="606747" cy="483122"/>
          </a:xfrm>
          <a:custGeom>
            <a:avLst/>
            <a:gdLst/>
            <a:ahLst/>
            <a:cxnLst/>
            <a:rect l="l" t="t" r="r" b="b"/>
            <a:pathLst>
              <a:path w="606747" h="483122">
                <a:moveTo>
                  <a:pt x="0" y="0"/>
                </a:moveTo>
                <a:lnTo>
                  <a:pt x="606747" y="0"/>
                </a:lnTo>
                <a:lnTo>
                  <a:pt x="606747" y="483122"/>
                </a:lnTo>
                <a:lnTo>
                  <a:pt x="0" y="4831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12153056" y="1011936"/>
            <a:ext cx="5273702" cy="3804514"/>
            <a:chOff x="0" y="0"/>
            <a:chExt cx="1240011" cy="894559"/>
          </a:xfrm>
        </p:grpSpPr>
        <p:sp>
          <p:nvSpPr>
            <p:cNvPr id="17" name="Freeform 17"/>
            <p:cNvSpPr/>
            <p:nvPr/>
          </p:nvSpPr>
          <p:spPr>
            <a:xfrm>
              <a:off x="0" y="0"/>
              <a:ext cx="1240011" cy="894559"/>
            </a:xfrm>
            <a:custGeom>
              <a:avLst/>
              <a:gdLst/>
              <a:ahLst/>
              <a:cxnLst/>
              <a:rect l="l" t="t" r="r" b="b"/>
              <a:pathLst>
                <a:path w="1240011" h="894559">
                  <a:moveTo>
                    <a:pt x="77805" y="0"/>
                  </a:moveTo>
                  <a:lnTo>
                    <a:pt x="1162206" y="0"/>
                  </a:lnTo>
                  <a:cubicBezTo>
                    <a:pt x="1182841" y="0"/>
                    <a:pt x="1202631" y="8197"/>
                    <a:pt x="1217222" y="22789"/>
                  </a:cubicBezTo>
                  <a:cubicBezTo>
                    <a:pt x="1231813" y="37380"/>
                    <a:pt x="1240011" y="57170"/>
                    <a:pt x="1240011" y="77805"/>
                  </a:cubicBezTo>
                  <a:lnTo>
                    <a:pt x="1240011" y="816754"/>
                  </a:lnTo>
                  <a:cubicBezTo>
                    <a:pt x="1240011" y="859725"/>
                    <a:pt x="1205176" y="894559"/>
                    <a:pt x="1162206" y="894559"/>
                  </a:cubicBezTo>
                  <a:lnTo>
                    <a:pt x="77805" y="894559"/>
                  </a:lnTo>
                  <a:cubicBezTo>
                    <a:pt x="57170" y="894559"/>
                    <a:pt x="37380" y="886362"/>
                    <a:pt x="22789" y="871771"/>
                  </a:cubicBezTo>
                  <a:cubicBezTo>
                    <a:pt x="8197" y="857179"/>
                    <a:pt x="0" y="837389"/>
                    <a:pt x="0" y="816754"/>
                  </a:cubicBezTo>
                  <a:lnTo>
                    <a:pt x="0" y="77805"/>
                  </a:lnTo>
                  <a:cubicBezTo>
                    <a:pt x="0" y="57170"/>
                    <a:pt x="8197" y="37380"/>
                    <a:pt x="22789" y="22789"/>
                  </a:cubicBezTo>
                  <a:cubicBezTo>
                    <a:pt x="37380" y="8197"/>
                    <a:pt x="57170" y="0"/>
                    <a:pt x="77805" y="0"/>
                  </a:cubicBezTo>
                  <a:close/>
                </a:path>
              </a:pathLst>
            </a:custGeom>
            <a:blipFill>
              <a:blip r:embed="rId12"/>
              <a:stretch>
                <a:fillRect t="-36635" b="-36635"/>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1425919" y="1332480"/>
            <a:ext cx="6472376" cy="1184172"/>
          </a:xfrm>
          <a:prstGeom prst="rect">
            <a:avLst/>
          </a:prstGeom>
        </p:spPr>
        <p:txBody>
          <a:bodyPr lIns="0" tIns="0" rIns="0" bIns="0" rtlCol="0" anchor="t">
            <a:spAutoFit/>
          </a:bodyPr>
          <a:lstStyle/>
          <a:p>
            <a:pPr marL="0" marR="0" lvl="0" indent="0" algn="l" defTabSz="914400" rtl="0" eaLnBrk="1" fontAlgn="auto" latinLnBrk="0" hangingPunct="1">
              <a:lnSpc>
                <a:spcPts val="9709"/>
              </a:lnSpc>
              <a:spcBef>
                <a:spcPct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Benefits of</a:t>
            </a:r>
          </a:p>
        </p:txBody>
      </p:sp>
      <p:sp>
        <p:nvSpPr>
          <p:cNvPr id="19" name="TextBox 19"/>
          <p:cNvSpPr txBox="1"/>
          <p:nvPr/>
        </p:nvSpPr>
        <p:spPr>
          <a:xfrm>
            <a:off x="1425919" y="2314617"/>
            <a:ext cx="9864973" cy="1181966"/>
          </a:xfrm>
          <a:prstGeom prst="rect">
            <a:avLst/>
          </a:prstGeom>
        </p:spPr>
        <p:txBody>
          <a:bodyPr lIns="0" tIns="0" rIns="0" bIns="0" rtlCol="0" anchor="t">
            <a:spAutoFit/>
          </a:bodyPr>
          <a:lstStyle/>
          <a:p>
            <a:pPr marL="0" marR="0" lvl="0" indent="0" algn="l" defTabSz="914400" rtl="0" eaLnBrk="1" fontAlgn="auto" latinLnBrk="0" hangingPunct="1">
              <a:lnSpc>
                <a:spcPts val="9689"/>
              </a:lnSpc>
              <a:spcBef>
                <a:spcPct val="0"/>
              </a:spcBef>
              <a:spcAft>
                <a:spcPts val="0"/>
              </a:spcAft>
              <a:buClrTx/>
              <a:buSzTx/>
              <a:buFontTx/>
              <a:buNone/>
              <a:tabLst/>
              <a:defRPr/>
            </a:pPr>
            <a:r>
              <a:rPr kumimoji="0" lang="en-US" sz="6921" b="0" i="0" u="none" strike="noStrike" kern="1200" cap="none" spc="0" normalizeH="0" baseline="0" noProof="0">
                <a:ln>
                  <a:noFill/>
                </a:ln>
                <a:solidFill>
                  <a:srgbClr val="FFFFFF"/>
                </a:solidFill>
                <a:effectLst/>
                <a:uLnTx/>
                <a:uFillTx/>
                <a:latin typeface="Rubik"/>
                <a:ea typeface="Rubik"/>
                <a:cs typeface="Rubik"/>
                <a:sym typeface="Rubik"/>
              </a:rPr>
              <a:t>Machine Learning in EM</a:t>
            </a:r>
          </a:p>
        </p:txBody>
      </p:sp>
      <p:sp>
        <p:nvSpPr>
          <p:cNvPr id="20" name="TextBox 20"/>
          <p:cNvSpPr txBox="1"/>
          <p:nvPr/>
        </p:nvSpPr>
        <p:spPr>
          <a:xfrm>
            <a:off x="1425919" y="7226890"/>
            <a:ext cx="6706011" cy="18199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ML can analyze historical data, weather patterns, patient trends, and regional risks to forecast emergencies before they happen.</a:t>
            </a:r>
          </a:p>
        </p:txBody>
      </p:sp>
      <p:sp>
        <p:nvSpPr>
          <p:cNvPr id="21" name="TextBox 21"/>
          <p:cNvSpPr txBox="1"/>
          <p:nvPr/>
        </p:nvSpPr>
        <p:spPr>
          <a:xfrm>
            <a:off x="1425919" y="6390675"/>
            <a:ext cx="5350878" cy="4813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Predictive Risk Awareness</a:t>
            </a:r>
          </a:p>
        </p:txBody>
      </p:sp>
      <p:sp>
        <p:nvSpPr>
          <p:cNvPr id="22" name="TextBox 22"/>
          <p:cNvSpPr txBox="1"/>
          <p:nvPr/>
        </p:nvSpPr>
        <p:spPr>
          <a:xfrm>
            <a:off x="10052201" y="7232027"/>
            <a:ext cx="6706011" cy="18199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During an incident, ML can process massive data streams (EHRs, EMS feeds, public health data) and provide actionable insights in real time.</a:t>
            </a:r>
          </a:p>
        </p:txBody>
      </p:sp>
      <p:sp>
        <p:nvSpPr>
          <p:cNvPr id="23" name="TextBox 23"/>
          <p:cNvSpPr txBox="1"/>
          <p:nvPr/>
        </p:nvSpPr>
        <p:spPr>
          <a:xfrm>
            <a:off x="10052201" y="6395813"/>
            <a:ext cx="5636191" cy="4813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Real-Time Decision Support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63709" y="-416458"/>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596576" y="3512020"/>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425919" y="4653916"/>
            <a:ext cx="1079534" cy="107953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666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0052201" y="4659054"/>
            <a:ext cx="1079534" cy="107953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666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0288595" y="4952122"/>
            <a:ext cx="606747" cy="483122"/>
          </a:xfrm>
          <a:custGeom>
            <a:avLst/>
            <a:gdLst/>
            <a:ahLst/>
            <a:cxnLst/>
            <a:rect l="l" t="t" r="r" b="b"/>
            <a:pathLst>
              <a:path w="606747" h="483122">
                <a:moveTo>
                  <a:pt x="0" y="0"/>
                </a:moveTo>
                <a:lnTo>
                  <a:pt x="606747" y="0"/>
                </a:lnTo>
                <a:lnTo>
                  <a:pt x="606747" y="483122"/>
                </a:lnTo>
                <a:lnTo>
                  <a:pt x="0" y="483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12153056" y="1011936"/>
            <a:ext cx="5273702" cy="3804514"/>
            <a:chOff x="0" y="0"/>
            <a:chExt cx="1240011" cy="894559"/>
          </a:xfrm>
        </p:grpSpPr>
        <p:sp>
          <p:nvSpPr>
            <p:cNvPr id="16" name="Freeform 16"/>
            <p:cNvSpPr/>
            <p:nvPr/>
          </p:nvSpPr>
          <p:spPr>
            <a:xfrm>
              <a:off x="0" y="0"/>
              <a:ext cx="1240011" cy="894559"/>
            </a:xfrm>
            <a:custGeom>
              <a:avLst/>
              <a:gdLst/>
              <a:ahLst/>
              <a:cxnLst/>
              <a:rect l="l" t="t" r="r" b="b"/>
              <a:pathLst>
                <a:path w="1240011" h="894559">
                  <a:moveTo>
                    <a:pt x="77805" y="0"/>
                  </a:moveTo>
                  <a:lnTo>
                    <a:pt x="1162206" y="0"/>
                  </a:lnTo>
                  <a:cubicBezTo>
                    <a:pt x="1182841" y="0"/>
                    <a:pt x="1202631" y="8197"/>
                    <a:pt x="1217222" y="22789"/>
                  </a:cubicBezTo>
                  <a:cubicBezTo>
                    <a:pt x="1231813" y="37380"/>
                    <a:pt x="1240011" y="57170"/>
                    <a:pt x="1240011" y="77805"/>
                  </a:cubicBezTo>
                  <a:lnTo>
                    <a:pt x="1240011" y="816754"/>
                  </a:lnTo>
                  <a:cubicBezTo>
                    <a:pt x="1240011" y="859725"/>
                    <a:pt x="1205176" y="894559"/>
                    <a:pt x="1162206" y="894559"/>
                  </a:cubicBezTo>
                  <a:lnTo>
                    <a:pt x="77805" y="894559"/>
                  </a:lnTo>
                  <a:cubicBezTo>
                    <a:pt x="57170" y="894559"/>
                    <a:pt x="37380" y="886362"/>
                    <a:pt x="22789" y="871771"/>
                  </a:cubicBezTo>
                  <a:cubicBezTo>
                    <a:pt x="8197" y="857179"/>
                    <a:pt x="0" y="837389"/>
                    <a:pt x="0" y="816754"/>
                  </a:cubicBezTo>
                  <a:lnTo>
                    <a:pt x="0" y="77805"/>
                  </a:lnTo>
                  <a:cubicBezTo>
                    <a:pt x="0" y="57170"/>
                    <a:pt x="8197" y="37380"/>
                    <a:pt x="22789" y="22789"/>
                  </a:cubicBezTo>
                  <a:cubicBezTo>
                    <a:pt x="37380" y="8197"/>
                    <a:pt x="57170" y="0"/>
                    <a:pt x="77805" y="0"/>
                  </a:cubicBezTo>
                  <a:close/>
                </a:path>
              </a:pathLst>
            </a:custGeom>
            <a:blipFill>
              <a:blip r:embed="rId10"/>
              <a:stretch>
                <a:fillRect l="-13560" r="-13560"/>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a:off x="1666246" y="4816450"/>
            <a:ext cx="611072" cy="749781"/>
          </a:xfrm>
          <a:custGeom>
            <a:avLst/>
            <a:gdLst/>
            <a:ahLst/>
            <a:cxnLst/>
            <a:rect l="l" t="t" r="r" b="b"/>
            <a:pathLst>
              <a:path w="611072" h="749781">
                <a:moveTo>
                  <a:pt x="0" y="0"/>
                </a:moveTo>
                <a:lnTo>
                  <a:pt x="611072" y="0"/>
                </a:lnTo>
                <a:lnTo>
                  <a:pt x="611072" y="749781"/>
                </a:lnTo>
                <a:lnTo>
                  <a:pt x="0" y="749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1425919" y="1332480"/>
            <a:ext cx="6472376" cy="1184172"/>
          </a:xfrm>
          <a:prstGeom prst="rect">
            <a:avLst/>
          </a:prstGeom>
        </p:spPr>
        <p:txBody>
          <a:bodyPr lIns="0" tIns="0" rIns="0" bIns="0" rtlCol="0" anchor="t">
            <a:spAutoFit/>
          </a:bodyPr>
          <a:lstStyle/>
          <a:p>
            <a:pPr marL="0" marR="0" lvl="0" indent="0" algn="l" defTabSz="914400" rtl="0" eaLnBrk="1" fontAlgn="auto" latinLnBrk="0" hangingPunct="1">
              <a:lnSpc>
                <a:spcPts val="9709"/>
              </a:lnSpc>
              <a:spcBef>
                <a:spcPct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Benefits of</a:t>
            </a:r>
          </a:p>
        </p:txBody>
      </p:sp>
      <p:sp>
        <p:nvSpPr>
          <p:cNvPr id="19" name="TextBox 19"/>
          <p:cNvSpPr txBox="1"/>
          <p:nvPr/>
        </p:nvSpPr>
        <p:spPr>
          <a:xfrm>
            <a:off x="1425919" y="2314617"/>
            <a:ext cx="9864973" cy="1181966"/>
          </a:xfrm>
          <a:prstGeom prst="rect">
            <a:avLst/>
          </a:prstGeom>
        </p:spPr>
        <p:txBody>
          <a:bodyPr lIns="0" tIns="0" rIns="0" bIns="0" rtlCol="0" anchor="t">
            <a:spAutoFit/>
          </a:bodyPr>
          <a:lstStyle/>
          <a:p>
            <a:pPr marL="0" marR="0" lvl="0" indent="0" algn="l" defTabSz="914400" rtl="0" eaLnBrk="1" fontAlgn="auto" latinLnBrk="0" hangingPunct="1">
              <a:lnSpc>
                <a:spcPts val="9689"/>
              </a:lnSpc>
              <a:spcBef>
                <a:spcPct val="0"/>
              </a:spcBef>
              <a:spcAft>
                <a:spcPts val="0"/>
              </a:spcAft>
              <a:buClrTx/>
              <a:buSzTx/>
              <a:buFontTx/>
              <a:buNone/>
              <a:tabLst/>
              <a:defRPr/>
            </a:pPr>
            <a:r>
              <a:rPr kumimoji="0" lang="en-US" sz="6921" b="0" i="0" u="none" strike="noStrike" kern="1200" cap="none" spc="0" normalizeH="0" baseline="0" noProof="0">
                <a:ln>
                  <a:noFill/>
                </a:ln>
                <a:solidFill>
                  <a:srgbClr val="FFFFFF"/>
                </a:solidFill>
                <a:effectLst/>
                <a:uLnTx/>
                <a:uFillTx/>
                <a:latin typeface="Rubik"/>
                <a:ea typeface="Rubik"/>
                <a:cs typeface="Rubik"/>
                <a:sym typeface="Rubik"/>
              </a:rPr>
              <a:t>Machine Learning in EM</a:t>
            </a:r>
          </a:p>
        </p:txBody>
      </p:sp>
      <p:sp>
        <p:nvSpPr>
          <p:cNvPr id="20" name="TextBox 20"/>
          <p:cNvSpPr txBox="1"/>
          <p:nvPr/>
        </p:nvSpPr>
        <p:spPr>
          <a:xfrm>
            <a:off x="1425919" y="7226890"/>
            <a:ext cx="6706011" cy="18199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ML tools can aggregate and interpret multiple data sources simultaneously, giving leaders a clear, dynamic operating picture.</a:t>
            </a:r>
          </a:p>
        </p:txBody>
      </p:sp>
      <p:sp>
        <p:nvSpPr>
          <p:cNvPr id="21" name="TextBox 21"/>
          <p:cNvSpPr txBox="1"/>
          <p:nvPr/>
        </p:nvSpPr>
        <p:spPr>
          <a:xfrm>
            <a:off x="1425919" y="6390675"/>
            <a:ext cx="6706011" cy="4813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Enhanced Situational Awareness</a:t>
            </a:r>
          </a:p>
        </p:txBody>
      </p:sp>
      <p:sp>
        <p:nvSpPr>
          <p:cNvPr id="22" name="TextBox 22"/>
          <p:cNvSpPr txBox="1"/>
          <p:nvPr/>
        </p:nvSpPr>
        <p:spPr>
          <a:xfrm>
            <a:off x="10052201" y="7232027"/>
            <a:ext cx="6706011" cy="9055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ML helps ensure the right resources are in the right place at the right time.</a:t>
            </a:r>
          </a:p>
        </p:txBody>
      </p:sp>
      <p:sp>
        <p:nvSpPr>
          <p:cNvPr id="23" name="TextBox 23"/>
          <p:cNvSpPr txBox="1"/>
          <p:nvPr/>
        </p:nvSpPr>
        <p:spPr>
          <a:xfrm>
            <a:off x="10052201" y="6395813"/>
            <a:ext cx="6444577" cy="4813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Improve Resource Optimization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63709" y="-416458"/>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596576" y="3512020"/>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425919" y="4653916"/>
            <a:ext cx="1079534" cy="107953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666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662313" y="4793528"/>
            <a:ext cx="556021" cy="742598"/>
          </a:xfrm>
          <a:custGeom>
            <a:avLst/>
            <a:gdLst/>
            <a:ahLst/>
            <a:cxnLst/>
            <a:rect l="l" t="t" r="r" b="b"/>
            <a:pathLst>
              <a:path w="556021" h="742598">
                <a:moveTo>
                  <a:pt x="0" y="0"/>
                </a:moveTo>
                <a:lnTo>
                  <a:pt x="556020" y="0"/>
                </a:lnTo>
                <a:lnTo>
                  <a:pt x="556020" y="742598"/>
                </a:lnTo>
                <a:lnTo>
                  <a:pt x="0" y="742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10052201" y="4659054"/>
            <a:ext cx="1079534" cy="107953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666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0288595" y="4952122"/>
            <a:ext cx="606747" cy="483122"/>
          </a:xfrm>
          <a:custGeom>
            <a:avLst/>
            <a:gdLst/>
            <a:ahLst/>
            <a:cxnLst/>
            <a:rect l="l" t="t" r="r" b="b"/>
            <a:pathLst>
              <a:path w="606747" h="483122">
                <a:moveTo>
                  <a:pt x="0" y="0"/>
                </a:moveTo>
                <a:lnTo>
                  <a:pt x="606747" y="0"/>
                </a:lnTo>
                <a:lnTo>
                  <a:pt x="606747" y="483122"/>
                </a:lnTo>
                <a:lnTo>
                  <a:pt x="0" y="4831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12153056" y="1011936"/>
            <a:ext cx="5273702" cy="3804514"/>
            <a:chOff x="0" y="0"/>
            <a:chExt cx="1240011" cy="894559"/>
          </a:xfrm>
        </p:grpSpPr>
        <p:sp>
          <p:nvSpPr>
            <p:cNvPr id="17" name="Freeform 17"/>
            <p:cNvSpPr/>
            <p:nvPr/>
          </p:nvSpPr>
          <p:spPr>
            <a:xfrm>
              <a:off x="0" y="0"/>
              <a:ext cx="1240011" cy="894559"/>
            </a:xfrm>
            <a:custGeom>
              <a:avLst/>
              <a:gdLst/>
              <a:ahLst/>
              <a:cxnLst/>
              <a:rect l="l" t="t" r="r" b="b"/>
              <a:pathLst>
                <a:path w="1240011" h="894559">
                  <a:moveTo>
                    <a:pt x="77805" y="0"/>
                  </a:moveTo>
                  <a:lnTo>
                    <a:pt x="1162206" y="0"/>
                  </a:lnTo>
                  <a:cubicBezTo>
                    <a:pt x="1182841" y="0"/>
                    <a:pt x="1202631" y="8197"/>
                    <a:pt x="1217222" y="22789"/>
                  </a:cubicBezTo>
                  <a:cubicBezTo>
                    <a:pt x="1231813" y="37380"/>
                    <a:pt x="1240011" y="57170"/>
                    <a:pt x="1240011" y="77805"/>
                  </a:cubicBezTo>
                  <a:lnTo>
                    <a:pt x="1240011" y="816754"/>
                  </a:lnTo>
                  <a:cubicBezTo>
                    <a:pt x="1240011" y="859725"/>
                    <a:pt x="1205176" y="894559"/>
                    <a:pt x="1162206" y="894559"/>
                  </a:cubicBezTo>
                  <a:lnTo>
                    <a:pt x="77805" y="894559"/>
                  </a:lnTo>
                  <a:cubicBezTo>
                    <a:pt x="57170" y="894559"/>
                    <a:pt x="37380" y="886362"/>
                    <a:pt x="22789" y="871771"/>
                  </a:cubicBezTo>
                  <a:cubicBezTo>
                    <a:pt x="8197" y="857179"/>
                    <a:pt x="0" y="837389"/>
                    <a:pt x="0" y="816754"/>
                  </a:cubicBezTo>
                  <a:lnTo>
                    <a:pt x="0" y="77805"/>
                  </a:lnTo>
                  <a:cubicBezTo>
                    <a:pt x="0" y="57170"/>
                    <a:pt x="8197" y="37380"/>
                    <a:pt x="22789" y="22789"/>
                  </a:cubicBezTo>
                  <a:cubicBezTo>
                    <a:pt x="37380" y="8197"/>
                    <a:pt x="57170" y="0"/>
                    <a:pt x="77805" y="0"/>
                  </a:cubicBezTo>
                  <a:close/>
                </a:path>
              </a:pathLst>
            </a:custGeom>
            <a:blipFill>
              <a:blip r:embed="rId12"/>
              <a:stretch>
                <a:fillRect l="-22992" r="-22992"/>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1425919" y="1332480"/>
            <a:ext cx="6472376" cy="1184172"/>
          </a:xfrm>
          <a:prstGeom prst="rect">
            <a:avLst/>
          </a:prstGeom>
        </p:spPr>
        <p:txBody>
          <a:bodyPr lIns="0" tIns="0" rIns="0" bIns="0" rtlCol="0" anchor="t">
            <a:spAutoFit/>
          </a:bodyPr>
          <a:lstStyle/>
          <a:p>
            <a:pPr marL="0" marR="0" lvl="0" indent="0" algn="l" defTabSz="914400" rtl="0" eaLnBrk="1" fontAlgn="auto" latinLnBrk="0" hangingPunct="1">
              <a:lnSpc>
                <a:spcPts val="9709"/>
              </a:lnSpc>
              <a:spcBef>
                <a:spcPct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Benefits of</a:t>
            </a:r>
          </a:p>
        </p:txBody>
      </p:sp>
      <p:sp>
        <p:nvSpPr>
          <p:cNvPr id="19" name="TextBox 19"/>
          <p:cNvSpPr txBox="1"/>
          <p:nvPr/>
        </p:nvSpPr>
        <p:spPr>
          <a:xfrm>
            <a:off x="1425919" y="2314617"/>
            <a:ext cx="9864973" cy="1181966"/>
          </a:xfrm>
          <a:prstGeom prst="rect">
            <a:avLst/>
          </a:prstGeom>
        </p:spPr>
        <p:txBody>
          <a:bodyPr lIns="0" tIns="0" rIns="0" bIns="0" rtlCol="0" anchor="t">
            <a:spAutoFit/>
          </a:bodyPr>
          <a:lstStyle/>
          <a:p>
            <a:pPr marL="0" marR="0" lvl="0" indent="0" algn="l" defTabSz="914400" rtl="0" eaLnBrk="1" fontAlgn="auto" latinLnBrk="0" hangingPunct="1">
              <a:lnSpc>
                <a:spcPts val="9689"/>
              </a:lnSpc>
              <a:spcBef>
                <a:spcPct val="0"/>
              </a:spcBef>
              <a:spcAft>
                <a:spcPts val="0"/>
              </a:spcAft>
              <a:buClrTx/>
              <a:buSzTx/>
              <a:buFontTx/>
              <a:buNone/>
              <a:tabLst/>
              <a:defRPr/>
            </a:pPr>
            <a:r>
              <a:rPr kumimoji="0" lang="en-US" sz="6921" b="0" i="0" u="none" strike="noStrike" kern="1200" cap="none" spc="0" normalizeH="0" baseline="0" noProof="0">
                <a:ln>
                  <a:noFill/>
                </a:ln>
                <a:solidFill>
                  <a:srgbClr val="FFFFFF"/>
                </a:solidFill>
                <a:effectLst/>
                <a:uLnTx/>
                <a:uFillTx/>
                <a:latin typeface="Rubik"/>
                <a:ea typeface="Rubik"/>
                <a:cs typeface="Rubik"/>
                <a:sym typeface="Rubik"/>
              </a:rPr>
              <a:t>Machine Learning in EM</a:t>
            </a:r>
          </a:p>
        </p:txBody>
      </p:sp>
      <p:sp>
        <p:nvSpPr>
          <p:cNvPr id="20" name="TextBox 20"/>
          <p:cNvSpPr txBox="1"/>
          <p:nvPr/>
        </p:nvSpPr>
        <p:spPr>
          <a:xfrm>
            <a:off x="1425919" y="7226890"/>
            <a:ext cx="6706011" cy="9055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Natural language processing (a branch of ML) can streamline communication.</a:t>
            </a:r>
          </a:p>
        </p:txBody>
      </p:sp>
      <p:sp>
        <p:nvSpPr>
          <p:cNvPr id="21" name="TextBox 21"/>
          <p:cNvSpPr txBox="1"/>
          <p:nvPr/>
        </p:nvSpPr>
        <p:spPr>
          <a:xfrm>
            <a:off x="1425919" y="6390675"/>
            <a:ext cx="6706011" cy="4813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Faster &amp; Smarter Communication</a:t>
            </a:r>
          </a:p>
        </p:txBody>
      </p:sp>
      <p:sp>
        <p:nvSpPr>
          <p:cNvPr id="22" name="TextBox 22"/>
          <p:cNvSpPr txBox="1"/>
          <p:nvPr/>
        </p:nvSpPr>
        <p:spPr>
          <a:xfrm>
            <a:off x="10052201" y="7232027"/>
            <a:ext cx="6706011" cy="13627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ML can simulate complex, realistic emergency scenarios for training. Even teach it HSEEP-compliance.</a:t>
            </a:r>
          </a:p>
        </p:txBody>
      </p:sp>
      <p:sp>
        <p:nvSpPr>
          <p:cNvPr id="23" name="TextBox 23"/>
          <p:cNvSpPr txBox="1"/>
          <p:nvPr/>
        </p:nvSpPr>
        <p:spPr>
          <a:xfrm>
            <a:off x="10052201" y="6395813"/>
            <a:ext cx="6706011" cy="4813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Training &amp; Exercise Enhancement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63709" y="-416458"/>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596576" y="3512020"/>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425919" y="4653916"/>
            <a:ext cx="1079534" cy="107953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666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662313" y="4793528"/>
            <a:ext cx="556021" cy="742598"/>
          </a:xfrm>
          <a:custGeom>
            <a:avLst/>
            <a:gdLst/>
            <a:ahLst/>
            <a:cxnLst/>
            <a:rect l="l" t="t" r="r" b="b"/>
            <a:pathLst>
              <a:path w="556021" h="742598">
                <a:moveTo>
                  <a:pt x="0" y="0"/>
                </a:moveTo>
                <a:lnTo>
                  <a:pt x="556020" y="0"/>
                </a:lnTo>
                <a:lnTo>
                  <a:pt x="556020" y="742598"/>
                </a:lnTo>
                <a:lnTo>
                  <a:pt x="0" y="742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10052201" y="4659054"/>
            <a:ext cx="1079534" cy="107953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666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0288595" y="4952122"/>
            <a:ext cx="606747" cy="483122"/>
          </a:xfrm>
          <a:custGeom>
            <a:avLst/>
            <a:gdLst/>
            <a:ahLst/>
            <a:cxnLst/>
            <a:rect l="l" t="t" r="r" b="b"/>
            <a:pathLst>
              <a:path w="606747" h="483122">
                <a:moveTo>
                  <a:pt x="0" y="0"/>
                </a:moveTo>
                <a:lnTo>
                  <a:pt x="606747" y="0"/>
                </a:lnTo>
                <a:lnTo>
                  <a:pt x="606747" y="483122"/>
                </a:lnTo>
                <a:lnTo>
                  <a:pt x="0" y="4831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12153056" y="1011936"/>
            <a:ext cx="5273702" cy="3804514"/>
            <a:chOff x="0" y="0"/>
            <a:chExt cx="1240011" cy="894559"/>
          </a:xfrm>
        </p:grpSpPr>
        <p:sp>
          <p:nvSpPr>
            <p:cNvPr id="17" name="Freeform 17"/>
            <p:cNvSpPr/>
            <p:nvPr/>
          </p:nvSpPr>
          <p:spPr>
            <a:xfrm>
              <a:off x="0" y="0"/>
              <a:ext cx="1240011" cy="894559"/>
            </a:xfrm>
            <a:custGeom>
              <a:avLst/>
              <a:gdLst/>
              <a:ahLst/>
              <a:cxnLst/>
              <a:rect l="l" t="t" r="r" b="b"/>
              <a:pathLst>
                <a:path w="1240011" h="894559">
                  <a:moveTo>
                    <a:pt x="77805" y="0"/>
                  </a:moveTo>
                  <a:lnTo>
                    <a:pt x="1162206" y="0"/>
                  </a:lnTo>
                  <a:cubicBezTo>
                    <a:pt x="1182841" y="0"/>
                    <a:pt x="1202631" y="8197"/>
                    <a:pt x="1217222" y="22789"/>
                  </a:cubicBezTo>
                  <a:cubicBezTo>
                    <a:pt x="1231813" y="37380"/>
                    <a:pt x="1240011" y="57170"/>
                    <a:pt x="1240011" y="77805"/>
                  </a:cubicBezTo>
                  <a:lnTo>
                    <a:pt x="1240011" y="816754"/>
                  </a:lnTo>
                  <a:cubicBezTo>
                    <a:pt x="1240011" y="859725"/>
                    <a:pt x="1205176" y="894559"/>
                    <a:pt x="1162206" y="894559"/>
                  </a:cubicBezTo>
                  <a:lnTo>
                    <a:pt x="77805" y="894559"/>
                  </a:lnTo>
                  <a:cubicBezTo>
                    <a:pt x="57170" y="894559"/>
                    <a:pt x="37380" y="886362"/>
                    <a:pt x="22789" y="871771"/>
                  </a:cubicBezTo>
                  <a:cubicBezTo>
                    <a:pt x="8197" y="857179"/>
                    <a:pt x="0" y="837389"/>
                    <a:pt x="0" y="816754"/>
                  </a:cubicBezTo>
                  <a:lnTo>
                    <a:pt x="0" y="77805"/>
                  </a:lnTo>
                  <a:cubicBezTo>
                    <a:pt x="0" y="57170"/>
                    <a:pt x="8197" y="37380"/>
                    <a:pt x="22789" y="22789"/>
                  </a:cubicBezTo>
                  <a:cubicBezTo>
                    <a:pt x="37380" y="8197"/>
                    <a:pt x="57170" y="0"/>
                    <a:pt x="77805" y="0"/>
                  </a:cubicBezTo>
                  <a:close/>
                </a:path>
              </a:pathLst>
            </a:custGeom>
            <a:blipFill>
              <a:blip r:embed="rId12"/>
              <a:stretch>
                <a:fillRect l="-983" r="-983"/>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1425919" y="1332480"/>
            <a:ext cx="6472376" cy="1184172"/>
          </a:xfrm>
          <a:prstGeom prst="rect">
            <a:avLst/>
          </a:prstGeom>
        </p:spPr>
        <p:txBody>
          <a:bodyPr lIns="0" tIns="0" rIns="0" bIns="0" rtlCol="0" anchor="t">
            <a:spAutoFit/>
          </a:bodyPr>
          <a:lstStyle/>
          <a:p>
            <a:pPr marL="0" marR="0" lvl="0" indent="0" algn="l" defTabSz="914400" rtl="0" eaLnBrk="1" fontAlgn="auto" latinLnBrk="0" hangingPunct="1">
              <a:lnSpc>
                <a:spcPts val="9709"/>
              </a:lnSpc>
              <a:spcBef>
                <a:spcPct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Benefits of</a:t>
            </a:r>
          </a:p>
        </p:txBody>
      </p:sp>
      <p:sp>
        <p:nvSpPr>
          <p:cNvPr id="19" name="TextBox 19"/>
          <p:cNvSpPr txBox="1"/>
          <p:nvPr/>
        </p:nvSpPr>
        <p:spPr>
          <a:xfrm>
            <a:off x="1425919" y="2314617"/>
            <a:ext cx="9864973" cy="1181966"/>
          </a:xfrm>
          <a:prstGeom prst="rect">
            <a:avLst/>
          </a:prstGeom>
        </p:spPr>
        <p:txBody>
          <a:bodyPr lIns="0" tIns="0" rIns="0" bIns="0" rtlCol="0" anchor="t">
            <a:spAutoFit/>
          </a:bodyPr>
          <a:lstStyle/>
          <a:p>
            <a:pPr marL="0" marR="0" lvl="0" indent="0" algn="l" defTabSz="914400" rtl="0" eaLnBrk="1" fontAlgn="auto" latinLnBrk="0" hangingPunct="1">
              <a:lnSpc>
                <a:spcPts val="9689"/>
              </a:lnSpc>
              <a:spcBef>
                <a:spcPct val="0"/>
              </a:spcBef>
              <a:spcAft>
                <a:spcPts val="0"/>
              </a:spcAft>
              <a:buClrTx/>
              <a:buSzTx/>
              <a:buFontTx/>
              <a:buNone/>
              <a:tabLst/>
              <a:defRPr/>
            </a:pPr>
            <a:r>
              <a:rPr kumimoji="0" lang="en-US" sz="6921" b="0" i="0" u="none" strike="noStrike" kern="1200" cap="none" spc="0" normalizeH="0" baseline="0" noProof="0">
                <a:ln>
                  <a:noFill/>
                </a:ln>
                <a:solidFill>
                  <a:srgbClr val="FFFFFF"/>
                </a:solidFill>
                <a:effectLst/>
                <a:uLnTx/>
                <a:uFillTx/>
                <a:latin typeface="Rubik"/>
                <a:ea typeface="Rubik"/>
                <a:cs typeface="Rubik"/>
                <a:sym typeface="Rubik"/>
              </a:rPr>
              <a:t>Machine Learning in EM</a:t>
            </a:r>
          </a:p>
        </p:txBody>
      </p:sp>
      <p:sp>
        <p:nvSpPr>
          <p:cNvPr id="20" name="TextBox 20"/>
          <p:cNvSpPr txBox="1"/>
          <p:nvPr/>
        </p:nvSpPr>
        <p:spPr>
          <a:xfrm>
            <a:off x="1425919" y="7226890"/>
            <a:ext cx="6706011" cy="9055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ML systems improve over time by learning from past incidents.</a:t>
            </a:r>
          </a:p>
        </p:txBody>
      </p:sp>
      <p:sp>
        <p:nvSpPr>
          <p:cNvPr id="21" name="TextBox 21"/>
          <p:cNvSpPr txBox="1"/>
          <p:nvPr/>
        </p:nvSpPr>
        <p:spPr>
          <a:xfrm>
            <a:off x="1425919" y="6390675"/>
            <a:ext cx="6706011" cy="4813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Continuously Improving</a:t>
            </a:r>
          </a:p>
        </p:txBody>
      </p:sp>
      <p:sp>
        <p:nvSpPr>
          <p:cNvPr id="22" name="TextBox 22"/>
          <p:cNvSpPr txBox="1"/>
          <p:nvPr/>
        </p:nvSpPr>
        <p:spPr>
          <a:xfrm>
            <a:off x="10052201" y="7232027"/>
            <a:ext cx="6706011" cy="13627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ML can analyze patterns across multiple hospitals and agencies to support coalition-level decision-making.</a:t>
            </a:r>
          </a:p>
        </p:txBody>
      </p:sp>
      <p:sp>
        <p:nvSpPr>
          <p:cNvPr id="23" name="TextBox 23"/>
          <p:cNvSpPr txBox="1"/>
          <p:nvPr/>
        </p:nvSpPr>
        <p:spPr>
          <a:xfrm>
            <a:off x="10052201" y="6395813"/>
            <a:ext cx="6706011" cy="4813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Strengthen Regional Coordination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983092" y="1544085"/>
            <a:ext cx="12705584" cy="851861"/>
            <a:chOff x="0" y="0"/>
            <a:chExt cx="2515033" cy="168623"/>
          </a:xfrm>
        </p:grpSpPr>
        <p:sp>
          <p:nvSpPr>
            <p:cNvPr id="3" name="Freeform 3"/>
            <p:cNvSpPr/>
            <p:nvPr/>
          </p:nvSpPr>
          <p:spPr>
            <a:xfrm>
              <a:off x="0" y="0"/>
              <a:ext cx="2515033" cy="168623"/>
            </a:xfrm>
            <a:custGeom>
              <a:avLst/>
              <a:gdLst/>
              <a:ahLst/>
              <a:cxnLst/>
              <a:rect l="l" t="t" r="r" b="b"/>
              <a:pathLst>
                <a:path w="2515033" h="168623">
                  <a:moveTo>
                    <a:pt x="60933" y="0"/>
                  </a:moveTo>
                  <a:lnTo>
                    <a:pt x="2454100" y="0"/>
                  </a:lnTo>
                  <a:cubicBezTo>
                    <a:pt x="2487752" y="0"/>
                    <a:pt x="2515033" y="27281"/>
                    <a:pt x="2515033" y="60933"/>
                  </a:cubicBezTo>
                  <a:lnTo>
                    <a:pt x="2515033" y="107690"/>
                  </a:lnTo>
                  <a:cubicBezTo>
                    <a:pt x="2515033" y="141343"/>
                    <a:pt x="2487752" y="168623"/>
                    <a:pt x="2454100" y="168623"/>
                  </a:cubicBezTo>
                  <a:lnTo>
                    <a:pt x="60933" y="168623"/>
                  </a:lnTo>
                  <a:cubicBezTo>
                    <a:pt x="27281" y="168623"/>
                    <a:pt x="0" y="141343"/>
                    <a:pt x="0" y="107690"/>
                  </a:cubicBezTo>
                  <a:lnTo>
                    <a:pt x="0" y="60933"/>
                  </a:lnTo>
                  <a:cubicBezTo>
                    <a:pt x="0" y="27281"/>
                    <a:pt x="27281" y="0"/>
                    <a:pt x="60933" y="0"/>
                  </a:cubicBezTo>
                  <a:close/>
                </a:path>
              </a:pathLst>
            </a:custGeom>
            <a:solidFill>
              <a:srgbClr val="3854E7"/>
            </a:solidFill>
          </p:spPr>
          <p:txBody>
            <a:bodyPr/>
            <a:lstStyle/>
            <a:p>
              <a:endParaRPr lang="en-US"/>
            </a:p>
          </p:txBody>
        </p:sp>
        <p:sp>
          <p:nvSpPr>
            <p:cNvPr id="4" name="TextBox 4"/>
            <p:cNvSpPr txBox="1"/>
            <p:nvPr/>
          </p:nvSpPr>
          <p:spPr>
            <a:xfrm>
              <a:off x="0" y="-38100"/>
              <a:ext cx="2515033" cy="20672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397657" y="1576669"/>
            <a:ext cx="9492686" cy="819277"/>
          </a:xfrm>
          <a:prstGeom prst="rect">
            <a:avLst/>
          </a:prstGeom>
        </p:spPr>
        <p:txBody>
          <a:bodyPr lIns="0" tIns="0" rIns="0" bIns="0" rtlCol="0" anchor="t">
            <a:spAutoFit/>
          </a:bodyPr>
          <a:lstStyle/>
          <a:p>
            <a:pPr algn="ctr">
              <a:lnSpc>
                <a:spcPts val="6254"/>
              </a:lnSpc>
            </a:pPr>
            <a:r>
              <a:rPr lang="en-US" sz="5900" b="1" spc="-5">
                <a:solidFill>
                  <a:srgbClr val="FFFFFF"/>
                </a:solidFill>
                <a:latin typeface="Montserrat Semi-Bold"/>
                <a:ea typeface="Montserrat Semi-Bold"/>
                <a:cs typeface="Montserrat Semi-Bold"/>
                <a:sym typeface="Montserrat Semi-Bold"/>
              </a:rPr>
              <a:t>Tips and Tricks</a:t>
            </a:r>
          </a:p>
        </p:txBody>
      </p:sp>
      <p:grpSp>
        <p:nvGrpSpPr>
          <p:cNvPr id="6" name="Group 6"/>
          <p:cNvGrpSpPr/>
          <p:nvPr/>
        </p:nvGrpSpPr>
        <p:grpSpPr>
          <a:xfrm>
            <a:off x="1224082" y="3633865"/>
            <a:ext cx="5184020" cy="1785315"/>
            <a:chOff x="0" y="0"/>
            <a:chExt cx="1098959" cy="378468"/>
          </a:xfrm>
        </p:grpSpPr>
        <p:sp>
          <p:nvSpPr>
            <p:cNvPr id="7" name="Freeform 7"/>
            <p:cNvSpPr/>
            <p:nvPr/>
          </p:nvSpPr>
          <p:spPr>
            <a:xfrm>
              <a:off x="0" y="0"/>
              <a:ext cx="1098959" cy="378468"/>
            </a:xfrm>
            <a:custGeom>
              <a:avLst/>
              <a:gdLst/>
              <a:ahLst/>
              <a:cxnLst/>
              <a:rect l="l" t="t" r="r" b="b"/>
              <a:pathLst>
                <a:path w="1098959" h="378468">
                  <a:moveTo>
                    <a:pt x="23895" y="0"/>
                  </a:moveTo>
                  <a:lnTo>
                    <a:pt x="1075064" y="0"/>
                  </a:lnTo>
                  <a:cubicBezTo>
                    <a:pt x="1081401" y="0"/>
                    <a:pt x="1087479" y="2517"/>
                    <a:pt x="1091960" y="6999"/>
                  </a:cubicBezTo>
                  <a:cubicBezTo>
                    <a:pt x="1096441" y="11480"/>
                    <a:pt x="1098959" y="17557"/>
                    <a:pt x="1098959" y="23895"/>
                  </a:cubicBezTo>
                  <a:lnTo>
                    <a:pt x="1098959" y="354574"/>
                  </a:lnTo>
                  <a:cubicBezTo>
                    <a:pt x="1098959" y="360911"/>
                    <a:pt x="1096441" y="366989"/>
                    <a:pt x="1091960" y="371470"/>
                  </a:cubicBezTo>
                  <a:cubicBezTo>
                    <a:pt x="1087479" y="375951"/>
                    <a:pt x="1081401" y="378468"/>
                    <a:pt x="1075064" y="378468"/>
                  </a:cubicBezTo>
                  <a:lnTo>
                    <a:pt x="23895" y="378468"/>
                  </a:lnTo>
                  <a:cubicBezTo>
                    <a:pt x="17557" y="378468"/>
                    <a:pt x="11480" y="375951"/>
                    <a:pt x="6999" y="371470"/>
                  </a:cubicBezTo>
                  <a:cubicBezTo>
                    <a:pt x="2517" y="366989"/>
                    <a:pt x="0" y="360911"/>
                    <a:pt x="0" y="354574"/>
                  </a:cubicBezTo>
                  <a:lnTo>
                    <a:pt x="0" y="23895"/>
                  </a:lnTo>
                  <a:cubicBezTo>
                    <a:pt x="0" y="17557"/>
                    <a:pt x="2517" y="11480"/>
                    <a:pt x="6999" y="6999"/>
                  </a:cubicBezTo>
                  <a:cubicBezTo>
                    <a:pt x="11480" y="2517"/>
                    <a:pt x="17557" y="0"/>
                    <a:pt x="23895" y="0"/>
                  </a:cubicBezTo>
                  <a:close/>
                </a:path>
              </a:pathLst>
            </a:custGeom>
            <a:solidFill>
              <a:srgbClr val="FFFFFF"/>
            </a:solidFill>
            <a:ln w="9525" cap="sq">
              <a:solidFill>
                <a:srgbClr val="262626"/>
              </a:solidFill>
              <a:prstDash val="solid"/>
              <a:miter/>
            </a:ln>
          </p:spPr>
          <p:txBody>
            <a:bodyPr/>
            <a:lstStyle/>
            <a:p>
              <a:endParaRPr lang="en-US"/>
            </a:p>
          </p:txBody>
        </p:sp>
        <p:sp>
          <p:nvSpPr>
            <p:cNvPr id="8" name="TextBox 8"/>
            <p:cNvSpPr txBox="1"/>
            <p:nvPr/>
          </p:nvSpPr>
          <p:spPr>
            <a:xfrm>
              <a:off x="0" y="-38100"/>
              <a:ext cx="1098959" cy="41656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883987" y="3974072"/>
            <a:ext cx="3864211" cy="1047750"/>
          </a:xfrm>
          <a:prstGeom prst="rect">
            <a:avLst/>
          </a:prstGeom>
        </p:spPr>
        <p:txBody>
          <a:bodyPr lIns="0" tIns="0" rIns="0" bIns="0" rtlCol="0" anchor="t">
            <a:spAutoFit/>
          </a:bodyPr>
          <a:lstStyle/>
          <a:p>
            <a:pPr algn="ctr">
              <a:lnSpc>
                <a:spcPts val="4200"/>
              </a:lnSpc>
            </a:pPr>
            <a:r>
              <a:rPr lang="en-US" sz="3000" b="1" spc="-3">
                <a:solidFill>
                  <a:srgbClr val="262626"/>
                </a:solidFill>
                <a:latin typeface="Montserrat Semi-Bold"/>
                <a:ea typeface="Montserrat Semi-Bold"/>
                <a:cs typeface="Montserrat Semi-Bold"/>
                <a:sym typeface="Montserrat Semi-Bold"/>
              </a:rPr>
              <a:t>Be specific in what you ask</a:t>
            </a:r>
          </a:p>
        </p:txBody>
      </p:sp>
      <p:grpSp>
        <p:nvGrpSpPr>
          <p:cNvPr id="10" name="Group 10"/>
          <p:cNvGrpSpPr/>
          <p:nvPr/>
        </p:nvGrpSpPr>
        <p:grpSpPr>
          <a:xfrm>
            <a:off x="6553002" y="3633865"/>
            <a:ext cx="5184020" cy="1785315"/>
            <a:chOff x="0" y="0"/>
            <a:chExt cx="1098959" cy="378468"/>
          </a:xfrm>
        </p:grpSpPr>
        <p:sp>
          <p:nvSpPr>
            <p:cNvPr id="11" name="Freeform 11"/>
            <p:cNvSpPr/>
            <p:nvPr/>
          </p:nvSpPr>
          <p:spPr>
            <a:xfrm>
              <a:off x="0" y="0"/>
              <a:ext cx="1098959" cy="378468"/>
            </a:xfrm>
            <a:custGeom>
              <a:avLst/>
              <a:gdLst/>
              <a:ahLst/>
              <a:cxnLst/>
              <a:rect l="l" t="t" r="r" b="b"/>
              <a:pathLst>
                <a:path w="1098959" h="378468">
                  <a:moveTo>
                    <a:pt x="23895" y="0"/>
                  </a:moveTo>
                  <a:lnTo>
                    <a:pt x="1075064" y="0"/>
                  </a:lnTo>
                  <a:cubicBezTo>
                    <a:pt x="1081401" y="0"/>
                    <a:pt x="1087479" y="2517"/>
                    <a:pt x="1091960" y="6999"/>
                  </a:cubicBezTo>
                  <a:cubicBezTo>
                    <a:pt x="1096441" y="11480"/>
                    <a:pt x="1098959" y="17557"/>
                    <a:pt x="1098959" y="23895"/>
                  </a:cubicBezTo>
                  <a:lnTo>
                    <a:pt x="1098959" y="354574"/>
                  </a:lnTo>
                  <a:cubicBezTo>
                    <a:pt x="1098959" y="360911"/>
                    <a:pt x="1096441" y="366989"/>
                    <a:pt x="1091960" y="371470"/>
                  </a:cubicBezTo>
                  <a:cubicBezTo>
                    <a:pt x="1087479" y="375951"/>
                    <a:pt x="1081401" y="378468"/>
                    <a:pt x="1075064" y="378468"/>
                  </a:cubicBezTo>
                  <a:lnTo>
                    <a:pt x="23895" y="378468"/>
                  </a:lnTo>
                  <a:cubicBezTo>
                    <a:pt x="17557" y="378468"/>
                    <a:pt x="11480" y="375951"/>
                    <a:pt x="6999" y="371470"/>
                  </a:cubicBezTo>
                  <a:cubicBezTo>
                    <a:pt x="2517" y="366989"/>
                    <a:pt x="0" y="360911"/>
                    <a:pt x="0" y="354574"/>
                  </a:cubicBezTo>
                  <a:lnTo>
                    <a:pt x="0" y="23895"/>
                  </a:lnTo>
                  <a:cubicBezTo>
                    <a:pt x="0" y="17557"/>
                    <a:pt x="2517" y="11480"/>
                    <a:pt x="6999" y="6999"/>
                  </a:cubicBezTo>
                  <a:cubicBezTo>
                    <a:pt x="11480" y="2517"/>
                    <a:pt x="17557" y="0"/>
                    <a:pt x="23895" y="0"/>
                  </a:cubicBezTo>
                  <a:close/>
                </a:path>
              </a:pathLst>
            </a:custGeom>
            <a:solidFill>
              <a:srgbClr val="D9D9D9"/>
            </a:solidFill>
            <a:ln w="9525" cap="sq">
              <a:solidFill>
                <a:srgbClr val="262626"/>
              </a:solidFill>
              <a:prstDash val="solid"/>
              <a:miter/>
            </a:ln>
          </p:spPr>
          <p:txBody>
            <a:bodyPr/>
            <a:lstStyle/>
            <a:p>
              <a:endParaRPr lang="en-US"/>
            </a:p>
          </p:txBody>
        </p:sp>
        <p:sp>
          <p:nvSpPr>
            <p:cNvPr id="12" name="TextBox 12"/>
            <p:cNvSpPr txBox="1"/>
            <p:nvPr/>
          </p:nvSpPr>
          <p:spPr>
            <a:xfrm>
              <a:off x="0" y="-38100"/>
              <a:ext cx="1098959" cy="416568"/>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6553002" y="3943415"/>
            <a:ext cx="5104837" cy="1047750"/>
          </a:xfrm>
          <a:prstGeom prst="rect">
            <a:avLst/>
          </a:prstGeom>
        </p:spPr>
        <p:txBody>
          <a:bodyPr lIns="0" tIns="0" rIns="0" bIns="0" rtlCol="0" anchor="t">
            <a:spAutoFit/>
          </a:bodyPr>
          <a:lstStyle/>
          <a:p>
            <a:pPr algn="ctr">
              <a:lnSpc>
                <a:spcPts val="4200"/>
              </a:lnSpc>
            </a:pPr>
            <a:r>
              <a:rPr lang="en-US" sz="3000" b="1" spc="-3">
                <a:solidFill>
                  <a:srgbClr val="262626"/>
                </a:solidFill>
                <a:latin typeface="Montserrat Semi-Bold"/>
                <a:ea typeface="Montserrat Semi-Bold"/>
                <a:cs typeface="Montserrat Semi-Bold"/>
                <a:sym typeface="Montserrat Semi-Bold"/>
              </a:rPr>
              <a:t>Provide maximum background information</a:t>
            </a:r>
          </a:p>
        </p:txBody>
      </p:sp>
      <p:grpSp>
        <p:nvGrpSpPr>
          <p:cNvPr id="14" name="Group 14"/>
          <p:cNvGrpSpPr/>
          <p:nvPr/>
        </p:nvGrpSpPr>
        <p:grpSpPr>
          <a:xfrm>
            <a:off x="11879897" y="3633865"/>
            <a:ext cx="5184020" cy="1785315"/>
            <a:chOff x="0" y="0"/>
            <a:chExt cx="1098959" cy="378468"/>
          </a:xfrm>
        </p:grpSpPr>
        <p:sp>
          <p:nvSpPr>
            <p:cNvPr id="15" name="Freeform 15"/>
            <p:cNvSpPr/>
            <p:nvPr/>
          </p:nvSpPr>
          <p:spPr>
            <a:xfrm>
              <a:off x="0" y="0"/>
              <a:ext cx="1098959" cy="378468"/>
            </a:xfrm>
            <a:custGeom>
              <a:avLst/>
              <a:gdLst/>
              <a:ahLst/>
              <a:cxnLst/>
              <a:rect l="l" t="t" r="r" b="b"/>
              <a:pathLst>
                <a:path w="1098959" h="378468">
                  <a:moveTo>
                    <a:pt x="23895" y="0"/>
                  </a:moveTo>
                  <a:lnTo>
                    <a:pt x="1075064" y="0"/>
                  </a:lnTo>
                  <a:cubicBezTo>
                    <a:pt x="1081401" y="0"/>
                    <a:pt x="1087479" y="2517"/>
                    <a:pt x="1091960" y="6999"/>
                  </a:cubicBezTo>
                  <a:cubicBezTo>
                    <a:pt x="1096441" y="11480"/>
                    <a:pt x="1098959" y="17557"/>
                    <a:pt x="1098959" y="23895"/>
                  </a:cubicBezTo>
                  <a:lnTo>
                    <a:pt x="1098959" y="354574"/>
                  </a:lnTo>
                  <a:cubicBezTo>
                    <a:pt x="1098959" y="360911"/>
                    <a:pt x="1096441" y="366989"/>
                    <a:pt x="1091960" y="371470"/>
                  </a:cubicBezTo>
                  <a:cubicBezTo>
                    <a:pt x="1087479" y="375951"/>
                    <a:pt x="1081401" y="378468"/>
                    <a:pt x="1075064" y="378468"/>
                  </a:cubicBezTo>
                  <a:lnTo>
                    <a:pt x="23895" y="378468"/>
                  </a:lnTo>
                  <a:cubicBezTo>
                    <a:pt x="17557" y="378468"/>
                    <a:pt x="11480" y="375951"/>
                    <a:pt x="6999" y="371470"/>
                  </a:cubicBezTo>
                  <a:cubicBezTo>
                    <a:pt x="2517" y="366989"/>
                    <a:pt x="0" y="360911"/>
                    <a:pt x="0" y="354574"/>
                  </a:cubicBezTo>
                  <a:lnTo>
                    <a:pt x="0" y="23895"/>
                  </a:lnTo>
                  <a:cubicBezTo>
                    <a:pt x="0" y="17557"/>
                    <a:pt x="2517" y="11480"/>
                    <a:pt x="6999" y="6999"/>
                  </a:cubicBezTo>
                  <a:cubicBezTo>
                    <a:pt x="11480" y="2517"/>
                    <a:pt x="17557" y="0"/>
                    <a:pt x="23895" y="0"/>
                  </a:cubicBezTo>
                  <a:close/>
                </a:path>
              </a:pathLst>
            </a:custGeom>
            <a:solidFill>
              <a:srgbClr val="FFFFFF"/>
            </a:solidFill>
            <a:ln w="9525" cap="sq">
              <a:solidFill>
                <a:srgbClr val="262626"/>
              </a:solidFill>
              <a:prstDash val="solid"/>
              <a:miter/>
            </a:ln>
          </p:spPr>
          <p:txBody>
            <a:bodyPr/>
            <a:lstStyle/>
            <a:p>
              <a:endParaRPr lang="en-US"/>
            </a:p>
          </p:txBody>
        </p:sp>
        <p:sp>
          <p:nvSpPr>
            <p:cNvPr id="16" name="TextBox 16"/>
            <p:cNvSpPr txBox="1"/>
            <p:nvPr/>
          </p:nvSpPr>
          <p:spPr>
            <a:xfrm>
              <a:off x="0" y="-38100"/>
              <a:ext cx="1098959" cy="416568"/>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2298426" y="3974072"/>
            <a:ext cx="4346963" cy="1047750"/>
          </a:xfrm>
          <a:prstGeom prst="rect">
            <a:avLst/>
          </a:prstGeom>
        </p:spPr>
        <p:txBody>
          <a:bodyPr lIns="0" tIns="0" rIns="0" bIns="0" rtlCol="0" anchor="t">
            <a:spAutoFit/>
          </a:bodyPr>
          <a:lstStyle/>
          <a:p>
            <a:pPr algn="ctr">
              <a:lnSpc>
                <a:spcPts val="4200"/>
              </a:lnSpc>
            </a:pPr>
            <a:r>
              <a:rPr lang="en-US" sz="3000" b="1" spc="-3">
                <a:solidFill>
                  <a:srgbClr val="262626"/>
                </a:solidFill>
                <a:latin typeface="Montserrat Semi-Bold"/>
                <a:ea typeface="Montserrat Semi-Bold"/>
                <a:cs typeface="Montserrat Semi-Bold"/>
                <a:sym typeface="Montserrat Semi-Bold"/>
              </a:rPr>
              <a:t>Build complexity in step-wise manner</a:t>
            </a:r>
          </a:p>
        </p:txBody>
      </p:sp>
      <p:grpSp>
        <p:nvGrpSpPr>
          <p:cNvPr id="18" name="Group 18"/>
          <p:cNvGrpSpPr/>
          <p:nvPr/>
        </p:nvGrpSpPr>
        <p:grpSpPr>
          <a:xfrm>
            <a:off x="3887530" y="5590630"/>
            <a:ext cx="5184020" cy="1785315"/>
            <a:chOff x="0" y="0"/>
            <a:chExt cx="1098959" cy="378468"/>
          </a:xfrm>
        </p:grpSpPr>
        <p:sp>
          <p:nvSpPr>
            <p:cNvPr id="19" name="Freeform 19"/>
            <p:cNvSpPr/>
            <p:nvPr/>
          </p:nvSpPr>
          <p:spPr>
            <a:xfrm>
              <a:off x="0" y="0"/>
              <a:ext cx="1098959" cy="378468"/>
            </a:xfrm>
            <a:custGeom>
              <a:avLst/>
              <a:gdLst/>
              <a:ahLst/>
              <a:cxnLst/>
              <a:rect l="l" t="t" r="r" b="b"/>
              <a:pathLst>
                <a:path w="1098959" h="378468">
                  <a:moveTo>
                    <a:pt x="23895" y="0"/>
                  </a:moveTo>
                  <a:lnTo>
                    <a:pt x="1075064" y="0"/>
                  </a:lnTo>
                  <a:cubicBezTo>
                    <a:pt x="1081401" y="0"/>
                    <a:pt x="1087479" y="2517"/>
                    <a:pt x="1091960" y="6999"/>
                  </a:cubicBezTo>
                  <a:cubicBezTo>
                    <a:pt x="1096441" y="11480"/>
                    <a:pt x="1098959" y="17557"/>
                    <a:pt x="1098959" y="23895"/>
                  </a:cubicBezTo>
                  <a:lnTo>
                    <a:pt x="1098959" y="354574"/>
                  </a:lnTo>
                  <a:cubicBezTo>
                    <a:pt x="1098959" y="360911"/>
                    <a:pt x="1096441" y="366989"/>
                    <a:pt x="1091960" y="371470"/>
                  </a:cubicBezTo>
                  <a:cubicBezTo>
                    <a:pt x="1087479" y="375951"/>
                    <a:pt x="1081401" y="378468"/>
                    <a:pt x="1075064" y="378468"/>
                  </a:cubicBezTo>
                  <a:lnTo>
                    <a:pt x="23895" y="378468"/>
                  </a:lnTo>
                  <a:cubicBezTo>
                    <a:pt x="17557" y="378468"/>
                    <a:pt x="11480" y="375951"/>
                    <a:pt x="6999" y="371470"/>
                  </a:cubicBezTo>
                  <a:cubicBezTo>
                    <a:pt x="2517" y="366989"/>
                    <a:pt x="0" y="360911"/>
                    <a:pt x="0" y="354574"/>
                  </a:cubicBezTo>
                  <a:lnTo>
                    <a:pt x="0" y="23895"/>
                  </a:lnTo>
                  <a:cubicBezTo>
                    <a:pt x="0" y="17557"/>
                    <a:pt x="2517" y="11480"/>
                    <a:pt x="6999" y="6999"/>
                  </a:cubicBezTo>
                  <a:cubicBezTo>
                    <a:pt x="11480" y="2517"/>
                    <a:pt x="17557" y="0"/>
                    <a:pt x="23895" y="0"/>
                  </a:cubicBezTo>
                  <a:close/>
                </a:path>
              </a:pathLst>
            </a:custGeom>
            <a:solidFill>
              <a:srgbClr val="D9D9D9"/>
            </a:solidFill>
            <a:ln w="9525" cap="sq">
              <a:solidFill>
                <a:srgbClr val="262626"/>
              </a:solidFill>
              <a:prstDash val="solid"/>
              <a:miter/>
            </a:ln>
          </p:spPr>
          <p:txBody>
            <a:bodyPr/>
            <a:lstStyle/>
            <a:p>
              <a:endParaRPr lang="en-US"/>
            </a:p>
          </p:txBody>
        </p:sp>
        <p:sp>
          <p:nvSpPr>
            <p:cNvPr id="20" name="TextBox 20"/>
            <p:cNvSpPr txBox="1"/>
            <p:nvPr/>
          </p:nvSpPr>
          <p:spPr>
            <a:xfrm>
              <a:off x="0" y="-38100"/>
              <a:ext cx="1098959" cy="416568"/>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4222698" y="6304217"/>
            <a:ext cx="4660608" cy="396240"/>
          </a:xfrm>
          <a:prstGeom prst="rect">
            <a:avLst/>
          </a:prstGeom>
        </p:spPr>
        <p:txBody>
          <a:bodyPr lIns="0" tIns="0" rIns="0" bIns="0" rtlCol="0" anchor="t">
            <a:spAutoFit/>
          </a:bodyPr>
          <a:lstStyle/>
          <a:p>
            <a:pPr algn="ctr">
              <a:lnSpc>
                <a:spcPts val="3030"/>
              </a:lnSpc>
            </a:pPr>
            <a:r>
              <a:rPr lang="en-US" sz="3000" b="1" spc="-3">
                <a:solidFill>
                  <a:srgbClr val="262626"/>
                </a:solidFill>
                <a:latin typeface="Montserrat Semi-Bold"/>
                <a:ea typeface="Montserrat Semi-Bold"/>
                <a:cs typeface="Montserrat Semi-Bold"/>
                <a:sym typeface="Montserrat Semi-Bold"/>
              </a:rPr>
              <a:t>Save earlier versions</a:t>
            </a:r>
          </a:p>
        </p:txBody>
      </p:sp>
      <p:grpSp>
        <p:nvGrpSpPr>
          <p:cNvPr id="22" name="Group 22"/>
          <p:cNvGrpSpPr/>
          <p:nvPr/>
        </p:nvGrpSpPr>
        <p:grpSpPr>
          <a:xfrm>
            <a:off x="9335884" y="5590630"/>
            <a:ext cx="5184020" cy="1785315"/>
            <a:chOff x="0" y="0"/>
            <a:chExt cx="1098959" cy="378468"/>
          </a:xfrm>
        </p:grpSpPr>
        <p:sp>
          <p:nvSpPr>
            <p:cNvPr id="23" name="Freeform 23"/>
            <p:cNvSpPr/>
            <p:nvPr/>
          </p:nvSpPr>
          <p:spPr>
            <a:xfrm>
              <a:off x="0" y="0"/>
              <a:ext cx="1098959" cy="378468"/>
            </a:xfrm>
            <a:custGeom>
              <a:avLst/>
              <a:gdLst/>
              <a:ahLst/>
              <a:cxnLst/>
              <a:rect l="l" t="t" r="r" b="b"/>
              <a:pathLst>
                <a:path w="1098959" h="378468">
                  <a:moveTo>
                    <a:pt x="23895" y="0"/>
                  </a:moveTo>
                  <a:lnTo>
                    <a:pt x="1075064" y="0"/>
                  </a:lnTo>
                  <a:cubicBezTo>
                    <a:pt x="1081401" y="0"/>
                    <a:pt x="1087479" y="2517"/>
                    <a:pt x="1091960" y="6999"/>
                  </a:cubicBezTo>
                  <a:cubicBezTo>
                    <a:pt x="1096441" y="11480"/>
                    <a:pt x="1098959" y="17557"/>
                    <a:pt x="1098959" y="23895"/>
                  </a:cubicBezTo>
                  <a:lnTo>
                    <a:pt x="1098959" y="354574"/>
                  </a:lnTo>
                  <a:cubicBezTo>
                    <a:pt x="1098959" y="360911"/>
                    <a:pt x="1096441" y="366989"/>
                    <a:pt x="1091960" y="371470"/>
                  </a:cubicBezTo>
                  <a:cubicBezTo>
                    <a:pt x="1087479" y="375951"/>
                    <a:pt x="1081401" y="378468"/>
                    <a:pt x="1075064" y="378468"/>
                  </a:cubicBezTo>
                  <a:lnTo>
                    <a:pt x="23895" y="378468"/>
                  </a:lnTo>
                  <a:cubicBezTo>
                    <a:pt x="17557" y="378468"/>
                    <a:pt x="11480" y="375951"/>
                    <a:pt x="6999" y="371470"/>
                  </a:cubicBezTo>
                  <a:cubicBezTo>
                    <a:pt x="2517" y="366989"/>
                    <a:pt x="0" y="360911"/>
                    <a:pt x="0" y="354574"/>
                  </a:cubicBezTo>
                  <a:lnTo>
                    <a:pt x="0" y="23895"/>
                  </a:lnTo>
                  <a:cubicBezTo>
                    <a:pt x="0" y="17557"/>
                    <a:pt x="2517" y="11480"/>
                    <a:pt x="6999" y="6999"/>
                  </a:cubicBezTo>
                  <a:cubicBezTo>
                    <a:pt x="11480" y="2517"/>
                    <a:pt x="17557" y="0"/>
                    <a:pt x="23895" y="0"/>
                  </a:cubicBezTo>
                  <a:close/>
                </a:path>
              </a:pathLst>
            </a:custGeom>
            <a:solidFill>
              <a:srgbClr val="D9D9D9"/>
            </a:solidFill>
            <a:ln w="9525" cap="sq">
              <a:solidFill>
                <a:srgbClr val="262626"/>
              </a:solidFill>
              <a:prstDash val="solid"/>
              <a:miter/>
            </a:ln>
          </p:spPr>
          <p:txBody>
            <a:bodyPr/>
            <a:lstStyle/>
            <a:p>
              <a:endParaRPr lang="en-US"/>
            </a:p>
          </p:txBody>
        </p:sp>
        <p:sp>
          <p:nvSpPr>
            <p:cNvPr id="24" name="TextBox 24"/>
            <p:cNvSpPr txBox="1"/>
            <p:nvPr/>
          </p:nvSpPr>
          <p:spPr>
            <a:xfrm>
              <a:off x="0" y="-38100"/>
              <a:ext cx="1098959" cy="416568"/>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5"/>
          <p:cNvSpPr txBox="1"/>
          <p:nvPr/>
        </p:nvSpPr>
        <p:spPr>
          <a:xfrm>
            <a:off x="9723795" y="5923217"/>
            <a:ext cx="4312204" cy="1158240"/>
          </a:xfrm>
          <a:prstGeom prst="rect">
            <a:avLst/>
          </a:prstGeom>
        </p:spPr>
        <p:txBody>
          <a:bodyPr lIns="0" tIns="0" rIns="0" bIns="0" rtlCol="0" anchor="t">
            <a:spAutoFit/>
          </a:bodyPr>
          <a:lstStyle/>
          <a:p>
            <a:pPr algn="ctr">
              <a:lnSpc>
                <a:spcPts val="3030"/>
              </a:lnSpc>
            </a:pPr>
            <a:r>
              <a:rPr lang="en-US" sz="3000" b="1" spc="-3">
                <a:solidFill>
                  <a:srgbClr val="262626"/>
                </a:solidFill>
                <a:latin typeface="Montserrat Semi-Bold"/>
                <a:ea typeface="Montserrat Semi-Bold"/>
                <a:cs typeface="Montserrat Semi-Bold"/>
                <a:sym typeface="Montserrat Semi-Bold"/>
              </a:rPr>
              <a:t>Perform manual and AI quality assurance passes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724889" y="-387067"/>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2997558">
            <a:off x="8775169" y="-2365931"/>
            <a:ext cx="11888703" cy="7876266"/>
          </a:xfrm>
          <a:custGeom>
            <a:avLst/>
            <a:gdLst/>
            <a:ahLst/>
            <a:cxnLst/>
            <a:rect l="l" t="t" r="r" b="b"/>
            <a:pathLst>
              <a:path w="11888703" h="7876266">
                <a:moveTo>
                  <a:pt x="0" y="0"/>
                </a:moveTo>
                <a:lnTo>
                  <a:pt x="11888703" y="0"/>
                </a:lnTo>
                <a:lnTo>
                  <a:pt x="11888703" y="7876266"/>
                </a:lnTo>
                <a:lnTo>
                  <a:pt x="0" y="7876266"/>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flipH="1" flipV="1">
            <a:off x="-930402" y="5293563"/>
            <a:ext cx="5633746" cy="5633746"/>
          </a:xfrm>
          <a:custGeom>
            <a:avLst/>
            <a:gdLst/>
            <a:ahLst/>
            <a:cxnLst/>
            <a:rect l="l" t="t" r="r" b="b"/>
            <a:pathLst>
              <a:path w="5633746" h="5633746">
                <a:moveTo>
                  <a:pt x="5633746" y="5633746"/>
                </a:moveTo>
                <a:lnTo>
                  <a:pt x="0" y="5633746"/>
                </a:lnTo>
                <a:lnTo>
                  <a:pt x="0" y="0"/>
                </a:lnTo>
                <a:lnTo>
                  <a:pt x="5633746" y="0"/>
                </a:lnTo>
                <a:lnTo>
                  <a:pt x="5633746" y="563374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8281603" y="447657"/>
            <a:ext cx="9121675" cy="9391686"/>
          </a:xfrm>
          <a:custGeom>
            <a:avLst/>
            <a:gdLst/>
            <a:ahLst/>
            <a:cxnLst/>
            <a:rect l="l" t="t" r="r" b="b"/>
            <a:pathLst>
              <a:path w="9121675" h="9391686">
                <a:moveTo>
                  <a:pt x="0" y="0"/>
                </a:moveTo>
                <a:lnTo>
                  <a:pt x="9121676" y="0"/>
                </a:lnTo>
                <a:lnTo>
                  <a:pt x="9121676" y="9391686"/>
                </a:lnTo>
                <a:lnTo>
                  <a:pt x="0" y="93916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9"/>
          <p:cNvPicPr>
            <a:picLocks noChangeAspect="1"/>
          </p:cNvPicPr>
          <p:nvPr/>
        </p:nvPicPr>
        <p:blipFill>
          <a:blip r:embed="rId10"/>
          <a:stretch>
            <a:fillRect/>
          </a:stretch>
        </p:blipFill>
        <p:spPr>
          <a:xfrm rot="3842550">
            <a:off x="13845882" y="2733190"/>
            <a:ext cx="1117024" cy="864364"/>
          </a:xfrm>
          <a:prstGeom prst="rect">
            <a:avLst/>
          </a:prstGeom>
        </p:spPr>
      </p:pic>
      <p:sp>
        <p:nvSpPr>
          <p:cNvPr id="10" name="TextBox 10"/>
          <p:cNvSpPr txBox="1"/>
          <p:nvPr/>
        </p:nvSpPr>
        <p:spPr>
          <a:xfrm>
            <a:off x="1269698" y="1469468"/>
            <a:ext cx="4768956" cy="3638143"/>
          </a:xfrm>
          <a:prstGeom prst="rect">
            <a:avLst/>
          </a:prstGeom>
        </p:spPr>
        <p:txBody>
          <a:bodyPr lIns="0" tIns="0" rIns="0" bIns="0" rtlCol="0" anchor="t">
            <a:spAutoFit/>
          </a:bodyPr>
          <a:lstStyle/>
          <a:p>
            <a:pPr marL="0" marR="0" lvl="0" indent="0" algn="l" defTabSz="914400" rtl="0" eaLnBrk="1" fontAlgn="auto" latinLnBrk="0" hangingPunct="1">
              <a:lnSpc>
                <a:spcPts val="9709"/>
              </a:lnSpc>
              <a:spcBef>
                <a:spcPct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Machine Learning Process</a:t>
            </a:r>
          </a:p>
        </p:txBody>
      </p:sp>
      <p:sp>
        <p:nvSpPr>
          <p:cNvPr id="11" name="TextBox 11"/>
          <p:cNvSpPr txBox="1"/>
          <p:nvPr/>
        </p:nvSpPr>
        <p:spPr>
          <a:xfrm>
            <a:off x="1269698" y="5380945"/>
            <a:ext cx="6867292" cy="36487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Machine learning is a subset of artificial intelligence (AI) that enables computers to learn from data and make decisions or predictions without explicit programming. It involves training algorithms on large datasets to recognize patterns, allowing them to improve performance over time and apply learned patterns to new data.</a:t>
            </a:r>
          </a:p>
        </p:txBody>
      </p:sp>
      <p:sp>
        <p:nvSpPr>
          <p:cNvPr id="12" name="TextBox 12"/>
          <p:cNvSpPr txBox="1"/>
          <p:nvPr/>
        </p:nvSpPr>
        <p:spPr>
          <a:xfrm>
            <a:off x="11986754" y="1957730"/>
            <a:ext cx="1711375" cy="481330"/>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Get Data</a:t>
            </a:r>
          </a:p>
        </p:txBody>
      </p:sp>
      <p:sp>
        <p:nvSpPr>
          <p:cNvPr id="13" name="TextBox 13"/>
          <p:cNvSpPr txBox="1"/>
          <p:nvPr/>
        </p:nvSpPr>
        <p:spPr>
          <a:xfrm>
            <a:off x="14808250" y="3957965"/>
            <a:ext cx="1879550" cy="422275"/>
          </a:xfrm>
          <a:prstGeom prst="rect">
            <a:avLst/>
          </a:prstGeom>
        </p:spPr>
        <p:txBody>
          <a:bodyPr lIns="0" tIns="0" rIns="0" bIns="0" rtlCol="0" anchor="t">
            <a:spAutoFit/>
          </a:bodyPr>
          <a:lstStyle/>
          <a:p>
            <a:pPr marL="0" marR="0" lvl="0" indent="0" algn="ctr" defTabSz="914400" rtl="0" eaLnBrk="1" fontAlgn="auto" latinLnBrk="0" hangingPunct="1">
              <a:lnSpc>
                <a:spcPts val="3500"/>
              </a:lnSpc>
              <a:spcBef>
                <a:spcPct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Rubik One"/>
                <a:ea typeface="Rubik One"/>
                <a:cs typeface="Rubik One"/>
                <a:sym typeface="Rubik One"/>
              </a:rPr>
              <a:t>Clean Data</a:t>
            </a:r>
          </a:p>
        </p:txBody>
      </p:sp>
      <p:sp>
        <p:nvSpPr>
          <p:cNvPr id="14" name="TextBox 14"/>
          <p:cNvSpPr txBox="1"/>
          <p:nvPr/>
        </p:nvSpPr>
        <p:spPr>
          <a:xfrm>
            <a:off x="13663005" y="7508570"/>
            <a:ext cx="1933873" cy="356235"/>
          </a:xfrm>
          <a:prstGeom prst="rect">
            <a:avLst/>
          </a:prstGeom>
        </p:spPr>
        <p:txBody>
          <a:bodyPr lIns="0" tIns="0" rIns="0" bIns="0" rtlCol="0" anchor="t">
            <a:spAutoFit/>
          </a:bodyPr>
          <a:lstStyle/>
          <a:p>
            <a:pPr marL="0" marR="0" lvl="0" indent="0" algn="ctr" defTabSz="914400" rtl="0" eaLnBrk="1" fontAlgn="auto" latinLnBrk="0" hangingPunct="1">
              <a:lnSpc>
                <a:spcPts val="2940"/>
              </a:lnSpc>
              <a:spcBef>
                <a:spcPct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Rubik One"/>
                <a:ea typeface="Rubik One"/>
                <a:cs typeface="Rubik One"/>
                <a:sym typeface="Rubik One"/>
              </a:rPr>
              <a:t>Prepare Data</a:t>
            </a:r>
          </a:p>
        </p:txBody>
      </p:sp>
      <p:sp>
        <p:nvSpPr>
          <p:cNvPr id="15" name="TextBox 15"/>
          <p:cNvSpPr txBox="1"/>
          <p:nvPr/>
        </p:nvSpPr>
        <p:spPr>
          <a:xfrm>
            <a:off x="10068508" y="7508570"/>
            <a:ext cx="1935510" cy="396240"/>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Rubik One"/>
                <a:ea typeface="Rubik One"/>
                <a:cs typeface="Rubik One"/>
                <a:sym typeface="Rubik One"/>
              </a:rPr>
              <a:t>Train Model</a:t>
            </a:r>
          </a:p>
        </p:txBody>
      </p:sp>
      <p:sp>
        <p:nvSpPr>
          <p:cNvPr id="16" name="TextBox 16"/>
          <p:cNvSpPr txBox="1"/>
          <p:nvPr/>
        </p:nvSpPr>
        <p:spPr>
          <a:xfrm>
            <a:off x="9044830" y="4107039"/>
            <a:ext cx="1740843" cy="481330"/>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dirty="0">
                <a:ln>
                  <a:noFill/>
                </a:ln>
                <a:solidFill>
                  <a:srgbClr val="FFFFFF"/>
                </a:solidFill>
                <a:effectLst/>
                <a:uLnTx/>
                <a:uFillTx/>
                <a:latin typeface="Rubik One"/>
                <a:ea typeface="Rubik One"/>
                <a:cs typeface="Rubik One"/>
                <a:sym typeface="Rubik One"/>
              </a:rPr>
              <a:t>Improve</a:t>
            </a:r>
          </a:p>
        </p:txBody>
      </p:sp>
      <p:pic>
        <p:nvPicPr>
          <p:cNvPr id="17" name="Picture 17"/>
          <p:cNvPicPr>
            <a:picLocks noChangeAspect="1"/>
          </p:cNvPicPr>
          <p:nvPr/>
        </p:nvPicPr>
        <p:blipFill>
          <a:blip r:embed="rId11"/>
          <a:stretch>
            <a:fillRect/>
          </a:stretch>
        </p:blipFill>
        <p:spPr>
          <a:xfrm rot="8308831">
            <a:off x="14774232" y="5720238"/>
            <a:ext cx="1067180" cy="825794"/>
          </a:xfrm>
          <a:prstGeom prst="rect">
            <a:avLst/>
          </a:prstGeom>
        </p:spPr>
      </p:pic>
      <p:pic>
        <p:nvPicPr>
          <p:cNvPr id="18" name="Picture 18"/>
          <p:cNvPicPr>
            <a:picLocks noChangeAspect="1"/>
          </p:cNvPicPr>
          <p:nvPr/>
        </p:nvPicPr>
        <p:blipFill>
          <a:blip r:embed="rId12"/>
          <a:stretch>
            <a:fillRect/>
          </a:stretch>
        </p:blipFill>
        <p:spPr>
          <a:xfrm rot="-9425879">
            <a:off x="12233860" y="7585078"/>
            <a:ext cx="1142024" cy="883709"/>
          </a:xfrm>
          <a:prstGeom prst="rect">
            <a:avLst/>
          </a:prstGeom>
        </p:spPr>
      </p:pic>
      <p:pic>
        <p:nvPicPr>
          <p:cNvPr id="19" name="Picture 19"/>
          <p:cNvPicPr>
            <a:picLocks noChangeAspect="1"/>
          </p:cNvPicPr>
          <p:nvPr/>
        </p:nvPicPr>
        <p:blipFill>
          <a:blip r:embed="rId13"/>
          <a:stretch>
            <a:fillRect/>
          </a:stretch>
        </p:blipFill>
        <p:spPr>
          <a:xfrm rot="-4478303">
            <a:off x="9665202" y="5702008"/>
            <a:ext cx="1114301" cy="862257"/>
          </a:xfrm>
          <a:prstGeom prst="rect">
            <a:avLst/>
          </a:prstGeom>
        </p:spPr>
      </p:pic>
      <p:pic>
        <p:nvPicPr>
          <p:cNvPr id="20" name="Picture 20"/>
          <p:cNvPicPr>
            <a:picLocks noChangeAspect="1"/>
          </p:cNvPicPr>
          <p:nvPr/>
        </p:nvPicPr>
        <p:blipFill>
          <a:blip r:embed="rId14"/>
          <a:stretch>
            <a:fillRect/>
          </a:stretch>
        </p:blipFill>
        <p:spPr>
          <a:xfrm rot="-693193">
            <a:off x="10726501" y="2686618"/>
            <a:ext cx="1114301" cy="862257"/>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724889" y="-387067"/>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2997558">
            <a:off x="8775169" y="-2365931"/>
            <a:ext cx="11888703" cy="7876266"/>
          </a:xfrm>
          <a:custGeom>
            <a:avLst/>
            <a:gdLst/>
            <a:ahLst/>
            <a:cxnLst/>
            <a:rect l="l" t="t" r="r" b="b"/>
            <a:pathLst>
              <a:path w="11888703" h="7876266">
                <a:moveTo>
                  <a:pt x="0" y="0"/>
                </a:moveTo>
                <a:lnTo>
                  <a:pt x="11888703" y="0"/>
                </a:lnTo>
                <a:lnTo>
                  <a:pt x="11888703" y="7876266"/>
                </a:lnTo>
                <a:lnTo>
                  <a:pt x="0" y="7876266"/>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flipH="1" flipV="1">
            <a:off x="-930402" y="5293563"/>
            <a:ext cx="5633746" cy="5633746"/>
          </a:xfrm>
          <a:custGeom>
            <a:avLst/>
            <a:gdLst/>
            <a:ahLst/>
            <a:cxnLst/>
            <a:rect l="l" t="t" r="r" b="b"/>
            <a:pathLst>
              <a:path w="5633746" h="5633746">
                <a:moveTo>
                  <a:pt x="5633746" y="5633746"/>
                </a:moveTo>
                <a:lnTo>
                  <a:pt x="0" y="5633746"/>
                </a:lnTo>
                <a:lnTo>
                  <a:pt x="0" y="0"/>
                </a:lnTo>
                <a:lnTo>
                  <a:pt x="5633746" y="0"/>
                </a:lnTo>
                <a:lnTo>
                  <a:pt x="5633746" y="563374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42050" y="145326"/>
            <a:ext cx="15003899" cy="9996348"/>
          </a:xfrm>
          <a:custGeom>
            <a:avLst/>
            <a:gdLst/>
            <a:ahLst/>
            <a:cxnLst/>
            <a:rect l="l" t="t" r="r" b="b"/>
            <a:pathLst>
              <a:path w="15003899" h="9996348">
                <a:moveTo>
                  <a:pt x="0" y="0"/>
                </a:moveTo>
                <a:lnTo>
                  <a:pt x="15003900" y="0"/>
                </a:lnTo>
                <a:lnTo>
                  <a:pt x="15003900" y="9996348"/>
                </a:lnTo>
                <a:lnTo>
                  <a:pt x="0" y="999634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23995" y="-930038"/>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008695" y="3311515"/>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356509" y="3881715"/>
            <a:ext cx="13696771" cy="1444188"/>
          </a:xfrm>
          <a:custGeom>
            <a:avLst/>
            <a:gdLst/>
            <a:ahLst/>
            <a:cxnLst/>
            <a:rect l="l" t="t" r="r" b="b"/>
            <a:pathLst>
              <a:path w="13696771" h="1444188">
                <a:moveTo>
                  <a:pt x="0" y="0"/>
                </a:moveTo>
                <a:lnTo>
                  <a:pt x="13696772" y="0"/>
                </a:lnTo>
                <a:lnTo>
                  <a:pt x="13696772" y="1444188"/>
                </a:lnTo>
                <a:lnTo>
                  <a:pt x="0" y="1444188"/>
                </a:lnTo>
                <a:lnTo>
                  <a:pt x="0" y="0"/>
                </a:lnTo>
                <a:close/>
              </a:path>
            </a:pathLst>
          </a:custGeom>
          <a:blipFill>
            <a:blip r:embed="rId8"/>
            <a:stretch>
              <a:fillRect l="-2021" t="-1402" b="-140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356509" y="5325903"/>
            <a:ext cx="13696771" cy="4394567"/>
          </a:xfrm>
          <a:custGeom>
            <a:avLst/>
            <a:gdLst/>
            <a:ahLst/>
            <a:cxnLst/>
            <a:rect l="l" t="t" r="r" b="b"/>
            <a:pathLst>
              <a:path w="13696771" h="4394567">
                <a:moveTo>
                  <a:pt x="0" y="0"/>
                </a:moveTo>
                <a:lnTo>
                  <a:pt x="13696772" y="0"/>
                </a:lnTo>
                <a:lnTo>
                  <a:pt x="13696772" y="4394566"/>
                </a:lnTo>
                <a:lnTo>
                  <a:pt x="0" y="4394566"/>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356509" y="1483703"/>
            <a:ext cx="8910381" cy="2095500"/>
          </a:xfrm>
          <a:prstGeom prst="rect">
            <a:avLst/>
          </a:prstGeom>
        </p:spPr>
        <p:txBody>
          <a:bodyPr lIns="0" tIns="0" rIns="0" bIns="0" rtlCol="0" anchor="t">
            <a:spAutoFit/>
          </a:bodyPr>
          <a:lstStyle/>
          <a:p>
            <a:pPr marL="0" marR="0" lvl="0" indent="0" algn="l" defTabSz="914400" rtl="0" eaLnBrk="1" fontAlgn="auto" latinLnBrk="0" hangingPunct="1">
              <a:lnSpc>
                <a:spcPts val="8322"/>
              </a:lnSpc>
              <a:spcBef>
                <a:spcPts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Use Cases Of AI Machine Learning</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23995" y="-930038"/>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008695" y="3311515"/>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6">
              <a:alphaModFix amt="47000"/>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356509" y="1483703"/>
            <a:ext cx="6437671" cy="2095500"/>
          </a:xfrm>
          <a:prstGeom prst="rect">
            <a:avLst/>
          </a:prstGeom>
        </p:spPr>
        <p:txBody>
          <a:bodyPr lIns="0" tIns="0" rIns="0" bIns="0" rtlCol="0" anchor="t">
            <a:spAutoFit/>
          </a:bodyPr>
          <a:lstStyle/>
          <a:p>
            <a:pPr marL="0" marR="0" lvl="0" indent="0" algn="l" defTabSz="914400" rtl="0" eaLnBrk="1" fontAlgn="auto" latinLnBrk="0" hangingPunct="1">
              <a:lnSpc>
                <a:spcPts val="8322"/>
              </a:lnSpc>
              <a:spcBef>
                <a:spcPts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Use Cases Of AI</a:t>
            </a:r>
          </a:p>
        </p:txBody>
      </p:sp>
      <p:sp>
        <p:nvSpPr>
          <p:cNvPr id="10" name="TextBox 10"/>
          <p:cNvSpPr txBox="1"/>
          <p:nvPr/>
        </p:nvSpPr>
        <p:spPr>
          <a:xfrm>
            <a:off x="10309847" y="2050122"/>
            <a:ext cx="5721548" cy="481330"/>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Google DeepMind WeatherLab</a:t>
            </a:r>
          </a:p>
        </p:txBody>
      </p:sp>
      <p:pic>
        <p:nvPicPr>
          <p:cNvPr id="11" name="Google DeepMind">
            <a:hlinkClick r:id="" action="ppaction://media"/>
            <a:extLst>
              <a:ext uri="{FF2B5EF4-FFF2-40B4-BE49-F238E27FC236}">
                <a16:creationId xmlns:a16="http://schemas.microsoft.com/office/drawing/2014/main" id="{1E5645E3-597D-E9FA-466C-6377853B3A4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667000" y="2516153"/>
            <a:ext cx="13716000" cy="7715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6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203248" y="-1011305"/>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008695" y="3311515"/>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356509" y="3579203"/>
            <a:ext cx="8590179" cy="5852059"/>
          </a:xfrm>
          <a:custGeom>
            <a:avLst/>
            <a:gdLst/>
            <a:ahLst/>
            <a:cxnLst/>
            <a:rect l="l" t="t" r="r" b="b"/>
            <a:pathLst>
              <a:path w="8590179" h="5852059">
                <a:moveTo>
                  <a:pt x="0" y="0"/>
                </a:moveTo>
                <a:lnTo>
                  <a:pt x="8590179" y="0"/>
                </a:lnTo>
                <a:lnTo>
                  <a:pt x="8590179" y="5852059"/>
                </a:lnTo>
                <a:lnTo>
                  <a:pt x="0" y="5852059"/>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356509" y="1483703"/>
            <a:ext cx="8720173" cy="2095500"/>
          </a:xfrm>
          <a:prstGeom prst="rect">
            <a:avLst/>
          </a:prstGeom>
        </p:spPr>
        <p:txBody>
          <a:bodyPr lIns="0" tIns="0" rIns="0" bIns="0" rtlCol="0" anchor="t">
            <a:spAutoFit/>
          </a:bodyPr>
          <a:lstStyle/>
          <a:p>
            <a:pPr marL="0" marR="0" lvl="0" indent="0" algn="l" defTabSz="914400" rtl="0" eaLnBrk="1" fontAlgn="auto" latinLnBrk="0" hangingPunct="1">
              <a:lnSpc>
                <a:spcPts val="8322"/>
              </a:lnSpc>
              <a:spcBef>
                <a:spcPts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Use Cases Of AI Machine Learning</a:t>
            </a:r>
          </a:p>
        </p:txBody>
      </p:sp>
      <p:sp>
        <p:nvSpPr>
          <p:cNvPr id="10" name="TextBox 10"/>
          <p:cNvSpPr txBox="1"/>
          <p:nvPr/>
        </p:nvSpPr>
        <p:spPr>
          <a:xfrm>
            <a:off x="10318810" y="3522053"/>
            <a:ext cx="7636325" cy="976630"/>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Convective Outlooks update by the NOAA Storm Prediction Center (SPC)</a:t>
            </a:r>
          </a:p>
        </p:txBody>
      </p:sp>
      <p:sp>
        <p:nvSpPr>
          <p:cNvPr id="11" name="TextBox 11"/>
          <p:cNvSpPr txBox="1"/>
          <p:nvPr/>
        </p:nvSpPr>
        <p:spPr>
          <a:xfrm>
            <a:off x="10152377" y="4595273"/>
            <a:ext cx="7969190" cy="4948555"/>
          </a:xfrm>
          <a:prstGeom prst="rect">
            <a:avLst/>
          </a:prstGeom>
        </p:spPr>
        <p:txBody>
          <a:bodyPr lIns="0" tIns="0" rIns="0" bIns="0" rtlCol="0" anchor="t">
            <a:spAutoFit/>
          </a:bodyPr>
          <a:lstStyle/>
          <a:p>
            <a:pPr marL="604519" marR="0" lvl="1" indent="-302260" algn="l" defTabSz="914400" rtl="0" eaLnBrk="1" fontAlgn="auto" latinLnBrk="0" hangingPunct="1">
              <a:lnSpc>
                <a:spcPts val="3919"/>
              </a:lnSpc>
              <a:spcBef>
                <a:spcPts val="0"/>
              </a:spcBef>
              <a:spcAft>
                <a:spcPts val="0"/>
              </a:spcAft>
              <a:buClrTx/>
              <a:buSzTx/>
              <a:buFont typeface="Arial"/>
              <a:buChar char="•"/>
              <a:tabLst/>
              <a:defRPr/>
            </a:pPr>
            <a:r>
              <a:rPr kumimoji="0" lang="en-US" sz="2799" b="0" i="0" u="none" strike="noStrike" kern="1200" cap="none" spc="0" normalizeH="0" baseline="0" noProof="0">
                <a:ln>
                  <a:noFill/>
                </a:ln>
                <a:solidFill>
                  <a:srgbClr val="FFFFFF"/>
                </a:solidFill>
                <a:effectLst/>
                <a:uLnTx/>
                <a:uFillTx/>
                <a:latin typeface="Rubik"/>
                <a:ea typeface="Rubik"/>
                <a:cs typeface="Rubik"/>
                <a:sym typeface="Rubik"/>
              </a:rPr>
              <a:t>Newer use of machine learning from NOAA with the ability to predict severe weather up to 8 days in advance</a:t>
            </a:r>
          </a:p>
          <a:p>
            <a:pPr marL="604519" marR="0" lvl="1" indent="-302260" algn="l" defTabSz="914400" rtl="0" eaLnBrk="1" fontAlgn="auto" latinLnBrk="0" hangingPunct="1">
              <a:lnSpc>
                <a:spcPts val="3919"/>
              </a:lnSpc>
              <a:spcBef>
                <a:spcPts val="0"/>
              </a:spcBef>
              <a:spcAft>
                <a:spcPts val="0"/>
              </a:spcAft>
              <a:buClrTx/>
              <a:buSzTx/>
              <a:buFont typeface="Arial"/>
              <a:buChar char="•"/>
              <a:tabLst/>
              <a:defRPr/>
            </a:pPr>
            <a:r>
              <a:rPr kumimoji="0" lang="en-US" sz="2799" b="0" i="0" u="none" strike="noStrike" kern="1200" cap="none" spc="0" normalizeH="0" baseline="0" noProof="0">
                <a:ln>
                  <a:noFill/>
                </a:ln>
                <a:solidFill>
                  <a:srgbClr val="FFFFFF"/>
                </a:solidFill>
                <a:effectLst/>
                <a:uLnTx/>
                <a:uFillTx/>
                <a:latin typeface="Rubik"/>
                <a:ea typeface="Rubik"/>
                <a:cs typeface="Rubik"/>
                <a:sym typeface="Rubik"/>
              </a:rPr>
              <a:t>Replaced the old “hatched areas” with conditional intensity groups (CIGs).</a:t>
            </a:r>
          </a:p>
          <a:p>
            <a:pPr marL="604519" marR="0" lvl="1" indent="-302260" algn="l" defTabSz="914400" rtl="0" eaLnBrk="1" fontAlgn="auto" latinLnBrk="0" hangingPunct="1">
              <a:lnSpc>
                <a:spcPts val="3919"/>
              </a:lnSpc>
              <a:spcBef>
                <a:spcPts val="0"/>
              </a:spcBef>
              <a:spcAft>
                <a:spcPts val="0"/>
              </a:spcAft>
              <a:buClrTx/>
              <a:buSzTx/>
              <a:buFont typeface="Arial"/>
              <a:buChar char="•"/>
              <a:tabLst/>
              <a:defRPr/>
            </a:pPr>
            <a:r>
              <a:rPr kumimoji="0" lang="en-US" sz="2799" b="0" i="0" u="none" strike="noStrike" kern="1200" cap="none" spc="0" normalizeH="0" baseline="0" noProof="0">
                <a:ln>
                  <a:noFill/>
                </a:ln>
                <a:solidFill>
                  <a:srgbClr val="FFFFFF"/>
                </a:solidFill>
                <a:effectLst/>
                <a:uLnTx/>
                <a:uFillTx/>
                <a:latin typeface="Rubik"/>
                <a:ea typeface="Rubik"/>
                <a:cs typeface="Rubik"/>
                <a:sym typeface="Rubik"/>
              </a:rPr>
              <a:t>Traditional risk levels will show likelihood, CIGs will display the possible intensity levels, and who is at greatest risk to receive the most extreme events, including hail, wind, or tornadoes.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203248" y="-1011305"/>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008695" y="3311515"/>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228952" y="2655532"/>
            <a:ext cx="8607354" cy="7225371"/>
          </a:xfrm>
          <a:custGeom>
            <a:avLst/>
            <a:gdLst/>
            <a:ahLst/>
            <a:cxnLst/>
            <a:rect l="l" t="t" r="r" b="b"/>
            <a:pathLst>
              <a:path w="8607354" h="7225371">
                <a:moveTo>
                  <a:pt x="0" y="0"/>
                </a:moveTo>
                <a:lnTo>
                  <a:pt x="8607355" y="0"/>
                </a:lnTo>
                <a:lnTo>
                  <a:pt x="8607355" y="7225371"/>
                </a:lnTo>
                <a:lnTo>
                  <a:pt x="0" y="7225371"/>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8994977" y="2665057"/>
            <a:ext cx="9068578" cy="7225371"/>
          </a:xfrm>
          <a:custGeom>
            <a:avLst/>
            <a:gdLst/>
            <a:ahLst/>
            <a:cxnLst/>
            <a:rect l="l" t="t" r="r" b="b"/>
            <a:pathLst>
              <a:path w="9068578" h="7225371">
                <a:moveTo>
                  <a:pt x="0" y="0"/>
                </a:moveTo>
                <a:lnTo>
                  <a:pt x="9068578" y="0"/>
                </a:lnTo>
                <a:lnTo>
                  <a:pt x="9068578" y="7225371"/>
                </a:lnTo>
                <a:lnTo>
                  <a:pt x="0" y="7225371"/>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356509" y="1483703"/>
            <a:ext cx="10875869" cy="1047750"/>
          </a:xfrm>
          <a:prstGeom prst="rect">
            <a:avLst/>
          </a:prstGeom>
        </p:spPr>
        <p:txBody>
          <a:bodyPr lIns="0" tIns="0" rIns="0" bIns="0" rtlCol="0" anchor="t">
            <a:spAutoFit/>
          </a:bodyPr>
          <a:lstStyle/>
          <a:p>
            <a:pPr marL="0" marR="0" lvl="0" indent="0" algn="l" defTabSz="914400" rtl="0" eaLnBrk="1" fontAlgn="auto" latinLnBrk="0" hangingPunct="1">
              <a:lnSpc>
                <a:spcPts val="8322"/>
              </a:lnSpc>
              <a:spcBef>
                <a:spcPts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Current AI Use (FIFA)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203248" y="-1011305"/>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008695" y="3311515"/>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91918" y="2531453"/>
            <a:ext cx="9088545" cy="7420117"/>
          </a:xfrm>
          <a:custGeom>
            <a:avLst/>
            <a:gdLst/>
            <a:ahLst/>
            <a:cxnLst/>
            <a:rect l="l" t="t" r="r" b="b"/>
            <a:pathLst>
              <a:path w="9088545" h="7420117">
                <a:moveTo>
                  <a:pt x="0" y="0"/>
                </a:moveTo>
                <a:lnTo>
                  <a:pt x="9088545" y="0"/>
                </a:lnTo>
                <a:lnTo>
                  <a:pt x="9088545" y="7420116"/>
                </a:lnTo>
                <a:lnTo>
                  <a:pt x="0" y="7420116"/>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9740894" y="2531453"/>
            <a:ext cx="7198522" cy="7420117"/>
          </a:xfrm>
          <a:custGeom>
            <a:avLst/>
            <a:gdLst/>
            <a:ahLst/>
            <a:cxnLst/>
            <a:rect l="l" t="t" r="r" b="b"/>
            <a:pathLst>
              <a:path w="7198522" h="7420117">
                <a:moveTo>
                  <a:pt x="0" y="0"/>
                </a:moveTo>
                <a:lnTo>
                  <a:pt x="7198522" y="0"/>
                </a:lnTo>
                <a:lnTo>
                  <a:pt x="7198522" y="7420116"/>
                </a:lnTo>
                <a:lnTo>
                  <a:pt x="0" y="7420116"/>
                </a:lnTo>
                <a:lnTo>
                  <a:pt x="0" y="0"/>
                </a:lnTo>
                <a:close/>
              </a:path>
            </a:pathLst>
          </a:custGeom>
          <a:blipFill>
            <a:blip r:embed="rId9"/>
            <a:stretch>
              <a:fillRect r="-15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356509" y="1483703"/>
            <a:ext cx="10606407" cy="1047750"/>
          </a:xfrm>
          <a:prstGeom prst="rect">
            <a:avLst/>
          </a:prstGeom>
        </p:spPr>
        <p:txBody>
          <a:bodyPr lIns="0" tIns="0" rIns="0" bIns="0" rtlCol="0" anchor="t">
            <a:spAutoFit/>
          </a:bodyPr>
          <a:lstStyle/>
          <a:p>
            <a:pPr marL="0" marR="0" lvl="0" indent="0" algn="l" defTabSz="914400" rtl="0" eaLnBrk="1" fontAlgn="auto" latinLnBrk="0" hangingPunct="1">
              <a:lnSpc>
                <a:spcPts val="8322"/>
              </a:lnSpc>
              <a:spcBef>
                <a:spcPts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Current AI Use (FIFA)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203248" y="-1011305"/>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008695" y="3311515"/>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9144000" y="3318000"/>
            <a:ext cx="8884930" cy="5139322"/>
          </a:xfrm>
          <a:custGeom>
            <a:avLst/>
            <a:gdLst/>
            <a:ahLst/>
            <a:cxnLst/>
            <a:rect l="l" t="t" r="r" b="b"/>
            <a:pathLst>
              <a:path w="8884930" h="5139322">
                <a:moveTo>
                  <a:pt x="0" y="0"/>
                </a:moveTo>
                <a:lnTo>
                  <a:pt x="8884930" y="0"/>
                </a:lnTo>
                <a:lnTo>
                  <a:pt x="8884930" y="5139322"/>
                </a:lnTo>
                <a:lnTo>
                  <a:pt x="0" y="5139322"/>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4399" y="3318000"/>
            <a:ext cx="8625243" cy="5139322"/>
          </a:xfrm>
          <a:custGeom>
            <a:avLst/>
            <a:gdLst/>
            <a:ahLst/>
            <a:cxnLst/>
            <a:rect l="l" t="t" r="r" b="b"/>
            <a:pathLst>
              <a:path w="8625243" h="5139322">
                <a:moveTo>
                  <a:pt x="0" y="0"/>
                </a:moveTo>
                <a:lnTo>
                  <a:pt x="8625243" y="0"/>
                </a:lnTo>
                <a:lnTo>
                  <a:pt x="8625243" y="5139322"/>
                </a:lnTo>
                <a:lnTo>
                  <a:pt x="0" y="513932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356509" y="1483703"/>
            <a:ext cx="11034376" cy="1047750"/>
          </a:xfrm>
          <a:prstGeom prst="rect">
            <a:avLst/>
          </a:prstGeom>
        </p:spPr>
        <p:txBody>
          <a:bodyPr lIns="0" tIns="0" rIns="0" bIns="0" rtlCol="0" anchor="t">
            <a:spAutoFit/>
          </a:bodyPr>
          <a:lstStyle/>
          <a:p>
            <a:pPr marL="0" marR="0" lvl="0" indent="0" algn="l" defTabSz="914400" rtl="0" eaLnBrk="1" fontAlgn="auto" latinLnBrk="0" hangingPunct="1">
              <a:lnSpc>
                <a:spcPts val="8322"/>
              </a:lnSpc>
              <a:spcBef>
                <a:spcPts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Current AI Use (FIFA)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203248" y="-1011305"/>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008695" y="3311515"/>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483275" y="3200969"/>
            <a:ext cx="10776025" cy="6057331"/>
          </a:xfrm>
          <a:custGeom>
            <a:avLst/>
            <a:gdLst/>
            <a:ahLst/>
            <a:cxnLst/>
            <a:rect l="l" t="t" r="r" b="b"/>
            <a:pathLst>
              <a:path w="10776025" h="6057331">
                <a:moveTo>
                  <a:pt x="0" y="0"/>
                </a:moveTo>
                <a:lnTo>
                  <a:pt x="10776025" y="0"/>
                </a:lnTo>
                <a:lnTo>
                  <a:pt x="10776025" y="6057331"/>
                </a:lnTo>
                <a:lnTo>
                  <a:pt x="0" y="6057331"/>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356509" y="1483703"/>
            <a:ext cx="11192883" cy="1047750"/>
          </a:xfrm>
          <a:prstGeom prst="rect">
            <a:avLst/>
          </a:prstGeom>
        </p:spPr>
        <p:txBody>
          <a:bodyPr lIns="0" tIns="0" rIns="0" bIns="0" rtlCol="0" anchor="t">
            <a:spAutoFit/>
          </a:bodyPr>
          <a:lstStyle/>
          <a:p>
            <a:pPr marL="0" marR="0" lvl="0" indent="0" algn="l" defTabSz="914400" rtl="0" eaLnBrk="1" fontAlgn="auto" latinLnBrk="0" hangingPunct="1">
              <a:lnSpc>
                <a:spcPts val="8322"/>
              </a:lnSpc>
              <a:spcBef>
                <a:spcPts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Current AI Use (FIFA)</a:t>
            </a:r>
          </a:p>
        </p:txBody>
      </p:sp>
      <p:sp>
        <p:nvSpPr>
          <p:cNvPr id="10" name="TextBox 10"/>
          <p:cNvSpPr txBox="1"/>
          <p:nvPr/>
        </p:nvSpPr>
        <p:spPr>
          <a:xfrm>
            <a:off x="1028700" y="3474370"/>
            <a:ext cx="5454575" cy="5443855"/>
          </a:xfrm>
          <a:prstGeom prst="rect">
            <a:avLst/>
          </a:prstGeom>
        </p:spPr>
        <p:txBody>
          <a:bodyPr lIns="0" tIns="0" rIns="0" bIns="0" rtlCol="0" anchor="t">
            <a:spAutoFit/>
          </a:bodyPr>
          <a:lstStyle/>
          <a:p>
            <a:pPr marL="604519" marR="0" lvl="1" indent="-302260" algn="l" defTabSz="914400" rtl="0" eaLnBrk="1" fontAlgn="auto" latinLnBrk="0" hangingPunct="1">
              <a:lnSpc>
                <a:spcPts val="3919"/>
              </a:lnSpc>
              <a:spcBef>
                <a:spcPts val="0"/>
              </a:spcBef>
              <a:spcAft>
                <a:spcPts val="0"/>
              </a:spcAft>
              <a:buClrTx/>
              <a:buSzTx/>
              <a:buFont typeface="Arial"/>
              <a:buChar char="•"/>
              <a:tabLst/>
              <a:defRPr/>
            </a:pPr>
            <a:r>
              <a:rPr kumimoji="0" lang="en-US" sz="2799" b="0" i="0" u="none" strike="noStrike" kern="1200" cap="none" spc="0" normalizeH="0" baseline="0" noProof="0">
                <a:ln>
                  <a:noFill/>
                </a:ln>
                <a:solidFill>
                  <a:srgbClr val="FFFFFF"/>
                </a:solidFill>
                <a:effectLst/>
                <a:uLnTx/>
                <a:uFillTx/>
                <a:latin typeface="Rubik"/>
                <a:ea typeface="Rubik"/>
                <a:cs typeface="Rubik"/>
                <a:sym typeface="Rubik"/>
              </a:rPr>
              <a:t>These specific risk definitions don’t include the FIFA Fan Fest or the pre-game fan march.</a:t>
            </a:r>
          </a:p>
          <a:p>
            <a:pPr marL="604519" marR="0" lvl="1" indent="-302260" algn="l" defTabSz="914400" rtl="0" eaLnBrk="1" fontAlgn="auto" latinLnBrk="0" hangingPunct="1">
              <a:lnSpc>
                <a:spcPts val="3919"/>
              </a:lnSpc>
              <a:spcBef>
                <a:spcPts val="0"/>
              </a:spcBef>
              <a:spcAft>
                <a:spcPts val="0"/>
              </a:spcAft>
              <a:buClrTx/>
              <a:buSzTx/>
              <a:buFont typeface="Arial"/>
              <a:buChar char="•"/>
              <a:tabLst/>
              <a:defRPr/>
            </a:pPr>
            <a:r>
              <a:rPr kumimoji="0" lang="en-US" sz="2799" b="0" i="0" u="none" strike="noStrike" kern="1200" cap="none" spc="0" normalizeH="0" baseline="0" noProof="0">
                <a:ln>
                  <a:noFill/>
                </a:ln>
                <a:solidFill>
                  <a:srgbClr val="FFFFFF"/>
                </a:solidFill>
                <a:effectLst/>
                <a:uLnTx/>
                <a:uFillTx/>
                <a:latin typeface="Rubik"/>
                <a:ea typeface="Rubik"/>
                <a:cs typeface="Rubik"/>
                <a:sym typeface="Rubik"/>
              </a:rPr>
              <a:t>Once closer to game days, the impact levels will be re-run with updated NWS forecasted weather.</a:t>
            </a:r>
          </a:p>
          <a:p>
            <a:pPr marL="604519" marR="0" lvl="1" indent="-302260" algn="l" defTabSz="914400" rtl="0" eaLnBrk="1" fontAlgn="auto" latinLnBrk="0" hangingPunct="1">
              <a:lnSpc>
                <a:spcPts val="3919"/>
              </a:lnSpc>
              <a:spcBef>
                <a:spcPts val="0"/>
              </a:spcBef>
              <a:spcAft>
                <a:spcPts val="0"/>
              </a:spcAft>
              <a:buClrTx/>
              <a:buSzTx/>
              <a:buFont typeface="Arial"/>
              <a:buChar char="•"/>
              <a:tabLst/>
              <a:defRPr/>
            </a:pPr>
            <a:r>
              <a:rPr kumimoji="0" lang="en-US" sz="2799" b="0" i="0" u="none" strike="noStrike" kern="1200" cap="none" spc="0" normalizeH="0" baseline="0" noProof="0">
                <a:ln>
                  <a:noFill/>
                </a:ln>
                <a:solidFill>
                  <a:srgbClr val="FFFFFF"/>
                </a:solidFill>
                <a:effectLst/>
                <a:uLnTx/>
                <a:uFillTx/>
                <a:latin typeface="Rubik"/>
                <a:ea typeface="Rubik"/>
                <a:cs typeface="Rubik"/>
                <a:sym typeface="Rubik"/>
              </a:rPr>
              <a:t>Historical fan base “hooliganism is factored into risk definitions.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266651" y="-963753"/>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008695" y="3311515"/>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628475" y="2326627"/>
            <a:ext cx="9947526" cy="7659595"/>
          </a:xfrm>
          <a:custGeom>
            <a:avLst/>
            <a:gdLst/>
            <a:ahLst/>
            <a:cxnLst/>
            <a:rect l="l" t="t" r="r" b="b"/>
            <a:pathLst>
              <a:path w="9947526" h="7659595">
                <a:moveTo>
                  <a:pt x="0" y="0"/>
                </a:moveTo>
                <a:lnTo>
                  <a:pt x="9947526" y="0"/>
                </a:lnTo>
                <a:lnTo>
                  <a:pt x="9947526" y="7659595"/>
                </a:lnTo>
                <a:lnTo>
                  <a:pt x="0" y="7659595"/>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356509" y="1483703"/>
            <a:ext cx="10653959" cy="1047750"/>
          </a:xfrm>
          <a:prstGeom prst="rect">
            <a:avLst/>
          </a:prstGeom>
        </p:spPr>
        <p:txBody>
          <a:bodyPr lIns="0" tIns="0" rIns="0" bIns="0" rtlCol="0" anchor="t">
            <a:spAutoFit/>
          </a:bodyPr>
          <a:lstStyle/>
          <a:p>
            <a:pPr marL="0" marR="0" lvl="0" indent="0" algn="l" defTabSz="914400" rtl="0" eaLnBrk="1" fontAlgn="auto" latinLnBrk="0" hangingPunct="1">
              <a:lnSpc>
                <a:spcPts val="8322"/>
              </a:lnSpc>
              <a:spcBef>
                <a:spcPts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Current AI Use (FIFA)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983092" y="1544085"/>
            <a:ext cx="12705584" cy="851861"/>
            <a:chOff x="0" y="0"/>
            <a:chExt cx="2515033" cy="168623"/>
          </a:xfrm>
        </p:grpSpPr>
        <p:sp>
          <p:nvSpPr>
            <p:cNvPr id="3" name="Freeform 3"/>
            <p:cNvSpPr/>
            <p:nvPr/>
          </p:nvSpPr>
          <p:spPr>
            <a:xfrm>
              <a:off x="0" y="0"/>
              <a:ext cx="2515033" cy="168623"/>
            </a:xfrm>
            <a:custGeom>
              <a:avLst/>
              <a:gdLst/>
              <a:ahLst/>
              <a:cxnLst/>
              <a:rect l="l" t="t" r="r" b="b"/>
              <a:pathLst>
                <a:path w="2515033" h="168623">
                  <a:moveTo>
                    <a:pt x="60933" y="0"/>
                  </a:moveTo>
                  <a:lnTo>
                    <a:pt x="2454100" y="0"/>
                  </a:lnTo>
                  <a:cubicBezTo>
                    <a:pt x="2487752" y="0"/>
                    <a:pt x="2515033" y="27281"/>
                    <a:pt x="2515033" y="60933"/>
                  </a:cubicBezTo>
                  <a:lnTo>
                    <a:pt x="2515033" y="107690"/>
                  </a:lnTo>
                  <a:cubicBezTo>
                    <a:pt x="2515033" y="141343"/>
                    <a:pt x="2487752" y="168623"/>
                    <a:pt x="2454100" y="168623"/>
                  </a:cubicBezTo>
                  <a:lnTo>
                    <a:pt x="60933" y="168623"/>
                  </a:lnTo>
                  <a:cubicBezTo>
                    <a:pt x="27281" y="168623"/>
                    <a:pt x="0" y="141343"/>
                    <a:pt x="0" y="107690"/>
                  </a:cubicBezTo>
                  <a:lnTo>
                    <a:pt x="0" y="60933"/>
                  </a:lnTo>
                  <a:cubicBezTo>
                    <a:pt x="0" y="27281"/>
                    <a:pt x="27281" y="0"/>
                    <a:pt x="60933" y="0"/>
                  </a:cubicBezTo>
                  <a:close/>
                </a:path>
              </a:pathLst>
            </a:custGeom>
            <a:solidFill>
              <a:srgbClr val="3854E7"/>
            </a:solidFill>
          </p:spPr>
          <p:txBody>
            <a:bodyPr/>
            <a:lstStyle/>
            <a:p>
              <a:endParaRPr lang="en-US"/>
            </a:p>
          </p:txBody>
        </p:sp>
        <p:sp>
          <p:nvSpPr>
            <p:cNvPr id="4" name="TextBox 4"/>
            <p:cNvSpPr txBox="1"/>
            <p:nvPr/>
          </p:nvSpPr>
          <p:spPr>
            <a:xfrm>
              <a:off x="0" y="-38100"/>
              <a:ext cx="2515033" cy="20672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397657" y="1576669"/>
            <a:ext cx="9492686" cy="819277"/>
          </a:xfrm>
          <a:prstGeom prst="rect">
            <a:avLst/>
          </a:prstGeom>
        </p:spPr>
        <p:txBody>
          <a:bodyPr lIns="0" tIns="0" rIns="0" bIns="0" rtlCol="0" anchor="t">
            <a:spAutoFit/>
          </a:bodyPr>
          <a:lstStyle/>
          <a:p>
            <a:pPr algn="ctr">
              <a:lnSpc>
                <a:spcPts val="6254"/>
              </a:lnSpc>
            </a:pPr>
            <a:r>
              <a:rPr lang="en-US" sz="5900" b="1" spc="-5">
                <a:solidFill>
                  <a:srgbClr val="FFFFFF"/>
                </a:solidFill>
                <a:latin typeface="Montserrat Semi-Bold"/>
                <a:ea typeface="Montserrat Semi-Bold"/>
                <a:cs typeface="Montserrat Semi-Bold"/>
                <a:sym typeface="Montserrat Semi-Bold"/>
              </a:rPr>
              <a:t>Limitations of AI</a:t>
            </a:r>
          </a:p>
        </p:txBody>
      </p:sp>
      <p:grpSp>
        <p:nvGrpSpPr>
          <p:cNvPr id="6" name="Group 6"/>
          <p:cNvGrpSpPr/>
          <p:nvPr/>
        </p:nvGrpSpPr>
        <p:grpSpPr>
          <a:xfrm>
            <a:off x="1224082" y="3633865"/>
            <a:ext cx="5184020" cy="1785315"/>
            <a:chOff x="0" y="0"/>
            <a:chExt cx="1098959" cy="378468"/>
          </a:xfrm>
        </p:grpSpPr>
        <p:sp>
          <p:nvSpPr>
            <p:cNvPr id="7" name="Freeform 7"/>
            <p:cNvSpPr/>
            <p:nvPr/>
          </p:nvSpPr>
          <p:spPr>
            <a:xfrm>
              <a:off x="0" y="0"/>
              <a:ext cx="1098959" cy="378468"/>
            </a:xfrm>
            <a:custGeom>
              <a:avLst/>
              <a:gdLst/>
              <a:ahLst/>
              <a:cxnLst/>
              <a:rect l="l" t="t" r="r" b="b"/>
              <a:pathLst>
                <a:path w="1098959" h="378468">
                  <a:moveTo>
                    <a:pt x="23895" y="0"/>
                  </a:moveTo>
                  <a:lnTo>
                    <a:pt x="1075064" y="0"/>
                  </a:lnTo>
                  <a:cubicBezTo>
                    <a:pt x="1081401" y="0"/>
                    <a:pt x="1087479" y="2517"/>
                    <a:pt x="1091960" y="6999"/>
                  </a:cubicBezTo>
                  <a:cubicBezTo>
                    <a:pt x="1096441" y="11480"/>
                    <a:pt x="1098959" y="17557"/>
                    <a:pt x="1098959" y="23895"/>
                  </a:cubicBezTo>
                  <a:lnTo>
                    <a:pt x="1098959" y="354574"/>
                  </a:lnTo>
                  <a:cubicBezTo>
                    <a:pt x="1098959" y="360911"/>
                    <a:pt x="1096441" y="366989"/>
                    <a:pt x="1091960" y="371470"/>
                  </a:cubicBezTo>
                  <a:cubicBezTo>
                    <a:pt x="1087479" y="375951"/>
                    <a:pt x="1081401" y="378468"/>
                    <a:pt x="1075064" y="378468"/>
                  </a:cubicBezTo>
                  <a:lnTo>
                    <a:pt x="23895" y="378468"/>
                  </a:lnTo>
                  <a:cubicBezTo>
                    <a:pt x="17557" y="378468"/>
                    <a:pt x="11480" y="375951"/>
                    <a:pt x="6999" y="371470"/>
                  </a:cubicBezTo>
                  <a:cubicBezTo>
                    <a:pt x="2517" y="366989"/>
                    <a:pt x="0" y="360911"/>
                    <a:pt x="0" y="354574"/>
                  </a:cubicBezTo>
                  <a:lnTo>
                    <a:pt x="0" y="23895"/>
                  </a:lnTo>
                  <a:cubicBezTo>
                    <a:pt x="0" y="17557"/>
                    <a:pt x="2517" y="11480"/>
                    <a:pt x="6999" y="6999"/>
                  </a:cubicBezTo>
                  <a:cubicBezTo>
                    <a:pt x="11480" y="2517"/>
                    <a:pt x="17557" y="0"/>
                    <a:pt x="23895" y="0"/>
                  </a:cubicBezTo>
                  <a:close/>
                </a:path>
              </a:pathLst>
            </a:custGeom>
            <a:solidFill>
              <a:srgbClr val="FFFFFF"/>
            </a:solidFill>
            <a:ln w="9525" cap="sq">
              <a:solidFill>
                <a:srgbClr val="262626"/>
              </a:solidFill>
              <a:prstDash val="solid"/>
              <a:miter/>
            </a:ln>
          </p:spPr>
          <p:txBody>
            <a:bodyPr/>
            <a:lstStyle/>
            <a:p>
              <a:endParaRPr lang="en-US"/>
            </a:p>
          </p:txBody>
        </p:sp>
        <p:sp>
          <p:nvSpPr>
            <p:cNvPr id="8" name="TextBox 8"/>
            <p:cNvSpPr txBox="1"/>
            <p:nvPr/>
          </p:nvSpPr>
          <p:spPr>
            <a:xfrm>
              <a:off x="0" y="-38100"/>
              <a:ext cx="1098959" cy="41656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883987" y="4240772"/>
            <a:ext cx="3864211" cy="514350"/>
          </a:xfrm>
          <a:prstGeom prst="rect">
            <a:avLst/>
          </a:prstGeom>
        </p:spPr>
        <p:txBody>
          <a:bodyPr lIns="0" tIns="0" rIns="0" bIns="0" rtlCol="0" anchor="t">
            <a:spAutoFit/>
          </a:bodyPr>
          <a:lstStyle/>
          <a:p>
            <a:pPr algn="ctr">
              <a:lnSpc>
                <a:spcPts val="4200"/>
              </a:lnSpc>
            </a:pPr>
            <a:r>
              <a:rPr lang="en-US" sz="3000" b="1" spc="-3">
                <a:solidFill>
                  <a:srgbClr val="262626"/>
                </a:solidFill>
                <a:latin typeface="Montserrat Semi-Bold"/>
                <a:ea typeface="Montserrat Semi-Bold"/>
                <a:cs typeface="Montserrat Semi-Bold"/>
                <a:sym typeface="Montserrat Semi-Bold"/>
              </a:rPr>
              <a:t>Requires validation</a:t>
            </a:r>
          </a:p>
        </p:txBody>
      </p:sp>
      <p:grpSp>
        <p:nvGrpSpPr>
          <p:cNvPr id="10" name="Group 10"/>
          <p:cNvGrpSpPr/>
          <p:nvPr/>
        </p:nvGrpSpPr>
        <p:grpSpPr>
          <a:xfrm>
            <a:off x="6553002" y="3633865"/>
            <a:ext cx="5184020" cy="1785315"/>
            <a:chOff x="0" y="0"/>
            <a:chExt cx="1098959" cy="378468"/>
          </a:xfrm>
        </p:grpSpPr>
        <p:sp>
          <p:nvSpPr>
            <p:cNvPr id="11" name="Freeform 11"/>
            <p:cNvSpPr/>
            <p:nvPr/>
          </p:nvSpPr>
          <p:spPr>
            <a:xfrm>
              <a:off x="0" y="0"/>
              <a:ext cx="1098959" cy="378468"/>
            </a:xfrm>
            <a:custGeom>
              <a:avLst/>
              <a:gdLst/>
              <a:ahLst/>
              <a:cxnLst/>
              <a:rect l="l" t="t" r="r" b="b"/>
              <a:pathLst>
                <a:path w="1098959" h="378468">
                  <a:moveTo>
                    <a:pt x="23895" y="0"/>
                  </a:moveTo>
                  <a:lnTo>
                    <a:pt x="1075064" y="0"/>
                  </a:lnTo>
                  <a:cubicBezTo>
                    <a:pt x="1081401" y="0"/>
                    <a:pt x="1087479" y="2517"/>
                    <a:pt x="1091960" y="6999"/>
                  </a:cubicBezTo>
                  <a:cubicBezTo>
                    <a:pt x="1096441" y="11480"/>
                    <a:pt x="1098959" y="17557"/>
                    <a:pt x="1098959" y="23895"/>
                  </a:cubicBezTo>
                  <a:lnTo>
                    <a:pt x="1098959" y="354574"/>
                  </a:lnTo>
                  <a:cubicBezTo>
                    <a:pt x="1098959" y="360911"/>
                    <a:pt x="1096441" y="366989"/>
                    <a:pt x="1091960" y="371470"/>
                  </a:cubicBezTo>
                  <a:cubicBezTo>
                    <a:pt x="1087479" y="375951"/>
                    <a:pt x="1081401" y="378468"/>
                    <a:pt x="1075064" y="378468"/>
                  </a:cubicBezTo>
                  <a:lnTo>
                    <a:pt x="23895" y="378468"/>
                  </a:lnTo>
                  <a:cubicBezTo>
                    <a:pt x="17557" y="378468"/>
                    <a:pt x="11480" y="375951"/>
                    <a:pt x="6999" y="371470"/>
                  </a:cubicBezTo>
                  <a:cubicBezTo>
                    <a:pt x="2517" y="366989"/>
                    <a:pt x="0" y="360911"/>
                    <a:pt x="0" y="354574"/>
                  </a:cubicBezTo>
                  <a:lnTo>
                    <a:pt x="0" y="23895"/>
                  </a:lnTo>
                  <a:cubicBezTo>
                    <a:pt x="0" y="17557"/>
                    <a:pt x="2517" y="11480"/>
                    <a:pt x="6999" y="6999"/>
                  </a:cubicBezTo>
                  <a:cubicBezTo>
                    <a:pt x="11480" y="2517"/>
                    <a:pt x="17557" y="0"/>
                    <a:pt x="23895" y="0"/>
                  </a:cubicBezTo>
                  <a:close/>
                </a:path>
              </a:pathLst>
            </a:custGeom>
            <a:solidFill>
              <a:srgbClr val="D9D9D9"/>
            </a:solidFill>
            <a:ln w="9525" cap="sq">
              <a:solidFill>
                <a:srgbClr val="262626"/>
              </a:solidFill>
              <a:prstDash val="solid"/>
              <a:miter/>
            </a:ln>
          </p:spPr>
          <p:txBody>
            <a:bodyPr/>
            <a:lstStyle/>
            <a:p>
              <a:endParaRPr lang="en-US"/>
            </a:p>
          </p:txBody>
        </p:sp>
        <p:sp>
          <p:nvSpPr>
            <p:cNvPr id="12" name="TextBox 12"/>
            <p:cNvSpPr txBox="1"/>
            <p:nvPr/>
          </p:nvSpPr>
          <p:spPr>
            <a:xfrm>
              <a:off x="0" y="-38100"/>
              <a:ext cx="1098959" cy="416568"/>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6632185" y="4240772"/>
            <a:ext cx="5104837" cy="514350"/>
          </a:xfrm>
          <a:prstGeom prst="rect">
            <a:avLst/>
          </a:prstGeom>
        </p:spPr>
        <p:txBody>
          <a:bodyPr lIns="0" tIns="0" rIns="0" bIns="0" rtlCol="0" anchor="t">
            <a:spAutoFit/>
          </a:bodyPr>
          <a:lstStyle/>
          <a:p>
            <a:pPr algn="ctr">
              <a:lnSpc>
                <a:spcPts val="4200"/>
              </a:lnSpc>
            </a:pPr>
            <a:r>
              <a:rPr lang="en-US" sz="3000" b="1" spc="-3">
                <a:solidFill>
                  <a:srgbClr val="262626"/>
                </a:solidFill>
                <a:latin typeface="Montserrat Semi-Bold"/>
                <a:ea typeface="Montserrat Semi-Bold"/>
                <a:cs typeface="Montserrat Semi-Bold"/>
                <a:sym typeface="Montserrat Semi-Bold"/>
              </a:rPr>
              <a:t>Potential Inconsistencies</a:t>
            </a:r>
          </a:p>
        </p:txBody>
      </p:sp>
      <p:grpSp>
        <p:nvGrpSpPr>
          <p:cNvPr id="14" name="Group 14"/>
          <p:cNvGrpSpPr/>
          <p:nvPr/>
        </p:nvGrpSpPr>
        <p:grpSpPr>
          <a:xfrm>
            <a:off x="11879897" y="3633865"/>
            <a:ext cx="5184020" cy="1785315"/>
            <a:chOff x="0" y="0"/>
            <a:chExt cx="1098959" cy="378468"/>
          </a:xfrm>
        </p:grpSpPr>
        <p:sp>
          <p:nvSpPr>
            <p:cNvPr id="15" name="Freeform 15"/>
            <p:cNvSpPr/>
            <p:nvPr/>
          </p:nvSpPr>
          <p:spPr>
            <a:xfrm>
              <a:off x="0" y="0"/>
              <a:ext cx="1098959" cy="378468"/>
            </a:xfrm>
            <a:custGeom>
              <a:avLst/>
              <a:gdLst/>
              <a:ahLst/>
              <a:cxnLst/>
              <a:rect l="l" t="t" r="r" b="b"/>
              <a:pathLst>
                <a:path w="1098959" h="378468">
                  <a:moveTo>
                    <a:pt x="23895" y="0"/>
                  </a:moveTo>
                  <a:lnTo>
                    <a:pt x="1075064" y="0"/>
                  </a:lnTo>
                  <a:cubicBezTo>
                    <a:pt x="1081401" y="0"/>
                    <a:pt x="1087479" y="2517"/>
                    <a:pt x="1091960" y="6999"/>
                  </a:cubicBezTo>
                  <a:cubicBezTo>
                    <a:pt x="1096441" y="11480"/>
                    <a:pt x="1098959" y="17557"/>
                    <a:pt x="1098959" y="23895"/>
                  </a:cubicBezTo>
                  <a:lnTo>
                    <a:pt x="1098959" y="354574"/>
                  </a:lnTo>
                  <a:cubicBezTo>
                    <a:pt x="1098959" y="360911"/>
                    <a:pt x="1096441" y="366989"/>
                    <a:pt x="1091960" y="371470"/>
                  </a:cubicBezTo>
                  <a:cubicBezTo>
                    <a:pt x="1087479" y="375951"/>
                    <a:pt x="1081401" y="378468"/>
                    <a:pt x="1075064" y="378468"/>
                  </a:cubicBezTo>
                  <a:lnTo>
                    <a:pt x="23895" y="378468"/>
                  </a:lnTo>
                  <a:cubicBezTo>
                    <a:pt x="17557" y="378468"/>
                    <a:pt x="11480" y="375951"/>
                    <a:pt x="6999" y="371470"/>
                  </a:cubicBezTo>
                  <a:cubicBezTo>
                    <a:pt x="2517" y="366989"/>
                    <a:pt x="0" y="360911"/>
                    <a:pt x="0" y="354574"/>
                  </a:cubicBezTo>
                  <a:lnTo>
                    <a:pt x="0" y="23895"/>
                  </a:lnTo>
                  <a:cubicBezTo>
                    <a:pt x="0" y="17557"/>
                    <a:pt x="2517" y="11480"/>
                    <a:pt x="6999" y="6999"/>
                  </a:cubicBezTo>
                  <a:cubicBezTo>
                    <a:pt x="11480" y="2517"/>
                    <a:pt x="17557" y="0"/>
                    <a:pt x="23895" y="0"/>
                  </a:cubicBezTo>
                  <a:close/>
                </a:path>
              </a:pathLst>
            </a:custGeom>
            <a:solidFill>
              <a:srgbClr val="FFFFFF"/>
            </a:solidFill>
            <a:ln w="9525" cap="sq">
              <a:solidFill>
                <a:srgbClr val="262626"/>
              </a:solidFill>
              <a:prstDash val="solid"/>
              <a:miter/>
            </a:ln>
          </p:spPr>
          <p:txBody>
            <a:bodyPr/>
            <a:lstStyle/>
            <a:p>
              <a:endParaRPr lang="en-US"/>
            </a:p>
          </p:txBody>
        </p:sp>
        <p:sp>
          <p:nvSpPr>
            <p:cNvPr id="16" name="TextBox 16"/>
            <p:cNvSpPr txBox="1"/>
            <p:nvPr/>
          </p:nvSpPr>
          <p:spPr>
            <a:xfrm>
              <a:off x="0" y="-38100"/>
              <a:ext cx="1098959" cy="416568"/>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2298426" y="3974072"/>
            <a:ext cx="4346963" cy="1047750"/>
          </a:xfrm>
          <a:prstGeom prst="rect">
            <a:avLst/>
          </a:prstGeom>
        </p:spPr>
        <p:txBody>
          <a:bodyPr lIns="0" tIns="0" rIns="0" bIns="0" rtlCol="0" anchor="t">
            <a:spAutoFit/>
          </a:bodyPr>
          <a:lstStyle/>
          <a:p>
            <a:pPr algn="ctr">
              <a:lnSpc>
                <a:spcPts val="4200"/>
              </a:lnSpc>
            </a:pPr>
            <a:r>
              <a:rPr lang="en-US" sz="3000" b="1" spc="-3">
                <a:solidFill>
                  <a:srgbClr val="262626"/>
                </a:solidFill>
                <a:latin typeface="Montserrat Semi-Bold"/>
                <a:ea typeface="Montserrat Semi-Bold"/>
                <a:cs typeface="Montserrat Semi-Bold"/>
                <a:sym typeface="Montserrat Semi-Bold"/>
              </a:rPr>
              <a:t>Doesn’t replace clinical judgment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86814" y="-1112440"/>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2997558">
            <a:off x="8838571" y="-2365931"/>
            <a:ext cx="11888703" cy="7876266"/>
          </a:xfrm>
          <a:custGeom>
            <a:avLst/>
            <a:gdLst/>
            <a:ahLst/>
            <a:cxnLst/>
            <a:rect l="l" t="t" r="r" b="b"/>
            <a:pathLst>
              <a:path w="11888703" h="7876266">
                <a:moveTo>
                  <a:pt x="0" y="0"/>
                </a:moveTo>
                <a:lnTo>
                  <a:pt x="11888703" y="0"/>
                </a:lnTo>
                <a:lnTo>
                  <a:pt x="11888703" y="7876266"/>
                </a:lnTo>
                <a:lnTo>
                  <a:pt x="0" y="7876266"/>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0790974" y="1812336"/>
            <a:ext cx="5112819" cy="1063033"/>
            <a:chOff x="0" y="0"/>
            <a:chExt cx="1599977" cy="332660"/>
          </a:xfrm>
        </p:grpSpPr>
        <p:sp>
          <p:nvSpPr>
            <p:cNvPr id="8" name="Freeform 8"/>
            <p:cNvSpPr/>
            <p:nvPr/>
          </p:nvSpPr>
          <p:spPr>
            <a:xfrm>
              <a:off x="0" y="0"/>
              <a:ext cx="1599977" cy="332660"/>
            </a:xfrm>
            <a:custGeom>
              <a:avLst/>
              <a:gdLst/>
              <a:ahLst/>
              <a:cxnLst/>
              <a:rect l="l" t="t" r="r" b="b"/>
              <a:pathLst>
                <a:path w="1599977" h="332660">
                  <a:moveTo>
                    <a:pt x="151422" y="0"/>
                  </a:moveTo>
                  <a:lnTo>
                    <a:pt x="1448555" y="0"/>
                  </a:lnTo>
                  <a:cubicBezTo>
                    <a:pt x="1532183" y="0"/>
                    <a:pt x="1599977" y="67794"/>
                    <a:pt x="1599977" y="151422"/>
                  </a:cubicBezTo>
                  <a:lnTo>
                    <a:pt x="1599977" y="181238"/>
                  </a:lnTo>
                  <a:cubicBezTo>
                    <a:pt x="1599977" y="264866"/>
                    <a:pt x="1532183" y="332660"/>
                    <a:pt x="1448555" y="332660"/>
                  </a:cubicBezTo>
                  <a:lnTo>
                    <a:pt x="151422" y="332660"/>
                  </a:lnTo>
                  <a:cubicBezTo>
                    <a:pt x="67794" y="332660"/>
                    <a:pt x="0" y="264866"/>
                    <a:pt x="0" y="181238"/>
                  </a:cubicBezTo>
                  <a:lnTo>
                    <a:pt x="0" y="151422"/>
                  </a:lnTo>
                  <a:cubicBezTo>
                    <a:pt x="0" y="67794"/>
                    <a:pt x="67794" y="0"/>
                    <a:pt x="151422" y="0"/>
                  </a:cubicBezTo>
                  <a:close/>
                </a:path>
              </a:pathLst>
            </a:custGeom>
            <a:gradFill rotWithShape="1">
              <a:gsLst>
                <a:gs pos="0">
                  <a:srgbClr val="2491B9">
                    <a:alpha val="100000"/>
                  </a:srgbClr>
                </a:gs>
                <a:gs pos="100000">
                  <a:srgbClr val="0D3E63">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19050"/>
              <a:ext cx="1599977" cy="31361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8982075" y="3278168"/>
            <a:ext cx="606747" cy="483122"/>
          </a:xfrm>
          <a:custGeom>
            <a:avLst/>
            <a:gdLst/>
            <a:ahLst/>
            <a:cxnLst/>
            <a:rect l="l" t="t" r="r" b="b"/>
            <a:pathLst>
              <a:path w="606747" h="483122">
                <a:moveTo>
                  <a:pt x="0" y="0"/>
                </a:moveTo>
                <a:lnTo>
                  <a:pt x="606747" y="0"/>
                </a:lnTo>
                <a:lnTo>
                  <a:pt x="606747" y="483122"/>
                </a:lnTo>
                <a:lnTo>
                  <a:pt x="0" y="483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5400000" flipH="1" flipV="1">
            <a:off x="-1093106" y="4542724"/>
            <a:ext cx="5633746" cy="5633746"/>
          </a:xfrm>
          <a:custGeom>
            <a:avLst/>
            <a:gdLst/>
            <a:ahLst/>
            <a:cxnLst/>
            <a:rect l="l" t="t" r="r" b="b"/>
            <a:pathLst>
              <a:path w="5633746" h="5633746">
                <a:moveTo>
                  <a:pt x="5633746" y="5633746"/>
                </a:moveTo>
                <a:lnTo>
                  <a:pt x="0" y="5633746"/>
                </a:lnTo>
                <a:lnTo>
                  <a:pt x="0" y="0"/>
                </a:lnTo>
                <a:lnTo>
                  <a:pt x="5633746" y="0"/>
                </a:lnTo>
                <a:lnTo>
                  <a:pt x="5633746" y="5633746"/>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1304452" y="3928237"/>
            <a:ext cx="7251877" cy="5574460"/>
            <a:chOff x="0" y="0"/>
            <a:chExt cx="1705141" cy="1310728"/>
          </a:xfrm>
        </p:grpSpPr>
        <p:sp>
          <p:nvSpPr>
            <p:cNvPr id="13" name="Freeform 13"/>
            <p:cNvSpPr/>
            <p:nvPr/>
          </p:nvSpPr>
          <p:spPr>
            <a:xfrm>
              <a:off x="0" y="0"/>
              <a:ext cx="1705141" cy="1310728"/>
            </a:xfrm>
            <a:custGeom>
              <a:avLst/>
              <a:gdLst/>
              <a:ahLst/>
              <a:cxnLst/>
              <a:rect l="l" t="t" r="r" b="b"/>
              <a:pathLst>
                <a:path w="1705141" h="1310728">
                  <a:moveTo>
                    <a:pt x="56581" y="0"/>
                  </a:moveTo>
                  <a:lnTo>
                    <a:pt x="1648560" y="0"/>
                  </a:lnTo>
                  <a:cubicBezTo>
                    <a:pt x="1679809" y="0"/>
                    <a:pt x="1705141" y="25332"/>
                    <a:pt x="1705141" y="56581"/>
                  </a:cubicBezTo>
                  <a:lnTo>
                    <a:pt x="1705141" y="1254147"/>
                  </a:lnTo>
                  <a:cubicBezTo>
                    <a:pt x="1705141" y="1285396"/>
                    <a:pt x="1679809" y="1310728"/>
                    <a:pt x="1648560" y="1310728"/>
                  </a:cubicBezTo>
                  <a:lnTo>
                    <a:pt x="56581" y="1310728"/>
                  </a:lnTo>
                  <a:cubicBezTo>
                    <a:pt x="25332" y="1310728"/>
                    <a:pt x="0" y="1285396"/>
                    <a:pt x="0" y="1254147"/>
                  </a:cubicBezTo>
                  <a:lnTo>
                    <a:pt x="0" y="56581"/>
                  </a:lnTo>
                  <a:cubicBezTo>
                    <a:pt x="0" y="25332"/>
                    <a:pt x="25332" y="0"/>
                    <a:pt x="56581" y="0"/>
                  </a:cubicBezTo>
                  <a:close/>
                </a:path>
              </a:pathLst>
            </a:custGeom>
            <a:blipFill>
              <a:blip r:embed="rId10"/>
              <a:stretch>
                <a:fillRect l="-7651" r="-7651"/>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1304452" y="1228366"/>
            <a:ext cx="6472376" cy="2411157"/>
          </a:xfrm>
          <a:prstGeom prst="rect">
            <a:avLst/>
          </a:prstGeom>
        </p:spPr>
        <p:txBody>
          <a:bodyPr lIns="0" tIns="0" rIns="0" bIns="0" rtlCol="0" anchor="t">
            <a:spAutoFit/>
          </a:bodyPr>
          <a:lstStyle/>
          <a:p>
            <a:pPr marL="0" marR="0" lvl="0" indent="0" algn="l" defTabSz="914400" rtl="0" eaLnBrk="1" fontAlgn="auto" latinLnBrk="0" hangingPunct="1">
              <a:lnSpc>
                <a:spcPts val="9709"/>
              </a:lnSpc>
              <a:spcBef>
                <a:spcPct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Challenges of AI</a:t>
            </a:r>
          </a:p>
        </p:txBody>
      </p:sp>
      <p:sp>
        <p:nvSpPr>
          <p:cNvPr id="15" name="TextBox 15"/>
          <p:cNvSpPr txBox="1"/>
          <p:nvPr/>
        </p:nvSpPr>
        <p:spPr>
          <a:xfrm>
            <a:off x="11330741" y="2074612"/>
            <a:ext cx="4104342" cy="481330"/>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What Gets in the Way</a:t>
            </a:r>
          </a:p>
        </p:txBody>
      </p:sp>
      <p:sp>
        <p:nvSpPr>
          <p:cNvPr id="16" name="TextBox 16"/>
          <p:cNvSpPr txBox="1"/>
          <p:nvPr/>
        </p:nvSpPr>
        <p:spPr>
          <a:xfrm>
            <a:off x="9766391" y="3713665"/>
            <a:ext cx="7318850" cy="18199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Hospitals don’t operate on a single platform - data is spread across EHR’s, bed tracking, EMS platforms, supply chain tools, incident management systems.</a:t>
            </a:r>
          </a:p>
        </p:txBody>
      </p:sp>
      <p:sp>
        <p:nvSpPr>
          <p:cNvPr id="17" name="TextBox 17"/>
          <p:cNvSpPr txBox="1"/>
          <p:nvPr/>
        </p:nvSpPr>
        <p:spPr>
          <a:xfrm>
            <a:off x="9766391" y="3289485"/>
            <a:ext cx="5188893" cy="481330"/>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Data Silos Across Systems</a:t>
            </a:r>
          </a:p>
        </p:txBody>
      </p:sp>
      <p:sp>
        <p:nvSpPr>
          <p:cNvPr id="18" name="Freeform 18"/>
          <p:cNvSpPr/>
          <p:nvPr/>
        </p:nvSpPr>
        <p:spPr>
          <a:xfrm>
            <a:off x="8982075" y="5595108"/>
            <a:ext cx="606747" cy="483122"/>
          </a:xfrm>
          <a:custGeom>
            <a:avLst/>
            <a:gdLst/>
            <a:ahLst/>
            <a:cxnLst/>
            <a:rect l="l" t="t" r="r" b="b"/>
            <a:pathLst>
              <a:path w="606747" h="483122">
                <a:moveTo>
                  <a:pt x="0" y="0"/>
                </a:moveTo>
                <a:lnTo>
                  <a:pt x="606747" y="0"/>
                </a:lnTo>
                <a:lnTo>
                  <a:pt x="606747" y="483122"/>
                </a:lnTo>
                <a:lnTo>
                  <a:pt x="0" y="483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9607004" y="5638481"/>
            <a:ext cx="5507666" cy="481330"/>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dirty="0">
                <a:ln>
                  <a:noFill/>
                </a:ln>
                <a:solidFill>
                  <a:srgbClr val="FFFFFF"/>
                </a:solidFill>
                <a:effectLst/>
                <a:uLnTx/>
                <a:uFillTx/>
                <a:latin typeface="Rubik One"/>
                <a:ea typeface="Rubik One"/>
                <a:cs typeface="Rubik One"/>
                <a:sym typeface="Rubik One"/>
              </a:rPr>
              <a:t>Interoperability Challenges</a:t>
            </a:r>
          </a:p>
        </p:txBody>
      </p:sp>
      <p:sp>
        <p:nvSpPr>
          <p:cNvPr id="20" name="TextBox 20"/>
          <p:cNvSpPr txBox="1"/>
          <p:nvPr/>
        </p:nvSpPr>
        <p:spPr>
          <a:xfrm>
            <a:off x="9687958" y="6030605"/>
            <a:ext cx="7318850" cy="9055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Even when organizations want to share data, technical and policy barriers may exist.</a:t>
            </a:r>
          </a:p>
        </p:txBody>
      </p:sp>
      <p:sp>
        <p:nvSpPr>
          <p:cNvPr id="21" name="Freeform 21"/>
          <p:cNvSpPr/>
          <p:nvPr/>
        </p:nvSpPr>
        <p:spPr>
          <a:xfrm>
            <a:off x="8982075" y="7021840"/>
            <a:ext cx="606747" cy="483122"/>
          </a:xfrm>
          <a:custGeom>
            <a:avLst/>
            <a:gdLst/>
            <a:ahLst/>
            <a:cxnLst/>
            <a:rect l="l" t="t" r="r" b="b"/>
            <a:pathLst>
              <a:path w="606747" h="483122">
                <a:moveTo>
                  <a:pt x="0" y="0"/>
                </a:moveTo>
                <a:lnTo>
                  <a:pt x="606747" y="0"/>
                </a:lnTo>
                <a:lnTo>
                  <a:pt x="606747" y="483122"/>
                </a:lnTo>
                <a:lnTo>
                  <a:pt x="0" y="483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9687958" y="7023632"/>
            <a:ext cx="3776960" cy="481330"/>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Data Quality Issues</a:t>
            </a:r>
          </a:p>
        </p:txBody>
      </p:sp>
      <p:sp>
        <p:nvSpPr>
          <p:cNvPr id="23" name="TextBox 23"/>
          <p:cNvSpPr txBox="1"/>
          <p:nvPr/>
        </p:nvSpPr>
        <p:spPr>
          <a:xfrm>
            <a:off x="9687958" y="7447812"/>
            <a:ext cx="7318850" cy="9055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“Garbage in, garbage out” is especially true in this case. </a:t>
            </a:r>
          </a:p>
        </p:txBody>
      </p:sp>
      <p:sp>
        <p:nvSpPr>
          <p:cNvPr id="24" name="Freeform 24"/>
          <p:cNvSpPr/>
          <p:nvPr/>
        </p:nvSpPr>
        <p:spPr>
          <a:xfrm>
            <a:off x="8982075" y="8439047"/>
            <a:ext cx="606747" cy="483122"/>
          </a:xfrm>
          <a:custGeom>
            <a:avLst/>
            <a:gdLst/>
            <a:ahLst/>
            <a:cxnLst/>
            <a:rect l="l" t="t" r="r" b="b"/>
            <a:pathLst>
              <a:path w="606747" h="483122">
                <a:moveTo>
                  <a:pt x="0" y="0"/>
                </a:moveTo>
                <a:lnTo>
                  <a:pt x="606747" y="0"/>
                </a:lnTo>
                <a:lnTo>
                  <a:pt x="606747" y="483122"/>
                </a:lnTo>
                <a:lnTo>
                  <a:pt x="0" y="483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9687958" y="8440839"/>
            <a:ext cx="4899422" cy="481330"/>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Staff Trust in AI Outputs</a:t>
            </a:r>
          </a:p>
        </p:txBody>
      </p:sp>
      <p:sp>
        <p:nvSpPr>
          <p:cNvPr id="26" name="TextBox 26"/>
          <p:cNvSpPr txBox="1"/>
          <p:nvPr/>
        </p:nvSpPr>
        <p:spPr>
          <a:xfrm>
            <a:off x="9687958" y="8865019"/>
            <a:ext cx="7318850" cy="9055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Even the best model won’t be used if people don’t trust it.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86814" y="-1112440"/>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2997558">
            <a:off x="8838571" y="-2365931"/>
            <a:ext cx="11888703" cy="7876266"/>
          </a:xfrm>
          <a:custGeom>
            <a:avLst/>
            <a:gdLst/>
            <a:ahLst/>
            <a:cxnLst/>
            <a:rect l="l" t="t" r="r" b="b"/>
            <a:pathLst>
              <a:path w="11888703" h="7876266">
                <a:moveTo>
                  <a:pt x="0" y="0"/>
                </a:moveTo>
                <a:lnTo>
                  <a:pt x="11888703" y="0"/>
                </a:lnTo>
                <a:lnTo>
                  <a:pt x="11888703" y="7876266"/>
                </a:lnTo>
                <a:lnTo>
                  <a:pt x="0" y="7876266"/>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0790974" y="1812336"/>
            <a:ext cx="5112819" cy="1063033"/>
            <a:chOff x="0" y="0"/>
            <a:chExt cx="1599977" cy="332660"/>
          </a:xfrm>
        </p:grpSpPr>
        <p:sp>
          <p:nvSpPr>
            <p:cNvPr id="8" name="Freeform 8"/>
            <p:cNvSpPr/>
            <p:nvPr/>
          </p:nvSpPr>
          <p:spPr>
            <a:xfrm>
              <a:off x="0" y="0"/>
              <a:ext cx="1599977" cy="332660"/>
            </a:xfrm>
            <a:custGeom>
              <a:avLst/>
              <a:gdLst/>
              <a:ahLst/>
              <a:cxnLst/>
              <a:rect l="l" t="t" r="r" b="b"/>
              <a:pathLst>
                <a:path w="1599977" h="332660">
                  <a:moveTo>
                    <a:pt x="151422" y="0"/>
                  </a:moveTo>
                  <a:lnTo>
                    <a:pt x="1448555" y="0"/>
                  </a:lnTo>
                  <a:cubicBezTo>
                    <a:pt x="1532183" y="0"/>
                    <a:pt x="1599977" y="67794"/>
                    <a:pt x="1599977" y="151422"/>
                  </a:cubicBezTo>
                  <a:lnTo>
                    <a:pt x="1599977" y="181238"/>
                  </a:lnTo>
                  <a:cubicBezTo>
                    <a:pt x="1599977" y="264866"/>
                    <a:pt x="1532183" y="332660"/>
                    <a:pt x="1448555" y="332660"/>
                  </a:cubicBezTo>
                  <a:lnTo>
                    <a:pt x="151422" y="332660"/>
                  </a:lnTo>
                  <a:cubicBezTo>
                    <a:pt x="67794" y="332660"/>
                    <a:pt x="0" y="264866"/>
                    <a:pt x="0" y="181238"/>
                  </a:cubicBezTo>
                  <a:lnTo>
                    <a:pt x="0" y="151422"/>
                  </a:lnTo>
                  <a:cubicBezTo>
                    <a:pt x="0" y="67794"/>
                    <a:pt x="67794" y="0"/>
                    <a:pt x="151422" y="0"/>
                  </a:cubicBezTo>
                  <a:close/>
                </a:path>
              </a:pathLst>
            </a:custGeom>
            <a:gradFill rotWithShape="1">
              <a:gsLst>
                <a:gs pos="0">
                  <a:srgbClr val="2491B9">
                    <a:alpha val="100000"/>
                  </a:srgbClr>
                </a:gs>
                <a:gs pos="100000">
                  <a:srgbClr val="0D3E63">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19050"/>
              <a:ext cx="1599977" cy="31361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8982075" y="3278168"/>
            <a:ext cx="606747" cy="483122"/>
          </a:xfrm>
          <a:custGeom>
            <a:avLst/>
            <a:gdLst/>
            <a:ahLst/>
            <a:cxnLst/>
            <a:rect l="l" t="t" r="r" b="b"/>
            <a:pathLst>
              <a:path w="606747" h="483122">
                <a:moveTo>
                  <a:pt x="0" y="0"/>
                </a:moveTo>
                <a:lnTo>
                  <a:pt x="606747" y="0"/>
                </a:lnTo>
                <a:lnTo>
                  <a:pt x="606747" y="483122"/>
                </a:lnTo>
                <a:lnTo>
                  <a:pt x="0" y="483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5400000" flipH="1" flipV="1">
            <a:off x="-1093106" y="4542724"/>
            <a:ext cx="5633746" cy="5633746"/>
          </a:xfrm>
          <a:custGeom>
            <a:avLst/>
            <a:gdLst/>
            <a:ahLst/>
            <a:cxnLst/>
            <a:rect l="l" t="t" r="r" b="b"/>
            <a:pathLst>
              <a:path w="5633746" h="5633746">
                <a:moveTo>
                  <a:pt x="5633746" y="5633746"/>
                </a:moveTo>
                <a:lnTo>
                  <a:pt x="0" y="5633746"/>
                </a:lnTo>
                <a:lnTo>
                  <a:pt x="0" y="0"/>
                </a:lnTo>
                <a:lnTo>
                  <a:pt x="5633746" y="0"/>
                </a:lnTo>
                <a:lnTo>
                  <a:pt x="5633746" y="5633746"/>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1304452" y="3928237"/>
            <a:ext cx="7251877" cy="5574460"/>
            <a:chOff x="0" y="0"/>
            <a:chExt cx="1705141" cy="1310728"/>
          </a:xfrm>
        </p:grpSpPr>
        <p:sp>
          <p:nvSpPr>
            <p:cNvPr id="13" name="Freeform 13"/>
            <p:cNvSpPr/>
            <p:nvPr/>
          </p:nvSpPr>
          <p:spPr>
            <a:xfrm>
              <a:off x="0" y="0"/>
              <a:ext cx="1705141" cy="1310728"/>
            </a:xfrm>
            <a:custGeom>
              <a:avLst/>
              <a:gdLst/>
              <a:ahLst/>
              <a:cxnLst/>
              <a:rect l="l" t="t" r="r" b="b"/>
              <a:pathLst>
                <a:path w="1705141" h="1310728">
                  <a:moveTo>
                    <a:pt x="56581" y="0"/>
                  </a:moveTo>
                  <a:lnTo>
                    <a:pt x="1648560" y="0"/>
                  </a:lnTo>
                  <a:cubicBezTo>
                    <a:pt x="1679809" y="0"/>
                    <a:pt x="1705141" y="25332"/>
                    <a:pt x="1705141" y="56581"/>
                  </a:cubicBezTo>
                  <a:lnTo>
                    <a:pt x="1705141" y="1254147"/>
                  </a:lnTo>
                  <a:cubicBezTo>
                    <a:pt x="1705141" y="1285396"/>
                    <a:pt x="1679809" y="1310728"/>
                    <a:pt x="1648560" y="1310728"/>
                  </a:cubicBezTo>
                  <a:lnTo>
                    <a:pt x="56581" y="1310728"/>
                  </a:lnTo>
                  <a:cubicBezTo>
                    <a:pt x="25332" y="1310728"/>
                    <a:pt x="0" y="1285396"/>
                    <a:pt x="0" y="1254147"/>
                  </a:cubicBezTo>
                  <a:lnTo>
                    <a:pt x="0" y="56581"/>
                  </a:lnTo>
                  <a:cubicBezTo>
                    <a:pt x="0" y="25332"/>
                    <a:pt x="25332" y="0"/>
                    <a:pt x="56581" y="0"/>
                  </a:cubicBezTo>
                  <a:close/>
                </a:path>
              </a:pathLst>
            </a:custGeom>
            <a:blipFill>
              <a:blip r:embed="rId10"/>
              <a:stretch>
                <a:fillRect l="-26108" r="-26108"/>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8982075" y="4650853"/>
            <a:ext cx="606747" cy="483122"/>
          </a:xfrm>
          <a:custGeom>
            <a:avLst/>
            <a:gdLst/>
            <a:ahLst/>
            <a:cxnLst/>
            <a:rect l="l" t="t" r="r" b="b"/>
            <a:pathLst>
              <a:path w="606747" h="483122">
                <a:moveTo>
                  <a:pt x="0" y="0"/>
                </a:moveTo>
                <a:lnTo>
                  <a:pt x="606747" y="0"/>
                </a:lnTo>
                <a:lnTo>
                  <a:pt x="606747" y="483122"/>
                </a:lnTo>
                <a:lnTo>
                  <a:pt x="0" y="483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8982075" y="6020435"/>
            <a:ext cx="606747" cy="483122"/>
          </a:xfrm>
          <a:custGeom>
            <a:avLst/>
            <a:gdLst/>
            <a:ahLst/>
            <a:cxnLst/>
            <a:rect l="l" t="t" r="r" b="b"/>
            <a:pathLst>
              <a:path w="606747" h="483122">
                <a:moveTo>
                  <a:pt x="0" y="0"/>
                </a:moveTo>
                <a:lnTo>
                  <a:pt x="606747" y="0"/>
                </a:lnTo>
                <a:lnTo>
                  <a:pt x="606747" y="483122"/>
                </a:lnTo>
                <a:lnTo>
                  <a:pt x="0" y="483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8982075" y="7837692"/>
            <a:ext cx="606747" cy="483122"/>
          </a:xfrm>
          <a:custGeom>
            <a:avLst/>
            <a:gdLst/>
            <a:ahLst/>
            <a:cxnLst/>
            <a:rect l="l" t="t" r="r" b="b"/>
            <a:pathLst>
              <a:path w="606747" h="483122">
                <a:moveTo>
                  <a:pt x="0" y="0"/>
                </a:moveTo>
                <a:lnTo>
                  <a:pt x="606747" y="0"/>
                </a:lnTo>
                <a:lnTo>
                  <a:pt x="606747" y="483122"/>
                </a:lnTo>
                <a:lnTo>
                  <a:pt x="0" y="483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04452" y="1228366"/>
            <a:ext cx="6472376" cy="1184172"/>
          </a:xfrm>
          <a:prstGeom prst="rect">
            <a:avLst/>
          </a:prstGeom>
        </p:spPr>
        <p:txBody>
          <a:bodyPr lIns="0" tIns="0" rIns="0" bIns="0" rtlCol="0" anchor="t">
            <a:spAutoFit/>
          </a:bodyPr>
          <a:lstStyle/>
          <a:p>
            <a:pPr marL="0" marR="0" lvl="0" indent="0" algn="l" defTabSz="914400" rtl="0" eaLnBrk="1" fontAlgn="auto" latinLnBrk="0" hangingPunct="1">
              <a:lnSpc>
                <a:spcPts val="9709"/>
              </a:lnSpc>
              <a:spcBef>
                <a:spcPct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Risks of AI</a:t>
            </a:r>
          </a:p>
        </p:txBody>
      </p:sp>
      <p:sp>
        <p:nvSpPr>
          <p:cNvPr id="18" name="TextBox 18"/>
          <p:cNvSpPr txBox="1"/>
          <p:nvPr/>
        </p:nvSpPr>
        <p:spPr>
          <a:xfrm>
            <a:off x="11330741" y="2074612"/>
            <a:ext cx="4104342" cy="481330"/>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What Could go Wrong</a:t>
            </a:r>
          </a:p>
        </p:txBody>
      </p:sp>
      <p:sp>
        <p:nvSpPr>
          <p:cNvPr id="19" name="TextBox 19"/>
          <p:cNvSpPr txBox="1"/>
          <p:nvPr/>
        </p:nvSpPr>
        <p:spPr>
          <a:xfrm>
            <a:off x="9766391" y="3713665"/>
            <a:ext cx="7318850" cy="9055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AI models are only as good as the data behind their development.</a:t>
            </a:r>
          </a:p>
        </p:txBody>
      </p:sp>
      <p:sp>
        <p:nvSpPr>
          <p:cNvPr id="20" name="TextBox 20"/>
          <p:cNvSpPr txBox="1"/>
          <p:nvPr/>
        </p:nvSpPr>
        <p:spPr>
          <a:xfrm>
            <a:off x="9766391" y="3289485"/>
            <a:ext cx="4866382" cy="481330"/>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Bad Data = Bad Decisions</a:t>
            </a:r>
          </a:p>
        </p:txBody>
      </p:sp>
      <p:sp>
        <p:nvSpPr>
          <p:cNvPr id="21" name="TextBox 21"/>
          <p:cNvSpPr txBox="1"/>
          <p:nvPr/>
        </p:nvSpPr>
        <p:spPr>
          <a:xfrm>
            <a:off x="9731673" y="4694065"/>
            <a:ext cx="5549809" cy="481330"/>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dirty="0">
                <a:ln>
                  <a:noFill/>
                </a:ln>
                <a:solidFill>
                  <a:srgbClr val="FFFFFF"/>
                </a:solidFill>
                <a:effectLst/>
                <a:uLnTx/>
                <a:uFillTx/>
                <a:latin typeface="Rubik One"/>
                <a:ea typeface="Rubik One"/>
                <a:cs typeface="Rubik One"/>
                <a:sym typeface="Rubik One"/>
              </a:rPr>
              <a:t>Overreliance on Automation</a:t>
            </a:r>
          </a:p>
        </p:txBody>
      </p:sp>
      <p:sp>
        <p:nvSpPr>
          <p:cNvPr id="22" name="TextBox 22"/>
          <p:cNvSpPr txBox="1"/>
          <p:nvPr/>
        </p:nvSpPr>
        <p:spPr>
          <a:xfrm>
            <a:off x="9766391" y="5086350"/>
            <a:ext cx="7318850" cy="9055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When AI outputs look authoritative, there’s a tendency to trust them too much.</a:t>
            </a:r>
          </a:p>
        </p:txBody>
      </p:sp>
      <p:sp>
        <p:nvSpPr>
          <p:cNvPr id="23" name="TextBox 23"/>
          <p:cNvSpPr txBox="1"/>
          <p:nvPr/>
        </p:nvSpPr>
        <p:spPr>
          <a:xfrm>
            <a:off x="9687958" y="6029960"/>
            <a:ext cx="8526214" cy="481330"/>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 Lack of Transparency (“Black Box” Models)</a:t>
            </a:r>
          </a:p>
        </p:txBody>
      </p:sp>
      <p:sp>
        <p:nvSpPr>
          <p:cNvPr id="24" name="TextBox 24"/>
          <p:cNvSpPr txBox="1"/>
          <p:nvPr/>
        </p:nvSpPr>
        <p:spPr>
          <a:xfrm>
            <a:off x="9766391" y="6446407"/>
            <a:ext cx="7318850" cy="13627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Some models don’t clearly explain how they reach their conclusions, or they make up disasters for data.</a:t>
            </a:r>
          </a:p>
        </p:txBody>
      </p:sp>
      <p:sp>
        <p:nvSpPr>
          <p:cNvPr id="25" name="TextBox 25"/>
          <p:cNvSpPr txBox="1"/>
          <p:nvPr/>
        </p:nvSpPr>
        <p:spPr>
          <a:xfrm>
            <a:off x="9766391" y="7847217"/>
            <a:ext cx="5172521" cy="481330"/>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Bias in Data and Outcomes</a:t>
            </a:r>
          </a:p>
        </p:txBody>
      </p:sp>
      <p:sp>
        <p:nvSpPr>
          <p:cNvPr id="26" name="TextBox 26"/>
          <p:cNvSpPr txBox="1"/>
          <p:nvPr/>
        </p:nvSpPr>
        <p:spPr>
          <a:xfrm>
            <a:off x="9766391" y="8280922"/>
            <a:ext cx="7318850" cy="4483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Historical data may reflect systemic biases.</a:t>
            </a:r>
          </a:p>
        </p:txBody>
      </p:sp>
      <p:sp>
        <p:nvSpPr>
          <p:cNvPr id="27" name="Freeform 27"/>
          <p:cNvSpPr/>
          <p:nvPr/>
        </p:nvSpPr>
        <p:spPr>
          <a:xfrm>
            <a:off x="8982075" y="8824483"/>
            <a:ext cx="606747" cy="483122"/>
          </a:xfrm>
          <a:custGeom>
            <a:avLst/>
            <a:gdLst/>
            <a:ahLst/>
            <a:cxnLst/>
            <a:rect l="l" t="t" r="r" b="b"/>
            <a:pathLst>
              <a:path w="606747" h="483122">
                <a:moveTo>
                  <a:pt x="0" y="0"/>
                </a:moveTo>
                <a:lnTo>
                  <a:pt x="606747" y="0"/>
                </a:lnTo>
                <a:lnTo>
                  <a:pt x="606747" y="483122"/>
                </a:lnTo>
                <a:lnTo>
                  <a:pt x="0" y="483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9766391" y="8843533"/>
            <a:ext cx="2953494" cy="481330"/>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Lacks Empathy</a:t>
            </a:r>
          </a:p>
        </p:txBody>
      </p:sp>
      <p:sp>
        <p:nvSpPr>
          <p:cNvPr id="29" name="TextBox 29"/>
          <p:cNvSpPr txBox="1"/>
          <p:nvPr/>
        </p:nvSpPr>
        <p:spPr>
          <a:xfrm>
            <a:off x="9766391" y="9267713"/>
            <a:ext cx="7318850" cy="9055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It lacks consciousness, empathy, and understanding of right and wrong.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19880" y="-825923"/>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008695" y="3311515"/>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10717561" y="1028700"/>
            <a:ext cx="8449194" cy="3696989"/>
            <a:chOff x="0" y="0"/>
            <a:chExt cx="1986667" cy="869277"/>
          </a:xfrm>
        </p:grpSpPr>
        <p:sp>
          <p:nvSpPr>
            <p:cNvPr id="9" name="Freeform 9"/>
            <p:cNvSpPr/>
            <p:nvPr/>
          </p:nvSpPr>
          <p:spPr>
            <a:xfrm>
              <a:off x="0" y="0"/>
              <a:ext cx="1986667" cy="869277"/>
            </a:xfrm>
            <a:custGeom>
              <a:avLst/>
              <a:gdLst/>
              <a:ahLst/>
              <a:cxnLst/>
              <a:rect l="l" t="t" r="r" b="b"/>
              <a:pathLst>
                <a:path w="1986667" h="869277">
                  <a:moveTo>
                    <a:pt x="48563" y="0"/>
                  </a:moveTo>
                  <a:lnTo>
                    <a:pt x="1938104" y="0"/>
                  </a:lnTo>
                  <a:cubicBezTo>
                    <a:pt x="1950984" y="0"/>
                    <a:pt x="1963336" y="5116"/>
                    <a:pt x="1972443" y="14224"/>
                  </a:cubicBezTo>
                  <a:cubicBezTo>
                    <a:pt x="1981551" y="23331"/>
                    <a:pt x="1986667" y="35684"/>
                    <a:pt x="1986667" y="48563"/>
                  </a:cubicBezTo>
                  <a:lnTo>
                    <a:pt x="1986667" y="820713"/>
                  </a:lnTo>
                  <a:cubicBezTo>
                    <a:pt x="1986667" y="833593"/>
                    <a:pt x="1981551" y="845945"/>
                    <a:pt x="1972443" y="855053"/>
                  </a:cubicBezTo>
                  <a:cubicBezTo>
                    <a:pt x="1963336" y="864160"/>
                    <a:pt x="1950984" y="869277"/>
                    <a:pt x="1938104" y="869277"/>
                  </a:cubicBezTo>
                  <a:lnTo>
                    <a:pt x="48563" y="869277"/>
                  </a:lnTo>
                  <a:cubicBezTo>
                    <a:pt x="35684" y="869277"/>
                    <a:pt x="23331" y="864160"/>
                    <a:pt x="14224" y="855053"/>
                  </a:cubicBezTo>
                  <a:cubicBezTo>
                    <a:pt x="5116" y="845945"/>
                    <a:pt x="0" y="833593"/>
                    <a:pt x="0" y="820713"/>
                  </a:cubicBezTo>
                  <a:lnTo>
                    <a:pt x="0" y="48563"/>
                  </a:lnTo>
                  <a:cubicBezTo>
                    <a:pt x="0" y="35684"/>
                    <a:pt x="5116" y="23331"/>
                    <a:pt x="14224" y="14224"/>
                  </a:cubicBezTo>
                  <a:cubicBezTo>
                    <a:pt x="23331" y="5116"/>
                    <a:pt x="35684" y="0"/>
                    <a:pt x="48563" y="0"/>
                  </a:cubicBezTo>
                  <a:close/>
                </a:path>
              </a:pathLst>
            </a:custGeom>
            <a:blipFill>
              <a:blip r:embed="rId8"/>
              <a:stretch>
                <a:fillRect t="-14277" b="-14277"/>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9906342" y="5774654"/>
            <a:ext cx="556021" cy="742598"/>
          </a:xfrm>
          <a:custGeom>
            <a:avLst/>
            <a:gdLst/>
            <a:ahLst/>
            <a:cxnLst/>
            <a:rect l="l" t="t" r="r" b="b"/>
            <a:pathLst>
              <a:path w="556021" h="742598">
                <a:moveTo>
                  <a:pt x="0" y="0"/>
                </a:moveTo>
                <a:lnTo>
                  <a:pt x="556021" y="0"/>
                </a:lnTo>
                <a:lnTo>
                  <a:pt x="556021" y="742599"/>
                </a:lnTo>
                <a:lnTo>
                  <a:pt x="0" y="7425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9644585" y="5606187"/>
            <a:ext cx="1079534" cy="107953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666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304452" y="6376874"/>
            <a:ext cx="3312879" cy="2881426"/>
            <a:chOff x="0" y="0"/>
            <a:chExt cx="778961" cy="677513"/>
          </a:xfrm>
        </p:grpSpPr>
        <p:sp>
          <p:nvSpPr>
            <p:cNvPr id="15" name="Freeform 15"/>
            <p:cNvSpPr/>
            <p:nvPr/>
          </p:nvSpPr>
          <p:spPr>
            <a:xfrm>
              <a:off x="0" y="0"/>
              <a:ext cx="778961" cy="677513"/>
            </a:xfrm>
            <a:custGeom>
              <a:avLst/>
              <a:gdLst/>
              <a:ahLst/>
              <a:cxnLst/>
              <a:rect l="l" t="t" r="r" b="b"/>
              <a:pathLst>
                <a:path w="778961" h="677513">
                  <a:moveTo>
                    <a:pt x="123857" y="0"/>
                  </a:moveTo>
                  <a:lnTo>
                    <a:pt x="655104" y="0"/>
                  </a:lnTo>
                  <a:cubicBezTo>
                    <a:pt x="723508" y="0"/>
                    <a:pt x="778961" y="55452"/>
                    <a:pt x="778961" y="123857"/>
                  </a:cubicBezTo>
                  <a:lnTo>
                    <a:pt x="778961" y="553656"/>
                  </a:lnTo>
                  <a:cubicBezTo>
                    <a:pt x="778961" y="622060"/>
                    <a:pt x="723508" y="677513"/>
                    <a:pt x="655104" y="677513"/>
                  </a:cubicBezTo>
                  <a:lnTo>
                    <a:pt x="123857" y="677513"/>
                  </a:lnTo>
                  <a:cubicBezTo>
                    <a:pt x="55452" y="677513"/>
                    <a:pt x="0" y="622060"/>
                    <a:pt x="0" y="553656"/>
                  </a:cubicBezTo>
                  <a:lnTo>
                    <a:pt x="0" y="123857"/>
                  </a:lnTo>
                  <a:cubicBezTo>
                    <a:pt x="0" y="55452"/>
                    <a:pt x="55452" y="0"/>
                    <a:pt x="123857" y="0"/>
                  </a:cubicBezTo>
                  <a:close/>
                </a:path>
              </a:pathLst>
            </a:custGeom>
            <a:blipFill>
              <a:blip r:embed="rId11"/>
              <a:stretch>
                <a:fillRect l="-15232" r="-15232"/>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1304452" y="1228366"/>
            <a:ext cx="6472376" cy="1184172"/>
          </a:xfrm>
          <a:prstGeom prst="rect">
            <a:avLst/>
          </a:prstGeom>
        </p:spPr>
        <p:txBody>
          <a:bodyPr lIns="0" tIns="0" rIns="0" bIns="0" rtlCol="0" anchor="t">
            <a:spAutoFit/>
          </a:bodyPr>
          <a:lstStyle/>
          <a:p>
            <a:pPr marL="0" marR="0" lvl="0" indent="0" algn="l" defTabSz="914400" rtl="0" eaLnBrk="1" fontAlgn="auto" latinLnBrk="0" hangingPunct="1">
              <a:lnSpc>
                <a:spcPts val="9709"/>
              </a:lnSpc>
              <a:spcBef>
                <a:spcPct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Future of</a:t>
            </a:r>
          </a:p>
        </p:txBody>
      </p:sp>
      <p:sp>
        <p:nvSpPr>
          <p:cNvPr id="17" name="TextBox 17"/>
          <p:cNvSpPr txBox="1"/>
          <p:nvPr/>
        </p:nvSpPr>
        <p:spPr>
          <a:xfrm>
            <a:off x="1304452" y="2210502"/>
            <a:ext cx="8747749" cy="1181966"/>
          </a:xfrm>
          <a:prstGeom prst="rect">
            <a:avLst/>
          </a:prstGeom>
        </p:spPr>
        <p:txBody>
          <a:bodyPr lIns="0" tIns="0" rIns="0" bIns="0" rtlCol="0" anchor="t">
            <a:spAutoFit/>
          </a:bodyPr>
          <a:lstStyle/>
          <a:p>
            <a:pPr marL="0" marR="0" lvl="0" indent="0" algn="l" defTabSz="914400" rtl="0" eaLnBrk="1" fontAlgn="auto" latinLnBrk="0" hangingPunct="1">
              <a:lnSpc>
                <a:spcPts val="9689"/>
              </a:lnSpc>
              <a:spcBef>
                <a:spcPct val="0"/>
              </a:spcBef>
              <a:spcAft>
                <a:spcPts val="0"/>
              </a:spcAft>
              <a:buClrTx/>
              <a:buSzTx/>
              <a:buFontTx/>
              <a:buNone/>
              <a:tabLst/>
              <a:defRPr/>
            </a:pPr>
            <a:r>
              <a:rPr kumimoji="0" lang="en-US" sz="6921" b="0" i="0" u="none" strike="noStrike" kern="1200" cap="none" spc="0" normalizeH="0" baseline="0" noProof="0">
                <a:ln>
                  <a:noFill/>
                </a:ln>
                <a:solidFill>
                  <a:srgbClr val="FFFFFF"/>
                </a:solidFill>
                <a:effectLst/>
                <a:uLnTx/>
                <a:uFillTx/>
                <a:latin typeface="Rubik"/>
                <a:ea typeface="Rubik"/>
                <a:cs typeface="Rubik"/>
                <a:sym typeface="Rubik"/>
              </a:rPr>
              <a:t>Artificial Intelligence</a:t>
            </a:r>
          </a:p>
        </p:txBody>
      </p:sp>
      <p:sp>
        <p:nvSpPr>
          <p:cNvPr id="18" name="TextBox 18"/>
          <p:cNvSpPr txBox="1"/>
          <p:nvPr/>
        </p:nvSpPr>
        <p:spPr>
          <a:xfrm>
            <a:off x="1304452" y="4054316"/>
            <a:ext cx="8747749" cy="18199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AI is already starting to reshape healthcare emergency management—but the next wave will be far more predictive, automated, and system-wide. Here are some of the most impactful future uses:</a:t>
            </a:r>
          </a:p>
        </p:txBody>
      </p:sp>
      <p:sp>
        <p:nvSpPr>
          <p:cNvPr id="19" name="TextBox 19"/>
          <p:cNvSpPr txBox="1"/>
          <p:nvPr/>
        </p:nvSpPr>
        <p:spPr>
          <a:xfrm>
            <a:off x="10717561" y="7760437"/>
            <a:ext cx="6706011" cy="18199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Real-time decision support tools will help Incident Command teams. Flag emerging risks, recommend resource allocations, operational strategies, etc.</a:t>
            </a:r>
          </a:p>
        </p:txBody>
      </p:sp>
      <p:sp>
        <p:nvSpPr>
          <p:cNvPr id="20" name="TextBox 20"/>
          <p:cNvSpPr txBox="1"/>
          <p:nvPr/>
        </p:nvSpPr>
        <p:spPr>
          <a:xfrm>
            <a:off x="10724119" y="6754495"/>
            <a:ext cx="4954610" cy="9766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AI-Assisted Incident Command</a:t>
            </a:r>
          </a:p>
        </p:txBody>
      </p:sp>
      <p:sp>
        <p:nvSpPr>
          <p:cNvPr id="21" name="TextBox 21"/>
          <p:cNvSpPr txBox="1"/>
          <p:nvPr/>
        </p:nvSpPr>
        <p:spPr>
          <a:xfrm>
            <a:off x="5097591" y="7702550"/>
            <a:ext cx="4808751" cy="18199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AI will analyze weather, public health data, and social patterns to predict events before they happen</a:t>
            </a:r>
          </a:p>
        </p:txBody>
      </p:sp>
      <p:sp>
        <p:nvSpPr>
          <p:cNvPr id="22" name="TextBox 22"/>
          <p:cNvSpPr txBox="1"/>
          <p:nvPr/>
        </p:nvSpPr>
        <p:spPr>
          <a:xfrm>
            <a:off x="5097591" y="6754495"/>
            <a:ext cx="4954610" cy="9766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Predictive Incident Forecasting</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19880" y="-825923"/>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008695" y="3311515"/>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10717561" y="1028700"/>
            <a:ext cx="8449194" cy="3696989"/>
            <a:chOff x="0" y="0"/>
            <a:chExt cx="1986667" cy="869277"/>
          </a:xfrm>
        </p:grpSpPr>
        <p:sp>
          <p:nvSpPr>
            <p:cNvPr id="9" name="Freeform 9"/>
            <p:cNvSpPr/>
            <p:nvPr/>
          </p:nvSpPr>
          <p:spPr>
            <a:xfrm>
              <a:off x="0" y="0"/>
              <a:ext cx="1986667" cy="869277"/>
            </a:xfrm>
            <a:custGeom>
              <a:avLst/>
              <a:gdLst/>
              <a:ahLst/>
              <a:cxnLst/>
              <a:rect l="l" t="t" r="r" b="b"/>
              <a:pathLst>
                <a:path w="1986667" h="869277">
                  <a:moveTo>
                    <a:pt x="48563" y="0"/>
                  </a:moveTo>
                  <a:lnTo>
                    <a:pt x="1938104" y="0"/>
                  </a:lnTo>
                  <a:cubicBezTo>
                    <a:pt x="1950984" y="0"/>
                    <a:pt x="1963336" y="5116"/>
                    <a:pt x="1972443" y="14224"/>
                  </a:cubicBezTo>
                  <a:cubicBezTo>
                    <a:pt x="1981551" y="23331"/>
                    <a:pt x="1986667" y="35684"/>
                    <a:pt x="1986667" y="48563"/>
                  </a:cubicBezTo>
                  <a:lnTo>
                    <a:pt x="1986667" y="820713"/>
                  </a:lnTo>
                  <a:cubicBezTo>
                    <a:pt x="1986667" y="833593"/>
                    <a:pt x="1981551" y="845945"/>
                    <a:pt x="1972443" y="855053"/>
                  </a:cubicBezTo>
                  <a:cubicBezTo>
                    <a:pt x="1963336" y="864160"/>
                    <a:pt x="1950984" y="869277"/>
                    <a:pt x="1938104" y="869277"/>
                  </a:cubicBezTo>
                  <a:lnTo>
                    <a:pt x="48563" y="869277"/>
                  </a:lnTo>
                  <a:cubicBezTo>
                    <a:pt x="35684" y="869277"/>
                    <a:pt x="23331" y="864160"/>
                    <a:pt x="14224" y="855053"/>
                  </a:cubicBezTo>
                  <a:cubicBezTo>
                    <a:pt x="5116" y="845945"/>
                    <a:pt x="0" y="833593"/>
                    <a:pt x="0" y="820713"/>
                  </a:cubicBezTo>
                  <a:lnTo>
                    <a:pt x="0" y="48563"/>
                  </a:lnTo>
                  <a:cubicBezTo>
                    <a:pt x="0" y="35684"/>
                    <a:pt x="5116" y="23331"/>
                    <a:pt x="14224" y="14224"/>
                  </a:cubicBezTo>
                  <a:cubicBezTo>
                    <a:pt x="23331" y="5116"/>
                    <a:pt x="35684" y="0"/>
                    <a:pt x="48563" y="0"/>
                  </a:cubicBezTo>
                  <a:close/>
                </a:path>
              </a:pathLst>
            </a:custGeom>
            <a:blipFill>
              <a:blip r:embed="rId8"/>
              <a:stretch>
                <a:fillRect t="-18848" b="-18848"/>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9906342" y="5774654"/>
            <a:ext cx="556021" cy="742598"/>
          </a:xfrm>
          <a:custGeom>
            <a:avLst/>
            <a:gdLst/>
            <a:ahLst/>
            <a:cxnLst/>
            <a:rect l="l" t="t" r="r" b="b"/>
            <a:pathLst>
              <a:path w="556021" h="742598">
                <a:moveTo>
                  <a:pt x="0" y="0"/>
                </a:moveTo>
                <a:lnTo>
                  <a:pt x="556021" y="0"/>
                </a:lnTo>
                <a:lnTo>
                  <a:pt x="556021" y="742599"/>
                </a:lnTo>
                <a:lnTo>
                  <a:pt x="0" y="7425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9644585" y="5606187"/>
            <a:ext cx="1079534" cy="107953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666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304452" y="6376874"/>
            <a:ext cx="3312879" cy="2881426"/>
            <a:chOff x="0" y="0"/>
            <a:chExt cx="778961" cy="677513"/>
          </a:xfrm>
        </p:grpSpPr>
        <p:sp>
          <p:nvSpPr>
            <p:cNvPr id="15" name="Freeform 15"/>
            <p:cNvSpPr/>
            <p:nvPr/>
          </p:nvSpPr>
          <p:spPr>
            <a:xfrm>
              <a:off x="0" y="0"/>
              <a:ext cx="778961" cy="677513"/>
            </a:xfrm>
            <a:custGeom>
              <a:avLst/>
              <a:gdLst/>
              <a:ahLst/>
              <a:cxnLst/>
              <a:rect l="l" t="t" r="r" b="b"/>
              <a:pathLst>
                <a:path w="778961" h="677513">
                  <a:moveTo>
                    <a:pt x="123857" y="0"/>
                  </a:moveTo>
                  <a:lnTo>
                    <a:pt x="655104" y="0"/>
                  </a:lnTo>
                  <a:cubicBezTo>
                    <a:pt x="723508" y="0"/>
                    <a:pt x="778961" y="55452"/>
                    <a:pt x="778961" y="123857"/>
                  </a:cubicBezTo>
                  <a:lnTo>
                    <a:pt x="778961" y="553656"/>
                  </a:lnTo>
                  <a:cubicBezTo>
                    <a:pt x="778961" y="622060"/>
                    <a:pt x="723508" y="677513"/>
                    <a:pt x="655104" y="677513"/>
                  </a:cubicBezTo>
                  <a:lnTo>
                    <a:pt x="123857" y="677513"/>
                  </a:lnTo>
                  <a:cubicBezTo>
                    <a:pt x="55452" y="677513"/>
                    <a:pt x="0" y="622060"/>
                    <a:pt x="0" y="553656"/>
                  </a:cubicBezTo>
                  <a:lnTo>
                    <a:pt x="0" y="123857"/>
                  </a:lnTo>
                  <a:cubicBezTo>
                    <a:pt x="0" y="55452"/>
                    <a:pt x="55452" y="0"/>
                    <a:pt x="123857" y="0"/>
                  </a:cubicBezTo>
                  <a:close/>
                </a:path>
              </a:pathLst>
            </a:custGeom>
            <a:blipFill>
              <a:blip r:embed="rId11"/>
              <a:stretch>
                <a:fillRect l="-26631" r="-26631"/>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1304452" y="1228366"/>
            <a:ext cx="6472376" cy="1184172"/>
          </a:xfrm>
          <a:prstGeom prst="rect">
            <a:avLst/>
          </a:prstGeom>
        </p:spPr>
        <p:txBody>
          <a:bodyPr lIns="0" tIns="0" rIns="0" bIns="0" rtlCol="0" anchor="t">
            <a:spAutoFit/>
          </a:bodyPr>
          <a:lstStyle/>
          <a:p>
            <a:pPr marL="0" marR="0" lvl="0" indent="0" algn="l" defTabSz="914400" rtl="0" eaLnBrk="1" fontAlgn="auto" latinLnBrk="0" hangingPunct="1">
              <a:lnSpc>
                <a:spcPts val="9709"/>
              </a:lnSpc>
              <a:spcBef>
                <a:spcPct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Future of</a:t>
            </a:r>
          </a:p>
        </p:txBody>
      </p:sp>
      <p:sp>
        <p:nvSpPr>
          <p:cNvPr id="17" name="TextBox 17"/>
          <p:cNvSpPr txBox="1"/>
          <p:nvPr/>
        </p:nvSpPr>
        <p:spPr>
          <a:xfrm>
            <a:off x="1304452" y="2210502"/>
            <a:ext cx="8747749" cy="1181966"/>
          </a:xfrm>
          <a:prstGeom prst="rect">
            <a:avLst/>
          </a:prstGeom>
        </p:spPr>
        <p:txBody>
          <a:bodyPr lIns="0" tIns="0" rIns="0" bIns="0" rtlCol="0" anchor="t">
            <a:spAutoFit/>
          </a:bodyPr>
          <a:lstStyle/>
          <a:p>
            <a:pPr marL="0" marR="0" lvl="0" indent="0" algn="l" defTabSz="914400" rtl="0" eaLnBrk="1" fontAlgn="auto" latinLnBrk="0" hangingPunct="1">
              <a:lnSpc>
                <a:spcPts val="9689"/>
              </a:lnSpc>
              <a:spcBef>
                <a:spcPct val="0"/>
              </a:spcBef>
              <a:spcAft>
                <a:spcPts val="0"/>
              </a:spcAft>
              <a:buClrTx/>
              <a:buSzTx/>
              <a:buFontTx/>
              <a:buNone/>
              <a:tabLst/>
              <a:defRPr/>
            </a:pPr>
            <a:r>
              <a:rPr kumimoji="0" lang="en-US" sz="6921" b="0" i="0" u="none" strike="noStrike" kern="1200" cap="none" spc="0" normalizeH="0" baseline="0" noProof="0">
                <a:ln>
                  <a:noFill/>
                </a:ln>
                <a:solidFill>
                  <a:srgbClr val="FFFFFF"/>
                </a:solidFill>
                <a:effectLst/>
                <a:uLnTx/>
                <a:uFillTx/>
                <a:latin typeface="Rubik"/>
                <a:ea typeface="Rubik"/>
                <a:cs typeface="Rubik"/>
                <a:sym typeface="Rubik"/>
              </a:rPr>
              <a:t>Artificial Intelligence</a:t>
            </a:r>
          </a:p>
        </p:txBody>
      </p:sp>
      <p:sp>
        <p:nvSpPr>
          <p:cNvPr id="18" name="TextBox 18"/>
          <p:cNvSpPr txBox="1"/>
          <p:nvPr/>
        </p:nvSpPr>
        <p:spPr>
          <a:xfrm>
            <a:off x="10717561" y="7760437"/>
            <a:ext cx="6706011" cy="227729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dirty="0">
                <a:ln>
                  <a:noFill/>
                </a:ln>
                <a:solidFill>
                  <a:srgbClr val="FFFFFF"/>
                </a:solidFill>
                <a:effectLst/>
                <a:uLnTx/>
                <a:uFillTx/>
                <a:latin typeface="Rubik"/>
                <a:ea typeface="Rubik"/>
                <a:cs typeface="Rubik"/>
                <a:sym typeface="Rubik"/>
              </a:rPr>
              <a:t>ML can transform evacuation and shelter-in-place decision-making by analyzing patient acuity, resource availability, and real-time environmental risks to determine the safest course of action.</a:t>
            </a:r>
          </a:p>
        </p:txBody>
      </p:sp>
      <p:sp>
        <p:nvSpPr>
          <p:cNvPr id="19" name="TextBox 19"/>
          <p:cNvSpPr txBox="1"/>
          <p:nvPr/>
        </p:nvSpPr>
        <p:spPr>
          <a:xfrm>
            <a:off x="10724119" y="6754495"/>
            <a:ext cx="4954610" cy="9766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dirty="0">
                <a:ln>
                  <a:noFill/>
                </a:ln>
                <a:solidFill>
                  <a:srgbClr val="FFFFFF"/>
                </a:solidFill>
                <a:effectLst/>
                <a:uLnTx/>
                <a:uFillTx/>
                <a:latin typeface="Rubik One"/>
                <a:ea typeface="Rubik One"/>
                <a:cs typeface="Rubik One"/>
                <a:sym typeface="Rubik One"/>
              </a:rPr>
              <a:t>Evacuation &amp; Shelter-In-Place Optimization</a:t>
            </a:r>
          </a:p>
        </p:txBody>
      </p:sp>
      <p:sp>
        <p:nvSpPr>
          <p:cNvPr id="20" name="TextBox 20"/>
          <p:cNvSpPr txBox="1"/>
          <p:nvPr/>
        </p:nvSpPr>
        <p:spPr>
          <a:xfrm>
            <a:off x="5097591" y="7702550"/>
            <a:ext cx="4808751" cy="22771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AI will continuously model ED and inpatient demand using live data feeds. Staffing adjustments, predict surge, bed flow, etc.</a:t>
            </a:r>
          </a:p>
        </p:txBody>
      </p:sp>
      <p:sp>
        <p:nvSpPr>
          <p:cNvPr id="21" name="TextBox 21"/>
          <p:cNvSpPr txBox="1"/>
          <p:nvPr/>
        </p:nvSpPr>
        <p:spPr>
          <a:xfrm>
            <a:off x="5097591" y="6754495"/>
            <a:ext cx="4954610" cy="9766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Automated Surge Capacity Modeling</a:t>
            </a:r>
          </a:p>
        </p:txBody>
      </p:sp>
      <p:sp>
        <p:nvSpPr>
          <p:cNvPr id="22" name="TextBox 22"/>
          <p:cNvSpPr txBox="1"/>
          <p:nvPr/>
        </p:nvSpPr>
        <p:spPr>
          <a:xfrm>
            <a:off x="1304452" y="4439219"/>
            <a:ext cx="5577955" cy="18199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During emergencies, AI can: automatically match resources with available assets, coordinate assets, etc. </a:t>
            </a:r>
          </a:p>
        </p:txBody>
      </p:sp>
      <p:sp>
        <p:nvSpPr>
          <p:cNvPr id="23" name="TextBox 23"/>
          <p:cNvSpPr txBox="1"/>
          <p:nvPr/>
        </p:nvSpPr>
        <p:spPr>
          <a:xfrm>
            <a:off x="1304452" y="3491163"/>
            <a:ext cx="5747146" cy="9766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Intelligent Resource Allocation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19880" y="-825923"/>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008695" y="3311515"/>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10717561" y="1028700"/>
            <a:ext cx="8449194" cy="3696989"/>
            <a:chOff x="0" y="0"/>
            <a:chExt cx="1986667" cy="869277"/>
          </a:xfrm>
        </p:grpSpPr>
        <p:sp>
          <p:nvSpPr>
            <p:cNvPr id="9" name="Freeform 9"/>
            <p:cNvSpPr/>
            <p:nvPr/>
          </p:nvSpPr>
          <p:spPr>
            <a:xfrm>
              <a:off x="0" y="0"/>
              <a:ext cx="1986667" cy="869277"/>
            </a:xfrm>
            <a:custGeom>
              <a:avLst/>
              <a:gdLst/>
              <a:ahLst/>
              <a:cxnLst/>
              <a:rect l="l" t="t" r="r" b="b"/>
              <a:pathLst>
                <a:path w="1986667" h="869277">
                  <a:moveTo>
                    <a:pt x="48563" y="0"/>
                  </a:moveTo>
                  <a:lnTo>
                    <a:pt x="1938104" y="0"/>
                  </a:lnTo>
                  <a:cubicBezTo>
                    <a:pt x="1950984" y="0"/>
                    <a:pt x="1963336" y="5116"/>
                    <a:pt x="1972443" y="14224"/>
                  </a:cubicBezTo>
                  <a:cubicBezTo>
                    <a:pt x="1981551" y="23331"/>
                    <a:pt x="1986667" y="35684"/>
                    <a:pt x="1986667" y="48563"/>
                  </a:cubicBezTo>
                  <a:lnTo>
                    <a:pt x="1986667" y="820713"/>
                  </a:lnTo>
                  <a:cubicBezTo>
                    <a:pt x="1986667" y="833593"/>
                    <a:pt x="1981551" y="845945"/>
                    <a:pt x="1972443" y="855053"/>
                  </a:cubicBezTo>
                  <a:cubicBezTo>
                    <a:pt x="1963336" y="864160"/>
                    <a:pt x="1950984" y="869277"/>
                    <a:pt x="1938104" y="869277"/>
                  </a:cubicBezTo>
                  <a:lnTo>
                    <a:pt x="48563" y="869277"/>
                  </a:lnTo>
                  <a:cubicBezTo>
                    <a:pt x="35684" y="869277"/>
                    <a:pt x="23331" y="864160"/>
                    <a:pt x="14224" y="855053"/>
                  </a:cubicBezTo>
                  <a:cubicBezTo>
                    <a:pt x="5116" y="845945"/>
                    <a:pt x="0" y="833593"/>
                    <a:pt x="0" y="820713"/>
                  </a:cubicBezTo>
                  <a:lnTo>
                    <a:pt x="0" y="48563"/>
                  </a:lnTo>
                  <a:cubicBezTo>
                    <a:pt x="0" y="35684"/>
                    <a:pt x="5116" y="23331"/>
                    <a:pt x="14224" y="14224"/>
                  </a:cubicBezTo>
                  <a:cubicBezTo>
                    <a:pt x="23331" y="5116"/>
                    <a:pt x="35684" y="0"/>
                    <a:pt x="48563" y="0"/>
                  </a:cubicBezTo>
                  <a:close/>
                </a:path>
              </a:pathLst>
            </a:custGeom>
            <a:blipFill>
              <a:blip r:embed="rId8"/>
              <a:stretch>
                <a:fillRect t="-24276" b="-24276"/>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9906342" y="5774654"/>
            <a:ext cx="556021" cy="742598"/>
          </a:xfrm>
          <a:custGeom>
            <a:avLst/>
            <a:gdLst/>
            <a:ahLst/>
            <a:cxnLst/>
            <a:rect l="l" t="t" r="r" b="b"/>
            <a:pathLst>
              <a:path w="556021" h="742598">
                <a:moveTo>
                  <a:pt x="0" y="0"/>
                </a:moveTo>
                <a:lnTo>
                  <a:pt x="556021" y="0"/>
                </a:lnTo>
                <a:lnTo>
                  <a:pt x="556021" y="742599"/>
                </a:lnTo>
                <a:lnTo>
                  <a:pt x="0" y="7425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9644585" y="5606187"/>
            <a:ext cx="1079534" cy="107953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666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304452" y="6376874"/>
            <a:ext cx="3312879" cy="2881426"/>
            <a:chOff x="0" y="0"/>
            <a:chExt cx="778961" cy="677513"/>
          </a:xfrm>
        </p:grpSpPr>
        <p:sp>
          <p:nvSpPr>
            <p:cNvPr id="15" name="Freeform 15"/>
            <p:cNvSpPr/>
            <p:nvPr/>
          </p:nvSpPr>
          <p:spPr>
            <a:xfrm>
              <a:off x="0" y="0"/>
              <a:ext cx="778961" cy="677513"/>
            </a:xfrm>
            <a:custGeom>
              <a:avLst/>
              <a:gdLst/>
              <a:ahLst/>
              <a:cxnLst/>
              <a:rect l="l" t="t" r="r" b="b"/>
              <a:pathLst>
                <a:path w="778961" h="677513">
                  <a:moveTo>
                    <a:pt x="123857" y="0"/>
                  </a:moveTo>
                  <a:lnTo>
                    <a:pt x="655104" y="0"/>
                  </a:lnTo>
                  <a:cubicBezTo>
                    <a:pt x="723508" y="0"/>
                    <a:pt x="778961" y="55452"/>
                    <a:pt x="778961" y="123857"/>
                  </a:cubicBezTo>
                  <a:lnTo>
                    <a:pt x="778961" y="553656"/>
                  </a:lnTo>
                  <a:cubicBezTo>
                    <a:pt x="778961" y="622060"/>
                    <a:pt x="723508" y="677513"/>
                    <a:pt x="655104" y="677513"/>
                  </a:cubicBezTo>
                  <a:lnTo>
                    <a:pt x="123857" y="677513"/>
                  </a:lnTo>
                  <a:cubicBezTo>
                    <a:pt x="55452" y="677513"/>
                    <a:pt x="0" y="622060"/>
                    <a:pt x="0" y="553656"/>
                  </a:cubicBezTo>
                  <a:lnTo>
                    <a:pt x="0" y="123857"/>
                  </a:lnTo>
                  <a:cubicBezTo>
                    <a:pt x="0" y="55452"/>
                    <a:pt x="55452" y="0"/>
                    <a:pt x="123857" y="0"/>
                  </a:cubicBezTo>
                  <a:close/>
                </a:path>
              </a:pathLst>
            </a:custGeom>
            <a:blipFill>
              <a:blip r:embed="rId11"/>
              <a:stretch>
                <a:fillRect l="-7984" r="-7984"/>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1304452" y="1228366"/>
            <a:ext cx="6472376" cy="1184172"/>
          </a:xfrm>
          <a:prstGeom prst="rect">
            <a:avLst/>
          </a:prstGeom>
        </p:spPr>
        <p:txBody>
          <a:bodyPr lIns="0" tIns="0" rIns="0" bIns="0" rtlCol="0" anchor="t">
            <a:spAutoFit/>
          </a:bodyPr>
          <a:lstStyle/>
          <a:p>
            <a:pPr marL="0" marR="0" lvl="0" indent="0" algn="l" defTabSz="914400" rtl="0" eaLnBrk="1" fontAlgn="auto" latinLnBrk="0" hangingPunct="1">
              <a:lnSpc>
                <a:spcPts val="9709"/>
              </a:lnSpc>
              <a:spcBef>
                <a:spcPct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Future of</a:t>
            </a:r>
          </a:p>
        </p:txBody>
      </p:sp>
      <p:sp>
        <p:nvSpPr>
          <p:cNvPr id="17" name="TextBox 17"/>
          <p:cNvSpPr txBox="1"/>
          <p:nvPr/>
        </p:nvSpPr>
        <p:spPr>
          <a:xfrm>
            <a:off x="1304452" y="2210502"/>
            <a:ext cx="8747749" cy="1181966"/>
          </a:xfrm>
          <a:prstGeom prst="rect">
            <a:avLst/>
          </a:prstGeom>
        </p:spPr>
        <p:txBody>
          <a:bodyPr lIns="0" tIns="0" rIns="0" bIns="0" rtlCol="0" anchor="t">
            <a:spAutoFit/>
          </a:bodyPr>
          <a:lstStyle/>
          <a:p>
            <a:pPr marL="0" marR="0" lvl="0" indent="0" algn="l" defTabSz="914400" rtl="0" eaLnBrk="1" fontAlgn="auto" latinLnBrk="0" hangingPunct="1">
              <a:lnSpc>
                <a:spcPts val="9689"/>
              </a:lnSpc>
              <a:spcBef>
                <a:spcPct val="0"/>
              </a:spcBef>
              <a:spcAft>
                <a:spcPts val="0"/>
              </a:spcAft>
              <a:buClrTx/>
              <a:buSzTx/>
              <a:buFontTx/>
              <a:buNone/>
              <a:tabLst/>
              <a:defRPr/>
            </a:pPr>
            <a:r>
              <a:rPr kumimoji="0" lang="en-US" sz="6921" b="0" i="0" u="none" strike="noStrike" kern="1200" cap="none" spc="0" normalizeH="0" baseline="0" noProof="0">
                <a:ln>
                  <a:noFill/>
                </a:ln>
                <a:solidFill>
                  <a:srgbClr val="FFFFFF"/>
                </a:solidFill>
                <a:effectLst/>
                <a:uLnTx/>
                <a:uFillTx/>
                <a:latin typeface="Rubik"/>
                <a:ea typeface="Rubik"/>
                <a:cs typeface="Rubik"/>
                <a:sym typeface="Rubik"/>
              </a:rPr>
              <a:t>Artificial Intelligence</a:t>
            </a:r>
          </a:p>
        </p:txBody>
      </p:sp>
      <p:sp>
        <p:nvSpPr>
          <p:cNvPr id="18" name="TextBox 18"/>
          <p:cNvSpPr txBox="1"/>
          <p:nvPr/>
        </p:nvSpPr>
        <p:spPr>
          <a:xfrm>
            <a:off x="10717561" y="7760437"/>
            <a:ext cx="6706011" cy="13627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AI will play a major role in identifying and responding to cyber threats. Threat detection, predict ransomware, etc.</a:t>
            </a:r>
          </a:p>
        </p:txBody>
      </p:sp>
      <p:sp>
        <p:nvSpPr>
          <p:cNvPr id="19" name="TextBox 19"/>
          <p:cNvSpPr txBox="1"/>
          <p:nvPr/>
        </p:nvSpPr>
        <p:spPr>
          <a:xfrm>
            <a:off x="10724119" y="6754495"/>
            <a:ext cx="4954610" cy="9766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Cyber Resilience &amp; Threat Detection</a:t>
            </a:r>
          </a:p>
        </p:txBody>
      </p:sp>
      <p:sp>
        <p:nvSpPr>
          <p:cNvPr id="20" name="TextBox 20"/>
          <p:cNvSpPr txBox="1"/>
          <p:nvPr/>
        </p:nvSpPr>
        <p:spPr>
          <a:xfrm>
            <a:off x="5097591" y="7702550"/>
            <a:ext cx="4808751" cy="18199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AI tools will be able to step in and control rumors on social media or tailor messaging that comms can distribute.</a:t>
            </a:r>
          </a:p>
        </p:txBody>
      </p:sp>
      <p:sp>
        <p:nvSpPr>
          <p:cNvPr id="21" name="TextBox 21"/>
          <p:cNvSpPr txBox="1"/>
          <p:nvPr/>
        </p:nvSpPr>
        <p:spPr>
          <a:xfrm>
            <a:off x="5097591" y="6754495"/>
            <a:ext cx="4954610" cy="9766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Crisis Communication &amp; Misinformation Control</a:t>
            </a:r>
          </a:p>
        </p:txBody>
      </p:sp>
      <p:sp>
        <p:nvSpPr>
          <p:cNvPr id="22" name="TextBox 22"/>
          <p:cNvSpPr txBox="1"/>
          <p:nvPr/>
        </p:nvSpPr>
        <p:spPr>
          <a:xfrm>
            <a:off x="1304452" y="4439219"/>
            <a:ext cx="5577955" cy="1819910"/>
          </a:xfrm>
          <a:prstGeom prst="rect">
            <a:avLst/>
          </a:prstGeom>
        </p:spPr>
        <p:txBody>
          <a:bodyPr lIns="0" tIns="0" rIns="0" bIns="0" rtlCol="0" anchor="t">
            <a:spAutoFit/>
          </a:bodyPr>
          <a:lstStyle/>
          <a:p>
            <a:pPr marL="0" marR="0" lvl="0" indent="0" algn="l" defTabSz="914400" rtl="0" eaLnBrk="1" fontAlgn="auto" latinLnBrk="0" hangingPunct="1">
              <a:lnSpc>
                <a:spcPts val="3639"/>
              </a:lnSpc>
              <a:spcBef>
                <a:spcPct val="0"/>
              </a:spcBef>
              <a:spcAft>
                <a:spcPts val="0"/>
              </a:spcAft>
              <a:buClrTx/>
              <a:buSzTx/>
              <a:buFontTx/>
              <a:buNone/>
              <a:tabLst/>
              <a:defRPr/>
            </a:pPr>
            <a:r>
              <a:rPr kumimoji="0" lang="en-US" sz="2599" b="0" i="0" u="none" strike="noStrike" kern="1200" cap="none" spc="0" normalizeH="0" baseline="0" noProof="0">
                <a:ln>
                  <a:noFill/>
                </a:ln>
                <a:solidFill>
                  <a:srgbClr val="FFFFFF"/>
                </a:solidFill>
                <a:effectLst/>
                <a:uLnTx/>
                <a:uFillTx/>
                <a:latin typeface="Rubik"/>
                <a:ea typeface="Rubik"/>
                <a:cs typeface="Rubik"/>
                <a:sym typeface="Rubik"/>
              </a:rPr>
              <a:t>AI-powered chatbots that can fuse data points, creating a live operating picture across an entire healthcare system or region.</a:t>
            </a:r>
          </a:p>
        </p:txBody>
      </p:sp>
      <p:sp>
        <p:nvSpPr>
          <p:cNvPr id="23" name="TextBox 23"/>
          <p:cNvSpPr txBox="1"/>
          <p:nvPr/>
        </p:nvSpPr>
        <p:spPr>
          <a:xfrm>
            <a:off x="1304452" y="3491163"/>
            <a:ext cx="5747146" cy="976630"/>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Real-Time Situational Awareness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42346" y="-1439490"/>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596576" y="3512020"/>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857542" y="4139069"/>
            <a:ext cx="2864323" cy="3263853"/>
            <a:chOff x="0" y="0"/>
            <a:chExt cx="896345" cy="1021372"/>
          </a:xfrm>
        </p:grpSpPr>
        <p:sp>
          <p:nvSpPr>
            <p:cNvPr id="8" name="Freeform 8"/>
            <p:cNvSpPr/>
            <p:nvPr/>
          </p:nvSpPr>
          <p:spPr>
            <a:xfrm>
              <a:off x="0" y="0"/>
              <a:ext cx="896345" cy="1021372"/>
            </a:xfrm>
            <a:custGeom>
              <a:avLst/>
              <a:gdLst/>
              <a:ahLst/>
              <a:cxnLst/>
              <a:rect l="l" t="t" r="r" b="b"/>
              <a:pathLst>
                <a:path w="896345" h="1021372">
                  <a:moveTo>
                    <a:pt x="110818" y="0"/>
                  </a:moveTo>
                  <a:lnTo>
                    <a:pt x="785527" y="0"/>
                  </a:lnTo>
                  <a:cubicBezTo>
                    <a:pt x="814918" y="0"/>
                    <a:pt x="843105" y="11675"/>
                    <a:pt x="863888" y="32458"/>
                  </a:cubicBezTo>
                  <a:cubicBezTo>
                    <a:pt x="884670" y="53240"/>
                    <a:pt x="896345" y="81427"/>
                    <a:pt x="896345" y="110818"/>
                  </a:cubicBezTo>
                  <a:lnTo>
                    <a:pt x="896345" y="910554"/>
                  </a:lnTo>
                  <a:cubicBezTo>
                    <a:pt x="896345" y="939945"/>
                    <a:pt x="884670" y="968132"/>
                    <a:pt x="863888" y="988914"/>
                  </a:cubicBezTo>
                  <a:cubicBezTo>
                    <a:pt x="843105" y="1009697"/>
                    <a:pt x="814918" y="1021372"/>
                    <a:pt x="785527" y="1021372"/>
                  </a:cubicBezTo>
                  <a:lnTo>
                    <a:pt x="110818" y="1021372"/>
                  </a:lnTo>
                  <a:cubicBezTo>
                    <a:pt x="81427" y="1021372"/>
                    <a:pt x="53240" y="1009697"/>
                    <a:pt x="32458" y="988914"/>
                  </a:cubicBezTo>
                  <a:cubicBezTo>
                    <a:pt x="11675" y="968132"/>
                    <a:pt x="0" y="939945"/>
                    <a:pt x="0" y="910554"/>
                  </a:cubicBezTo>
                  <a:lnTo>
                    <a:pt x="0" y="110818"/>
                  </a:lnTo>
                  <a:cubicBezTo>
                    <a:pt x="0" y="81427"/>
                    <a:pt x="11675" y="53240"/>
                    <a:pt x="32458" y="32458"/>
                  </a:cubicBezTo>
                  <a:cubicBezTo>
                    <a:pt x="53240" y="11675"/>
                    <a:pt x="81427" y="0"/>
                    <a:pt x="11081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19050"/>
              <a:ext cx="896345" cy="1002322"/>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rot="-5400000">
            <a:off x="13975839" y="5693159"/>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610188" y="1398683"/>
            <a:ext cx="12104381" cy="2414636"/>
          </a:xfrm>
          <a:prstGeom prst="rect">
            <a:avLst/>
          </a:prstGeom>
        </p:spPr>
        <p:txBody>
          <a:bodyPr lIns="0" tIns="0" rIns="0" bIns="0" rtlCol="0" anchor="t">
            <a:spAutoFit/>
          </a:bodyPr>
          <a:lstStyle/>
          <a:p>
            <a:pPr marL="0" marR="0" lvl="0" indent="0" algn="l" defTabSz="914400" rtl="0" eaLnBrk="1" fontAlgn="auto" latinLnBrk="0" hangingPunct="1">
              <a:lnSpc>
                <a:spcPts val="9709"/>
              </a:lnSpc>
              <a:spcBef>
                <a:spcPct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5 Principles for Trusted AI in EM</a:t>
            </a:r>
          </a:p>
        </p:txBody>
      </p:sp>
      <p:sp>
        <p:nvSpPr>
          <p:cNvPr id="12" name="TextBox 12"/>
          <p:cNvSpPr txBox="1"/>
          <p:nvPr/>
        </p:nvSpPr>
        <p:spPr>
          <a:xfrm>
            <a:off x="914907" y="4961864"/>
            <a:ext cx="2749594" cy="1926459"/>
          </a:xfrm>
          <a:prstGeom prst="rect">
            <a:avLst/>
          </a:prstGeom>
        </p:spPr>
        <p:txBody>
          <a:bodyPr lIns="0" tIns="0" rIns="0" bIns="0" rtlCol="0" anchor="t">
            <a:spAutoFit/>
          </a:bodyPr>
          <a:lstStyle/>
          <a:p>
            <a:pPr marL="0" marR="0" lvl="0" indent="0" algn="ctr" defTabSz="914400" rtl="0" eaLnBrk="1" fontAlgn="auto" latinLnBrk="0" hangingPunct="1">
              <a:lnSpc>
                <a:spcPts val="5117"/>
              </a:lnSpc>
              <a:spcBef>
                <a:spcPct val="0"/>
              </a:spcBef>
              <a:spcAft>
                <a:spcPts val="0"/>
              </a:spcAft>
              <a:buClrTx/>
              <a:buSzTx/>
              <a:buFontTx/>
              <a:buNone/>
              <a:tabLst/>
              <a:defRPr/>
            </a:pPr>
            <a:r>
              <a:rPr kumimoji="0" lang="en-US" sz="3655" b="0" i="0" u="none" strike="noStrike" kern="1200" cap="none" spc="0" normalizeH="0" baseline="0" noProof="0">
                <a:ln>
                  <a:noFill/>
                </a:ln>
                <a:solidFill>
                  <a:srgbClr val="062F56"/>
                </a:solidFill>
                <a:effectLst/>
                <a:uLnTx/>
                <a:uFillTx/>
                <a:latin typeface="Rubik"/>
                <a:ea typeface="Rubik"/>
                <a:cs typeface="Rubik"/>
                <a:sym typeface="Rubik"/>
              </a:rPr>
              <a:t>Start with purpose, not platform.</a:t>
            </a:r>
          </a:p>
        </p:txBody>
      </p:sp>
      <p:grpSp>
        <p:nvGrpSpPr>
          <p:cNvPr id="13" name="Group 13"/>
          <p:cNvGrpSpPr/>
          <p:nvPr/>
        </p:nvGrpSpPr>
        <p:grpSpPr>
          <a:xfrm>
            <a:off x="4201808" y="4139069"/>
            <a:ext cx="2864323" cy="3263853"/>
            <a:chOff x="0" y="0"/>
            <a:chExt cx="896345" cy="1021372"/>
          </a:xfrm>
        </p:grpSpPr>
        <p:sp>
          <p:nvSpPr>
            <p:cNvPr id="14" name="Freeform 14"/>
            <p:cNvSpPr/>
            <p:nvPr/>
          </p:nvSpPr>
          <p:spPr>
            <a:xfrm>
              <a:off x="0" y="0"/>
              <a:ext cx="896345" cy="1021372"/>
            </a:xfrm>
            <a:custGeom>
              <a:avLst/>
              <a:gdLst/>
              <a:ahLst/>
              <a:cxnLst/>
              <a:rect l="l" t="t" r="r" b="b"/>
              <a:pathLst>
                <a:path w="896345" h="1021372">
                  <a:moveTo>
                    <a:pt x="110818" y="0"/>
                  </a:moveTo>
                  <a:lnTo>
                    <a:pt x="785527" y="0"/>
                  </a:lnTo>
                  <a:cubicBezTo>
                    <a:pt x="814918" y="0"/>
                    <a:pt x="843105" y="11675"/>
                    <a:pt x="863888" y="32458"/>
                  </a:cubicBezTo>
                  <a:cubicBezTo>
                    <a:pt x="884670" y="53240"/>
                    <a:pt x="896345" y="81427"/>
                    <a:pt x="896345" y="110818"/>
                  </a:cubicBezTo>
                  <a:lnTo>
                    <a:pt x="896345" y="910554"/>
                  </a:lnTo>
                  <a:cubicBezTo>
                    <a:pt x="896345" y="939945"/>
                    <a:pt x="884670" y="968132"/>
                    <a:pt x="863888" y="988914"/>
                  </a:cubicBezTo>
                  <a:cubicBezTo>
                    <a:pt x="843105" y="1009697"/>
                    <a:pt x="814918" y="1021372"/>
                    <a:pt x="785527" y="1021372"/>
                  </a:cubicBezTo>
                  <a:lnTo>
                    <a:pt x="110818" y="1021372"/>
                  </a:lnTo>
                  <a:cubicBezTo>
                    <a:pt x="81427" y="1021372"/>
                    <a:pt x="53240" y="1009697"/>
                    <a:pt x="32458" y="988914"/>
                  </a:cubicBezTo>
                  <a:cubicBezTo>
                    <a:pt x="11675" y="968132"/>
                    <a:pt x="0" y="939945"/>
                    <a:pt x="0" y="910554"/>
                  </a:cubicBezTo>
                  <a:lnTo>
                    <a:pt x="0" y="110818"/>
                  </a:lnTo>
                  <a:cubicBezTo>
                    <a:pt x="0" y="81427"/>
                    <a:pt x="11675" y="53240"/>
                    <a:pt x="32458" y="32458"/>
                  </a:cubicBezTo>
                  <a:cubicBezTo>
                    <a:pt x="53240" y="11675"/>
                    <a:pt x="81427" y="0"/>
                    <a:pt x="11081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19050"/>
              <a:ext cx="896345" cy="1002322"/>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7599531" y="4139069"/>
            <a:ext cx="2864323" cy="3263853"/>
            <a:chOff x="0" y="0"/>
            <a:chExt cx="896345" cy="1021372"/>
          </a:xfrm>
        </p:grpSpPr>
        <p:sp>
          <p:nvSpPr>
            <p:cNvPr id="17" name="Freeform 17"/>
            <p:cNvSpPr/>
            <p:nvPr/>
          </p:nvSpPr>
          <p:spPr>
            <a:xfrm>
              <a:off x="0" y="0"/>
              <a:ext cx="896345" cy="1021372"/>
            </a:xfrm>
            <a:custGeom>
              <a:avLst/>
              <a:gdLst/>
              <a:ahLst/>
              <a:cxnLst/>
              <a:rect l="l" t="t" r="r" b="b"/>
              <a:pathLst>
                <a:path w="896345" h="1021372">
                  <a:moveTo>
                    <a:pt x="110818" y="0"/>
                  </a:moveTo>
                  <a:lnTo>
                    <a:pt x="785527" y="0"/>
                  </a:lnTo>
                  <a:cubicBezTo>
                    <a:pt x="814918" y="0"/>
                    <a:pt x="843105" y="11675"/>
                    <a:pt x="863888" y="32458"/>
                  </a:cubicBezTo>
                  <a:cubicBezTo>
                    <a:pt x="884670" y="53240"/>
                    <a:pt x="896345" y="81427"/>
                    <a:pt x="896345" y="110818"/>
                  </a:cubicBezTo>
                  <a:lnTo>
                    <a:pt x="896345" y="910554"/>
                  </a:lnTo>
                  <a:cubicBezTo>
                    <a:pt x="896345" y="939945"/>
                    <a:pt x="884670" y="968132"/>
                    <a:pt x="863888" y="988914"/>
                  </a:cubicBezTo>
                  <a:cubicBezTo>
                    <a:pt x="843105" y="1009697"/>
                    <a:pt x="814918" y="1021372"/>
                    <a:pt x="785527" y="1021372"/>
                  </a:cubicBezTo>
                  <a:lnTo>
                    <a:pt x="110818" y="1021372"/>
                  </a:lnTo>
                  <a:cubicBezTo>
                    <a:pt x="81427" y="1021372"/>
                    <a:pt x="53240" y="1009697"/>
                    <a:pt x="32458" y="988914"/>
                  </a:cubicBezTo>
                  <a:cubicBezTo>
                    <a:pt x="11675" y="968132"/>
                    <a:pt x="0" y="939945"/>
                    <a:pt x="0" y="910554"/>
                  </a:cubicBezTo>
                  <a:lnTo>
                    <a:pt x="0" y="110818"/>
                  </a:lnTo>
                  <a:cubicBezTo>
                    <a:pt x="0" y="81427"/>
                    <a:pt x="11675" y="53240"/>
                    <a:pt x="32458" y="32458"/>
                  </a:cubicBezTo>
                  <a:cubicBezTo>
                    <a:pt x="53240" y="11675"/>
                    <a:pt x="81427" y="0"/>
                    <a:pt x="11081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19050"/>
              <a:ext cx="896345" cy="1002322"/>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536490" y="3892685"/>
            <a:ext cx="1140267" cy="114026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2491B9">
                    <a:alpha val="100000"/>
                  </a:srgbClr>
                </a:gs>
                <a:gs pos="100000">
                  <a:srgbClr val="0D3E63">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3923589" y="3897796"/>
            <a:ext cx="1140267" cy="114026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2491B9">
                    <a:alpha val="100000"/>
                  </a:srgbClr>
                </a:gs>
                <a:gs pos="100000">
                  <a:srgbClr val="0D3E63">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p:cNvGrpSpPr/>
          <p:nvPr/>
        </p:nvGrpSpPr>
        <p:grpSpPr>
          <a:xfrm>
            <a:off x="7266156" y="3897796"/>
            <a:ext cx="1140267" cy="1140267"/>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2491B9">
                    <a:alpha val="100000"/>
                  </a:srgbClr>
                </a:gs>
                <a:gs pos="100000">
                  <a:srgbClr val="0D3E63">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p:cNvSpPr txBox="1"/>
          <p:nvPr/>
        </p:nvSpPr>
        <p:spPr>
          <a:xfrm>
            <a:off x="821370" y="4211358"/>
            <a:ext cx="570508" cy="455295"/>
          </a:xfrm>
          <a:prstGeom prst="rect">
            <a:avLst/>
          </a:prstGeom>
        </p:spPr>
        <p:txBody>
          <a:bodyPr lIns="0" tIns="0" rIns="0" bIns="0" rtlCol="0" anchor="t">
            <a:spAutoFit/>
          </a:bodyPr>
          <a:lstStyle/>
          <a:p>
            <a:pPr marL="0" marR="0" lvl="0" indent="0" algn="ctr" defTabSz="914400" rtl="0" eaLnBrk="1" fontAlgn="auto" latinLnBrk="0" hangingPunct="1">
              <a:lnSpc>
                <a:spcPts val="3779"/>
              </a:lnSpc>
              <a:spcBef>
                <a:spcPct val="0"/>
              </a:spcBef>
              <a:spcAft>
                <a:spcPts val="0"/>
              </a:spcAft>
              <a:buClrTx/>
              <a:buSzTx/>
              <a:buFontTx/>
              <a:buNone/>
              <a:tabLst/>
              <a:defRPr/>
            </a:pPr>
            <a:r>
              <a:rPr kumimoji="0" lang="en-US" sz="2700" b="0" i="0" u="none" strike="noStrike" kern="1200" cap="none" spc="0" normalizeH="0" baseline="0" noProof="0">
                <a:ln>
                  <a:noFill/>
                </a:ln>
                <a:solidFill>
                  <a:srgbClr val="FFFFFF"/>
                </a:solidFill>
                <a:effectLst/>
                <a:uLnTx/>
                <a:uFillTx/>
                <a:latin typeface="Rubik One"/>
                <a:ea typeface="Rubik One"/>
                <a:cs typeface="Rubik One"/>
                <a:sym typeface="Rubik One"/>
              </a:rPr>
              <a:t>01</a:t>
            </a:r>
          </a:p>
        </p:txBody>
      </p:sp>
      <p:sp>
        <p:nvSpPr>
          <p:cNvPr id="29" name="TextBox 29"/>
          <p:cNvSpPr txBox="1"/>
          <p:nvPr/>
        </p:nvSpPr>
        <p:spPr>
          <a:xfrm>
            <a:off x="4208469" y="4216470"/>
            <a:ext cx="570508" cy="455295"/>
          </a:xfrm>
          <a:prstGeom prst="rect">
            <a:avLst/>
          </a:prstGeom>
        </p:spPr>
        <p:txBody>
          <a:bodyPr lIns="0" tIns="0" rIns="0" bIns="0" rtlCol="0" anchor="t">
            <a:spAutoFit/>
          </a:bodyPr>
          <a:lstStyle/>
          <a:p>
            <a:pPr marL="0" marR="0" lvl="0" indent="0" algn="ctr" defTabSz="914400" rtl="0" eaLnBrk="1" fontAlgn="auto" latinLnBrk="0" hangingPunct="1">
              <a:lnSpc>
                <a:spcPts val="3779"/>
              </a:lnSpc>
              <a:spcBef>
                <a:spcPct val="0"/>
              </a:spcBef>
              <a:spcAft>
                <a:spcPts val="0"/>
              </a:spcAft>
              <a:buClrTx/>
              <a:buSzTx/>
              <a:buFontTx/>
              <a:buNone/>
              <a:tabLst/>
              <a:defRPr/>
            </a:pPr>
            <a:r>
              <a:rPr kumimoji="0" lang="en-US" sz="2700" b="0" i="0" u="none" strike="noStrike" kern="1200" cap="none" spc="0" normalizeH="0" baseline="0" noProof="0">
                <a:ln>
                  <a:noFill/>
                </a:ln>
                <a:solidFill>
                  <a:srgbClr val="FFFFFF"/>
                </a:solidFill>
                <a:effectLst/>
                <a:uLnTx/>
                <a:uFillTx/>
                <a:latin typeface="Rubik One"/>
                <a:ea typeface="Rubik One"/>
                <a:cs typeface="Rubik One"/>
                <a:sym typeface="Rubik One"/>
              </a:rPr>
              <a:t>02</a:t>
            </a:r>
          </a:p>
        </p:txBody>
      </p:sp>
      <p:sp>
        <p:nvSpPr>
          <p:cNvPr id="30" name="TextBox 30"/>
          <p:cNvSpPr txBox="1"/>
          <p:nvPr/>
        </p:nvSpPr>
        <p:spPr>
          <a:xfrm>
            <a:off x="7551036" y="4216470"/>
            <a:ext cx="570508" cy="455295"/>
          </a:xfrm>
          <a:prstGeom prst="rect">
            <a:avLst/>
          </a:prstGeom>
        </p:spPr>
        <p:txBody>
          <a:bodyPr lIns="0" tIns="0" rIns="0" bIns="0" rtlCol="0" anchor="t">
            <a:spAutoFit/>
          </a:bodyPr>
          <a:lstStyle/>
          <a:p>
            <a:pPr marL="0" marR="0" lvl="0" indent="0" algn="ctr" defTabSz="914400" rtl="0" eaLnBrk="1" fontAlgn="auto" latinLnBrk="0" hangingPunct="1">
              <a:lnSpc>
                <a:spcPts val="3779"/>
              </a:lnSpc>
              <a:spcBef>
                <a:spcPct val="0"/>
              </a:spcBef>
              <a:spcAft>
                <a:spcPts val="0"/>
              </a:spcAft>
              <a:buClrTx/>
              <a:buSzTx/>
              <a:buFontTx/>
              <a:buNone/>
              <a:tabLst/>
              <a:defRPr/>
            </a:pPr>
            <a:r>
              <a:rPr kumimoji="0" lang="en-US" sz="2700" b="0" i="0" u="none" strike="noStrike" kern="1200" cap="none" spc="0" normalizeH="0" baseline="0" noProof="0">
                <a:ln>
                  <a:noFill/>
                </a:ln>
                <a:solidFill>
                  <a:srgbClr val="FFFFFF"/>
                </a:solidFill>
                <a:effectLst/>
                <a:uLnTx/>
                <a:uFillTx/>
                <a:latin typeface="Rubik One"/>
                <a:ea typeface="Rubik One"/>
                <a:cs typeface="Rubik One"/>
                <a:sym typeface="Rubik One"/>
              </a:rPr>
              <a:t>03</a:t>
            </a:r>
          </a:p>
        </p:txBody>
      </p:sp>
      <p:grpSp>
        <p:nvGrpSpPr>
          <p:cNvPr id="31" name="Group 31"/>
          <p:cNvGrpSpPr/>
          <p:nvPr/>
        </p:nvGrpSpPr>
        <p:grpSpPr>
          <a:xfrm>
            <a:off x="10997254" y="4139069"/>
            <a:ext cx="2864323" cy="3263853"/>
            <a:chOff x="0" y="0"/>
            <a:chExt cx="896345" cy="1021372"/>
          </a:xfrm>
        </p:grpSpPr>
        <p:sp>
          <p:nvSpPr>
            <p:cNvPr id="32" name="Freeform 32"/>
            <p:cNvSpPr/>
            <p:nvPr/>
          </p:nvSpPr>
          <p:spPr>
            <a:xfrm>
              <a:off x="0" y="0"/>
              <a:ext cx="896345" cy="1021372"/>
            </a:xfrm>
            <a:custGeom>
              <a:avLst/>
              <a:gdLst/>
              <a:ahLst/>
              <a:cxnLst/>
              <a:rect l="l" t="t" r="r" b="b"/>
              <a:pathLst>
                <a:path w="896345" h="1021372">
                  <a:moveTo>
                    <a:pt x="110818" y="0"/>
                  </a:moveTo>
                  <a:lnTo>
                    <a:pt x="785527" y="0"/>
                  </a:lnTo>
                  <a:cubicBezTo>
                    <a:pt x="814918" y="0"/>
                    <a:pt x="843105" y="11675"/>
                    <a:pt x="863888" y="32458"/>
                  </a:cubicBezTo>
                  <a:cubicBezTo>
                    <a:pt x="884670" y="53240"/>
                    <a:pt x="896345" y="81427"/>
                    <a:pt x="896345" y="110818"/>
                  </a:cubicBezTo>
                  <a:lnTo>
                    <a:pt x="896345" y="910554"/>
                  </a:lnTo>
                  <a:cubicBezTo>
                    <a:pt x="896345" y="939945"/>
                    <a:pt x="884670" y="968132"/>
                    <a:pt x="863888" y="988914"/>
                  </a:cubicBezTo>
                  <a:cubicBezTo>
                    <a:pt x="843105" y="1009697"/>
                    <a:pt x="814918" y="1021372"/>
                    <a:pt x="785527" y="1021372"/>
                  </a:cubicBezTo>
                  <a:lnTo>
                    <a:pt x="110818" y="1021372"/>
                  </a:lnTo>
                  <a:cubicBezTo>
                    <a:pt x="81427" y="1021372"/>
                    <a:pt x="53240" y="1009697"/>
                    <a:pt x="32458" y="988914"/>
                  </a:cubicBezTo>
                  <a:cubicBezTo>
                    <a:pt x="11675" y="968132"/>
                    <a:pt x="0" y="939945"/>
                    <a:pt x="0" y="910554"/>
                  </a:cubicBezTo>
                  <a:lnTo>
                    <a:pt x="0" y="110818"/>
                  </a:lnTo>
                  <a:cubicBezTo>
                    <a:pt x="0" y="81427"/>
                    <a:pt x="11675" y="53240"/>
                    <a:pt x="32458" y="32458"/>
                  </a:cubicBezTo>
                  <a:cubicBezTo>
                    <a:pt x="53240" y="11675"/>
                    <a:pt x="81427" y="0"/>
                    <a:pt x="11081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0" y="19050"/>
              <a:ext cx="896345" cy="1002322"/>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4"/>
          <p:cNvGrpSpPr/>
          <p:nvPr/>
        </p:nvGrpSpPr>
        <p:grpSpPr>
          <a:xfrm>
            <a:off x="14394977" y="4229781"/>
            <a:ext cx="2864323" cy="3263853"/>
            <a:chOff x="0" y="0"/>
            <a:chExt cx="896345" cy="1021372"/>
          </a:xfrm>
        </p:grpSpPr>
        <p:sp>
          <p:nvSpPr>
            <p:cNvPr id="35" name="Freeform 35"/>
            <p:cNvSpPr/>
            <p:nvPr/>
          </p:nvSpPr>
          <p:spPr>
            <a:xfrm>
              <a:off x="0" y="0"/>
              <a:ext cx="896345" cy="1021372"/>
            </a:xfrm>
            <a:custGeom>
              <a:avLst/>
              <a:gdLst/>
              <a:ahLst/>
              <a:cxnLst/>
              <a:rect l="l" t="t" r="r" b="b"/>
              <a:pathLst>
                <a:path w="896345" h="1021372">
                  <a:moveTo>
                    <a:pt x="110818" y="0"/>
                  </a:moveTo>
                  <a:lnTo>
                    <a:pt x="785527" y="0"/>
                  </a:lnTo>
                  <a:cubicBezTo>
                    <a:pt x="814918" y="0"/>
                    <a:pt x="843105" y="11675"/>
                    <a:pt x="863888" y="32458"/>
                  </a:cubicBezTo>
                  <a:cubicBezTo>
                    <a:pt x="884670" y="53240"/>
                    <a:pt x="896345" y="81427"/>
                    <a:pt x="896345" y="110818"/>
                  </a:cubicBezTo>
                  <a:lnTo>
                    <a:pt x="896345" y="910554"/>
                  </a:lnTo>
                  <a:cubicBezTo>
                    <a:pt x="896345" y="939945"/>
                    <a:pt x="884670" y="968132"/>
                    <a:pt x="863888" y="988914"/>
                  </a:cubicBezTo>
                  <a:cubicBezTo>
                    <a:pt x="843105" y="1009697"/>
                    <a:pt x="814918" y="1021372"/>
                    <a:pt x="785527" y="1021372"/>
                  </a:cubicBezTo>
                  <a:lnTo>
                    <a:pt x="110818" y="1021372"/>
                  </a:lnTo>
                  <a:cubicBezTo>
                    <a:pt x="81427" y="1021372"/>
                    <a:pt x="53240" y="1009697"/>
                    <a:pt x="32458" y="988914"/>
                  </a:cubicBezTo>
                  <a:cubicBezTo>
                    <a:pt x="11675" y="968132"/>
                    <a:pt x="0" y="939945"/>
                    <a:pt x="0" y="910554"/>
                  </a:cubicBezTo>
                  <a:lnTo>
                    <a:pt x="0" y="110818"/>
                  </a:lnTo>
                  <a:cubicBezTo>
                    <a:pt x="0" y="81427"/>
                    <a:pt x="11675" y="53240"/>
                    <a:pt x="32458" y="32458"/>
                  </a:cubicBezTo>
                  <a:cubicBezTo>
                    <a:pt x="53240" y="11675"/>
                    <a:pt x="81427" y="0"/>
                    <a:pt x="11081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0" y="19050"/>
              <a:ext cx="896345" cy="1002322"/>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7"/>
          <p:cNvGrpSpPr/>
          <p:nvPr/>
        </p:nvGrpSpPr>
        <p:grpSpPr>
          <a:xfrm>
            <a:off x="10663879" y="3897796"/>
            <a:ext cx="1140267" cy="1140267"/>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2491B9">
                    <a:alpha val="100000"/>
                  </a:srgbClr>
                </a:gs>
                <a:gs pos="100000">
                  <a:srgbClr val="0D3E63">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0" name="TextBox 40"/>
          <p:cNvSpPr txBox="1"/>
          <p:nvPr/>
        </p:nvSpPr>
        <p:spPr>
          <a:xfrm>
            <a:off x="10948759" y="4216470"/>
            <a:ext cx="570508" cy="455295"/>
          </a:xfrm>
          <a:prstGeom prst="rect">
            <a:avLst/>
          </a:prstGeom>
        </p:spPr>
        <p:txBody>
          <a:bodyPr lIns="0" tIns="0" rIns="0" bIns="0" rtlCol="0" anchor="t">
            <a:spAutoFit/>
          </a:bodyPr>
          <a:lstStyle/>
          <a:p>
            <a:pPr marL="0" marR="0" lvl="0" indent="0" algn="ctr" defTabSz="914400" rtl="0" eaLnBrk="1" fontAlgn="auto" latinLnBrk="0" hangingPunct="1">
              <a:lnSpc>
                <a:spcPts val="3779"/>
              </a:lnSpc>
              <a:spcBef>
                <a:spcPct val="0"/>
              </a:spcBef>
              <a:spcAft>
                <a:spcPts val="0"/>
              </a:spcAft>
              <a:buClrTx/>
              <a:buSzTx/>
              <a:buFontTx/>
              <a:buNone/>
              <a:tabLst/>
              <a:defRPr/>
            </a:pPr>
            <a:r>
              <a:rPr kumimoji="0" lang="en-US" sz="2700" b="0" i="0" u="none" strike="noStrike" kern="1200" cap="none" spc="0" normalizeH="0" baseline="0" noProof="0">
                <a:ln>
                  <a:noFill/>
                </a:ln>
                <a:solidFill>
                  <a:srgbClr val="FFFFFF"/>
                </a:solidFill>
                <a:effectLst/>
                <a:uLnTx/>
                <a:uFillTx/>
                <a:latin typeface="Rubik One"/>
                <a:ea typeface="Rubik One"/>
                <a:cs typeface="Rubik One"/>
                <a:sym typeface="Rubik One"/>
              </a:rPr>
              <a:t>04</a:t>
            </a:r>
          </a:p>
        </p:txBody>
      </p:sp>
      <p:grpSp>
        <p:nvGrpSpPr>
          <p:cNvPr id="41" name="Group 41"/>
          <p:cNvGrpSpPr/>
          <p:nvPr/>
        </p:nvGrpSpPr>
        <p:grpSpPr>
          <a:xfrm>
            <a:off x="14061602" y="3897796"/>
            <a:ext cx="1140267" cy="1140267"/>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2491B9">
                    <a:alpha val="100000"/>
                  </a:srgbClr>
                </a:gs>
                <a:gs pos="100000">
                  <a:srgbClr val="0D3E63">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3"/>
            <p:cNvSpPr txBox="1"/>
            <p:nvPr/>
          </p:nvSpPr>
          <p:spPr>
            <a:xfrm>
              <a:off x="76200" y="95250"/>
              <a:ext cx="660400" cy="64135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TextBox 44"/>
          <p:cNvSpPr txBox="1"/>
          <p:nvPr/>
        </p:nvSpPr>
        <p:spPr>
          <a:xfrm>
            <a:off x="14346482" y="4216470"/>
            <a:ext cx="570508" cy="455295"/>
          </a:xfrm>
          <a:prstGeom prst="rect">
            <a:avLst/>
          </a:prstGeom>
        </p:spPr>
        <p:txBody>
          <a:bodyPr lIns="0" tIns="0" rIns="0" bIns="0" rtlCol="0" anchor="t">
            <a:spAutoFit/>
          </a:bodyPr>
          <a:lstStyle/>
          <a:p>
            <a:pPr marL="0" marR="0" lvl="0" indent="0" algn="ctr" defTabSz="914400" rtl="0" eaLnBrk="1" fontAlgn="auto" latinLnBrk="0" hangingPunct="1">
              <a:lnSpc>
                <a:spcPts val="3779"/>
              </a:lnSpc>
              <a:spcBef>
                <a:spcPct val="0"/>
              </a:spcBef>
              <a:spcAft>
                <a:spcPts val="0"/>
              </a:spcAft>
              <a:buClrTx/>
              <a:buSzTx/>
              <a:buFontTx/>
              <a:buNone/>
              <a:tabLst/>
              <a:defRPr/>
            </a:pPr>
            <a:r>
              <a:rPr kumimoji="0" lang="en-US" sz="2700" b="0" i="0" u="none" strike="noStrike" kern="1200" cap="none" spc="0" normalizeH="0" baseline="0" noProof="0">
                <a:ln>
                  <a:noFill/>
                </a:ln>
                <a:solidFill>
                  <a:srgbClr val="FFFFFF"/>
                </a:solidFill>
                <a:effectLst/>
                <a:uLnTx/>
                <a:uFillTx/>
                <a:latin typeface="Rubik One"/>
                <a:ea typeface="Rubik One"/>
                <a:cs typeface="Rubik One"/>
                <a:sym typeface="Rubik One"/>
              </a:rPr>
              <a:t>05</a:t>
            </a:r>
          </a:p>
        </p:txBody>
      </p:sp>
      <p:sp>
        <p:nvSpPr>
          <p:cNvPr id="45" name="TextBox 45"/>
          <p:cNvSpPr txBox="1"/>
          <p:nvPr/>
        </p:nvSpPr>
        <p:spPr>
          <a:xfrm>
            <a:off x="4259172" y="4961864"/>
            <a:ext cx="2749594" cy="1926459"/>
          </a:xfrm>
          <a:prstGeom prst="rect">
            <a:avLst/>
          </a:prstGeom>
        </p:spPr>
        <p:txBody>
          <a:bodyPr lIns="0" tIns="0" rIns="0" bIns="0" rtlCol="0" anchor="t">
            <a:spAutoFit/>
          </a:bodyPr>
          <a:lstStyle/>
          <a:p>
            <a:pPr marL="0" marR="0" lvl="0" indent="0" algn="ctr" defTabSz="914400" rtl="0" eaLnBrk="1" fontAlgn="auto" latinLnBrk="0" hangingPunct="1">
              <a:lnSpc>
                <a:spcPts val="5117"/>
              </a:lnSpc>
              <a:spcBef>
                <a:spcPct val="0"/>
              </a:spcBef>
              <a:spcAft>
                <a:spcPts val="0"/>
              </a:spcAft>
              <a:buClrTx/>
              <a:buSzTx/>
              <a:buFontTx/>
              <a:buNone/>
              <a:tabLst/>
              <a:defRPr/>
            </a:pPr>
            <a:r>
              <a:rPr kumimoji="0" lang="en-US" sz="3655" b="0" i="0" u="none" strike="noStrike" kern="1200" cap="none" spc="0" normalizeH="0" baseline="0" noProof="0">
                <a:ln>
                  <a:noFill/>
                </a:ln>
                <a:solidFill>
                  <a:srgbClr val="062F56"/>
                </a:solidFill>
                <a:effectLst/>
                <a:uLnTx/>
                <a:uFillTx/>
                <a:latin typeface="Rubik"/>
                <a:ea typeface="Rubik"/>
                <a:cs typeface="Rubik"/>
                <a:sym typeface="Rubik"/>
              </a:rPr>
              <a:t>Keep humans in the loop.</a:t>
            </a:r>
          </a:p>
        </p:txBody>
      </p:sp>
      <p:sp>
        <p:nvSpPr>
          <p:cNvPr id="46" name="TextBox 46"/>
          <p:cNvSpPr txBox="1"/>
          <p:nvPr/>
        </p:nvSpPr>
        <p:spPr>
          <a:xfrm>
            <a:off x="7656895" y="5093517"/>
            <a:ext cx="2749594" cy="1278759"/>
          </a:xfrm>
          <a:prstGeom prst="rect">
            <a:avLst/>
          </a:prstGeom>
        </p:spPr>
        <p:txBody>
          <a:bodyPr lIns="0" tIns="0" rIns="0" bIns="0" rtlCol="0" anchor="t">
            <a:spAutoFit/>
          </a:bodyPr>
          <a:lstStyle/>
          <a:p>
            <a:pPr marL="0" marR="0" lvl="0" indent="0" algn="ctr" defTabSz="914400" rtl="0" eaLnBrk="1" fontAlgn="auto" latinLnBrk="0" hangingPunct="1">
              <a:lnSpc>
                <a:spcPts val="5117"/>
              </a:lnSpc>
              <a:spcBef>
                <a:spcPct val="0"/>
              </a:spcBef>
              <a:spcAft>
                <a:spcPts val="0"/>
              </a:spcAft>
              <a:buClrTx/>
              <a:buSzTx/>
              <a:buFontTx/>
              <a:buNone/>
              <a:tabLst/>
              <a:defRPr/>
            </a:pPr>
            <a:r>
              <a:rPr kumimoji="0" lang="en-US" sz="3655" b="0" i="0" u="none" strike="noStrike" kern="1200" cap="none" spc="0" normalizeH="0" baseline="0" noProof="0">
                <a:ln>
                  <a:noFill/>
                </a:ln>
                <a:solidFill>
                  <a:srgbClr val="062F56"/>
                </a:solidFill>
                <a:effectLst/>
                <a:uLnTx/>
                <a:uFillTx/>
                <a:latin typeface="Rubik"/>
                <a:ea typeface="Rubik"/>
                <a:cs typeface="Rubik"/>
                <a:sym typeface="Rubik"/>
              </a:rPr>
              <a:t>Govern data and access.</a:t>
            </a:r>
          </a:p>
        </p:txBody>
      </p:sp>
      <p:sp>
        <p:nvSpPr>
          <p:cNvPr id="47" name="TextBox 47"/>
          <p:cNvSpPr txBox="1"/>
          <p:nvPr/>
        </p:nvSpPr>
        <p:spPr>
          <a:xfrm>
            <a:off x="10958284" y="5093517"/>
            <a:ext cx="2921473" cy="1817239"/>
          </a:xfrm>
          <a:prstGeom prst="rect">
            <a:avLst/>
          </a:prstGeom>
        </p:spPr>
        <p:txBody>
          <a:bodyPr lIns="0" tIns="0" rIns="0" bIns="0" rtlCol="0" anchor="t">
            <a:spAutoFit/>
          </a:bodyPr>
          <a:lstStyle/>
          <a:p>
            <a:pPr marL="0" marR="0" lvl="0" indent="0" algn="ctr" defTabSz="914400" rtl="0" eaLnBrk="1" fontAlgn="auto" latinLnBrk="0" hangingPunct="1">
              <a:lnSpc>
                <a:spcPts val="4837"/>
              </a:lnSpc>
              <a:spcBef>
                <a:spcPct val="0"/>
              </a:spcBef>
              <a:spcAft>
                <a:spcPts val="0"/>
              </a:spcAft>
              <a:buClrTx/>
              <a:buSzTx/>
              <a:buFontTx/>
              <a:buNone/>
              <a:tabLst/>
              <a:defRPr/>
            </a:pPr>
            <a:r>
              <a:rPr kumimoji="0" lang="en-US" sz="3455" b="0" i="0" u="none" strike="noStrike" kern="1200" cap="none" spc="0" normalizeH="0" baseline="0" noProof="0">
                <a:ln>
                  <a:noFill/>
                </a:ln>
                <a:solidFill>
                  <a:srgbClr val="062F56"/>
                </a:solidFill>
                <a:effectLst/>
                <a:uLnTx/>
                <a:uFillTx/>
                <a:latin typeface="Rubik"/>
                <a:ea typeface="Rubik"/>
                <a:cs typeface="Rubik"/>
                <a:sym typeface="Rubik"/>
              </a:rPr>
              <a:t>Communicate clearly and honestly.</a:t>
            </a:r>
          </a:p>
        </p:txBody>
      </p:sp>
      <p:sp>
        <p:nvSpPr>
          <p:cNvPr id="48" name="TextBox 48"/>
          <p:cNvSpPr txBox="1"/>
          <p:nvPr/>
        </p:nvSpPr>
        <p:spPr>
          <a:xfrm>
            <a:off x="14394977" y="4715056"/>
            <a:ext cx="2864323" cy="1926459"/>
          </a:xfrm>
          <a:prstGeom prst="rect">
            <a:avLst/>
          </a:prstGeom>
        </p:spPr>
        <p:txBody>
          <a:bodyPr lIns="0" tIns="0" rIns="0" bIns="0" rtlCol="0" anchor="t">
            <a:spAutoFit/>
          </a:bodyPr>
          <a:lstStyle/>
          <a:p>
            <a:pPr marL="0" marR="0" lvl="0" indent="0" algn="ctr" defTabSz="914400" rtl="0" eaLnBrk="1" fontAlgn="auto" latinLnBrk="0" hangingPunct="1">
              <a:lnSpc>
                <a:spcPts val="5117"/>
              </a:lnSpc>
              <a:spcBef>
                <a:spcPct val="0"/>
              </a:spcBef>
              <a:spcAft>
                <a:spcPts val="0"/>
              </a:spcAft>
              <a:buClrTx/>
              <a:buSzTx/>
              <a:buFontTx/>
              <a:buNone/>
              <a:tabLst/>
              <a:defRPr/>
            </a:pPr>
            <a:r>
              <a:rPr kumimoji="0" lang="en-US" sz="3655" b="0" i="0" u="none" strike="noStrike" kern="1200" cap="none" spc="0" normalizeH="0" baseline="0" noProof="0">
                <a:ln>
                  <a:noFill/>
                </a:ln>
                <a:solidFill>
                  <a:srgbClr val="062F56"/>
                </a:solidFill>
                <a:effectLst/>
                <a:uLnTx/>
                <a:uFillTx/>
                <a:latin typeface="Rubik"/>
                <a:ea typeface="Rubik"/>
                <a:cs typeface="Rubik"/>
                <a:sym typeface="Rubik"/>
              </a:rPr>
              <a:t>Build collaboration before a crisis.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19880" y="-825923"/>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8357739">
            <a:off x="-3596576" y="3512020"/>
            <a:ext cx="13464531" cy="8920252"/>
          </a:xfrm>
          <a:custGeom>
            <a:avLst/>
            <a:gdLst/>
            <a:ahLst/>
            <a:cxnLst/>
            <a:rect l="l" t="t" r="r" b="b"/>
            <a:pathLst>
              <a:path w="13464531" h="8920252">
                <a:moveTo>
                  <a:pt x="0" y="0"/>
                </a:moveTo>
                <a:lnTo>
                  <a:pt x="13464531" y="0"/>
                </a:lnTo>
                <a:lnTo>
                  <a:pt x="13464531" y="8920252"/>
                </a:lnTo>
                <a:lnTo>
                  <a:pt x="0" y="8920252"/>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1353879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6587591" y="3285409"/>
            <a:ext cx="5112819" cy="1063033"/>
            <a:chOff x="0" y="0"/>
            <a:chExt cx="1599977" cy="332660"/>
          </a:xfrm>
        </p:grpSpPr>
        <p:sp>
          <p:nvSpPr>
            <p:cNvPr id="9" name="Freeform 9"/>
            <p:cNvSpPr/>
            <p:nvPr/>
          </p:nvSpPr>
          <p:spPr>
            <a:xfrm>
              <a:off x="0" y="0"/>
              <a:ext cx="1599977" cy="332660"/>
            </a:xfrm>
            <a:custGeom>
              <a:avLst/>
              <a:gdLst/>
              <a:ahLst/>
              <a:cxnLst/>
              <a:rect l="l" t="t" r="r" b="b"/>
              <a:pathLst>
                <a:path w="1599977" h="332660">
                  <a:moveTo>
                    <a:pt x="151422" y="0"/>
                  </a:moveTo>
                  <a:lnTo>
                    <a:pt x="1448555" y="0"/>
                  </a:lnTo>
                  <a:cubicBezTo>
                    <a:pt x="1532183" y="0"/>
                    <a:pt x="1599977" y="67794"/>
                    <a:pt x="1599977" y="151422"/>
                  </a:cubicBezTo>
                  <a:lnTo>
                    <a:pt x="1599977" y="181238"/>
                  </a:lnTo>
                  <a:cubicBezTo>
                    <a:pt x="1599977" y="264866"/>
                    <a:pt x="1532183" y="332660"/>
                    <a:pt x="1448555" y="332660"/>
                  </a:cubicBezTo>
                  <a:lnTo>
                    <a:pt x="151422" y="332660"/>
                  </a:lnTo>
                  <a:cubicBezTo>
                    <a:pt x="67794" y="332660"/>
                    <a:pt x="0" y="264866"/>
                    <a:pt x="0" y="181238"/>
                  </a:cubicBezTo>
                  <a:lnTo>
                    <a:pt x="0" y="151422"/>
                  </a:lnTo>
                  <a:cubicBezTo>
                    <a:pt x="0" y="67794"/>
                    <a:pt x="67794" y="0"/>
                    <a:pt x="151422" y="0"/>
                  </a:cubicBezTo>
                  <a:close/>
                </a:path>
              </a:pathLst>
            </a:custGeom>
            <a:gradFill rotWithShape="1">
              <a:gsLst>
                <a:gs pos="0">
                  <a:srgbClr val="2491B9">
                    <a:alpha val="100000"/>
                  </a:srgbClr>
                </a:gs>
                <a:gs pos="100000">
                  <a:srgbClr val="0D3E63">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1599977" cy="313610"/>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777838" y="1046052"/>
            <a:ext cx="5333869" cy="3643592"/>
            <a:chOff x="0" y="0"/>
            <a:chExt cx="955728" cy="652863"/>
          </a:xfrm>
        </p:grpSpPr>
        <p:sp>
          <p:nvSpPr>
            <p:cNvPr id="12" name="Freeform 12"/>
            <p:cNvSpPr/>
            <p:nvPr/>
          </p:nvSpPr>
          <p:spPr>
            <a:xfrm>
              <a:off x="0" y="0"/>
              <a:ext cx="955728" cy="652863"/>
            </a:xfrm>
            <a:custGeom>
              <a:avLst/>
              <a:gdLst/>
              <a:ahLst/>
              <a:cxnLst/>
              <a:rect l="l" t="t" r="r" b="b"/>
              <a:pathLst>
                <a:path w="955728" h="652863">
                  <a:moveTo>
                    <a:pt x="76928" y="0"/>
                  </a:moveTo>
                  <a:lnTo>
                    <a:pt x="878801" y="0"/>
                  </a:lnTo>
                  <a:cubicBezTo>
                    <a:pt x="899203" y="0"/>
                    <a:pt x="918770" y="8105"/>
                    <a:pt x="933197" y="22532"/>
                  </a:cubicBezTo>
                  <a:cubicBezTo>
                    <a:pt x="947623" y="36958"/>
                    <a:pt x="955728" y="56525"/>
                    <a:pt x="955728" y="76928"/>
                  </a:cubicBezTo>
                  <a:lnTo>
                    <a:pt x="955728" y="575935"/>
                  </a:lnTo>
                  <a:cubicBezTo>
                    <a:pt x="955728" y="596337"/>
                    <a:pt x="947623" y="615904"/>
                    <a:pt x="933197" y="630331"/>
                  </a:cubicBezTo>
                  <a:cubicBezTo>
                    <a:pt x="918770" y="644758"/>
                    <a:pt x="899203" y="652863"/>
                    <a:pt x="878801" y="652863"/>
                  </a:cubicBezTo>
                  <a:lnTo>
                    <a:pt x="76928" y="652863"/>
                  </a:lnTo>
                  <a:cubicBezTo>
                    <a:pt x="56525" y="652863"/>
                    <a:pt x="36958" y="644758"/>
                    <a:pt x="22532" y="630331"/>
                  </a:cubicBezTo>
                  <a:cubicBezTo>
                    <a:pt x="8105" y="615904"/>
                    <a:pt x="0" y="596337"/>
                    <a:pt x="0" y="575935"/>
                  </a:cubicBezTo>
                  <a:lnTo>
                    <a:pt x="0" y="76928"/>
                  </a:lnTo>
                  <a:cubicBezTo>
                    <a:pt x="0" y="56525"/>
                    <a:pt x="8105" y="36958"/>
                    <a:pt x="22532" y="22532"/>
                  </a:cubicBezTo>
                  <a:cubicBezTo>
                    <a:pt x="36958" y="8105"/>
                    <a:pt x="56525" y="0"/>
                    <a:pt x="76928" y="0"/>
                  </a:cubicBezTo>
                  <a:close/>
                </a:path>
              </a:pathLst>
            </a:custGeom>
            <a:blipFill>
              <a:blip r:embed="rId8"/>
              <a:stretch>
                <a:fillRect l="-1232" r="-1232"/>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3727629" y="1046052"/>
            <a:ext cx="5333869" cy="3643592"/>
            <a:chOff x="0" y="0"/>
            <a:chExt cx="955728" cy="652863"/>
          </a:xfrm>
        </p:grpSpPr>
        <p:sp>
          <p:nvSpPr>
            <p:cNvPr id="14" name="Freeform 14"/>
            <p:cNvSpPr/>
            <p:nvPr/>
          </p:nvSpPr>
          <p:spPr>
            <a:xfrm>
              <a:off x="0" y="0"/>
              <a:ext cx="955728" cy="652863"/>
            </a:xfrm>
            <a:custGeom>
              <a:avLst/>
              <a:gdLst/>
              <a:ahLst/>
              <a:cxnLst/>
              <a:rect l="l" t="t" r="r" b="b"/>
              <a:pathLst>
                <a:path w="955728" h="652863">
                  <a:moveTo>
                    <a:pt x="76928" y="0"/>
                  </a:moveTo>
                  <a:lnTo>
                    <a:pt x="878801" y="0"/>
                  </a:lnTo>
                  <a:cubicBezTo>
                    <a:pt x="899203" y="0"/>
                    <a:pt x="918770" y="8105"/>
                    <a:pt x="933197" y="22532"/>
                  </a:cubicBezTo>
                  <a:cubicBezTo>
                    <a:pt x="947623" y="36958"/>
                    <a:pt x="955728" y="56525"/>
                    <a:pt x="955728" y="76928"/>
                  </a:cubicBezTo>
                  <a:lnTo>
                    <a:pt x="955728" y="575935"/>
                  </a:lnTo>
                  <a:cubicBezTo>
                    <a:pt x="955728" y="596337"/>
                    <a:pt x="947623" y="615904"/>
                    <a:pt x="933197" y="630331"/>
                  </a:cubicBezTo>
                  <a:cubicBezTo>
                    <a:pt x="918770" y="644758"/>
                    <a:pt x="899203" y="652863"/>
                    <a:pt x="878801" y="652863"/>
                  </a:cubicBezTo>
                  <a:lnTo>
                    <a:pt x="76928" y="652863"/>
                  </a:lnTo>
                  <a:cubicBezTo>
                    <a:pt x="56525" y="652863"/>
                    <a:pt x="36958" y="644758"/>
                    <a:pt x="22532" y="630331"/>
                  </a:cubicBezTo>
                  <a:cubicBezTo>
                    <a:pt x="8105" y="615904"/>
                    <a:pt x="0" y="596337"/>
                    <a:pt x="0" y="575935"/>
                  </a:cubicBezTo>
                  <a:lnTo>
                    <a:pt x="0" y="76928"/>
                  </a:lnTo>
                  <a:cubicBezTo>
                    <a:pt x="0" y="56525"/>
                    <a:pt x="8105" y="36958"/>
                    <a:pt x="22532" y="22532"/>
                  </a:cubicBezTo>
                  <a:cubicBezTo>
                    <a:pt x="36958" y="8105"/>
                    <a:pt x="56525" y="0"/>
                    <a:pt x="76928" y="0"/>
                  </a:cubicBezTo>
                  <a:close/>
                </a:path>
              </a:pathLst>
            </a:custGeom>
            <a:blipFill>
              <a:blip r:embed="rId9"/>
              <a:stretch>
                <a:fillRect l="-10496" r="-10496"/>
              </a:stretch>
            </a:blipFill>
            <a:ln w="15240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6465371" y="1502797"/>
            <a:ext cx="5357259" cy="1185911"/>
          </a:xfrm>
          <a:prstGeom prst="rect">
            <a:avLst/>
          </a:prstGeom>
        </p:spPr>
        <p:txBody>
          <a:bodyPr lIns="0" tIns="0" rIns="0" bIns="0" rtlCol="0" anchor="t">
            <a:spAutoFit/>
          </a:bodyPr>
          <a:lstStyle/>
          <a:p>
            <a:pPr marL="0" marR="0" lvl="0" indent="0" algn="ctr" defTabSz="914400" rtl="0" eaLnBrk="1" fontAlgn="auto" latinLnBrk="0" hangingPunct="1">
              <a:lnSpc>
                <a:spcPts val="9709"/>
              </a:lnSpc>
              <a:spcBef>
                <a:spcPct val="0"/>
              </a:spcBef>
              <a:spcAft>
                <a:spcPts val="0"/>
              </a:spcAft>
              <a:buClrTx/>
              <a:buSzTx/>
              <a:buFontTx/>
              <a:buNone/>
              <a:tabLst/>
              <a:defRPr/>
            </a:pPr>
            <a:r>
              <a:rPr kumimoji="0" lang="en-US" sz="6935" b="0" i="0" u="none" strike="noStrike" kern="1200" cap="none" spc="0" normalizeH="0" baseline="0" noProof="0">
                <a:ln>
                  <a:noFill/>
                </a:ln>
                <a:solidFill>
                  <a:srgbClr val="FFFFFF"/>
                </a:solidFill>
                <a:effectLst/>
                <a:uLnTx/>
                <a:uFillTx/>
                <a:latin typeface="Rubik One"/>
                <a:ea typeface="Rubik One"/>
                <a:cs typeface="Rubik One"/>
                <a:sym typeface="Rubik One"/>
              </a:rPr>
              <a:t>Conclusion</a:t>
            </a:r>
          </a:p>
        </p:txBody>
      </p:sp>
      <p:sp>
        <p:nvSpPr>
          <p:cNvPr id="16" name="TextBox 16"/>
          <p:cNvSpPr txBox="1"/>
          <p:nvPr/>
        </p:nvSpPr>
        <p:spPr>
          <a:xfrm>
            <a:off x="7091829" y="3555940"/>
            <a:ext cx="4104342" cy="481330"/>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Rubik One"/>
                <a:ea typeface="Rubik One"/>
                <a:cs typeface="Rubik One"/>
                <a:sym typeface="Rubik One"/>
              </a:rPr>
              <a:t>Final Remarks</a:t>
            </a:r>
          </a:p>
        </p:txBody>
      </p:sp>
      <p:sp>
        <p:nvSpPr>
          <p:cNvPr id="17" name="TextBox 17"/>
          <p:cNvSpPr txBox="1"/>
          <p:nvPr/>
        </p:nvSpPr>
        <p:spPr>
          <a:xfrm>
            <a:off x="2394471" y="5363342"/>
            <a:ext cx="13499058" cy="4437380"/>
          </a:xfrm>
          <a:prstGeom prst="rect">
            <a:avLst/>
          </a:prstGeom>
        </p:spPr>
        <p:txBody>
          <a:bodyPr lIns="0" tIns="0" rIns="0" bIns="0" rtlCol="0" anchor="t">
            <a:spAutoFit/>
          </a:bodyPr>
          <a:lstStyle/>
          <a:p>
            <a:pPr marL="0" marR="0" lvl="0" indent="0" algn="l"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Rubik One"/>
                <a:ea typeface="Rubik One"/>
                <a:cs typeface="Rubik One"/>
                <a:sym typeface="Rubik One"/>
              </a:rPr>
              <a:t>As you leave here, I encourage you to think about three things:</a:t>
            </a:r>
          </a:p>
          <a:p>
            <a:pPr marL="0" marR="0" lvl="0" indent="0" algn="l" defTabSz="914400" rtl="0" eaLnBrk="1" fontAlgn="auto" latinLnBrk="0" hangingPunct="1">
              <a:lnSpc>
                <a:spcPts val="4479"/>
              </a:lnSpc>
              <a:spcBef>
                <a:spcPts val="0"/>
              </a:spcBef>
              <a:spcAft>
                <a:spcPts val="0"/>
              </a:spcAft>
              <a:buClrTx/>
              <a:buSzTx/>
              <a:buFontTx/>
              <a:buNone/>
              <a:tabLst/>
              <a:defRPr/>
            </a:pPr>
            <a:endParaRPr kumimoji="0" lang="en-US" sz="3199" b="0" i="0" u="none" strike="noStrike" kern="1200" cap="none" spc="0" normalizeH="0" baseline="0" noProof="0">
              <a:ln>
                <a:noFill/>
              </a:ln>
              <a:solidFill>
                <a:srgbClr val="FFFFFF"/>
              </a:solidFill>
              <a:effectLst/>
              <a:uLnTx/>
              <a:uFillTx/>
              <a:latin typeface="Rubik One"/>
              <a:ea typeface="Rubik One"/>
              <a:cs typeface="Rubik One"/>
              <a:sym typeface="Rubik One"/>
            </a:endParaRPr>
          </a:p>
          <a:p>
            <a:pPr marL="690876" marR="0" lvl="1" indent="-345438" algn="l" defTabSz="914400" rtl="0" eaLnBrk="1" fontAlgn="auto" latinLnBrk="0" hangingPunct="1">
              <a:lnSpc>
                <a:spcPts val="4479"/>
              </a:lnSpc>
              <a:spcBef>
                <a:spcPts val="0"/>
              </a:spcBef>
              <a:spcAft>
                <a:spcPts val="0"/>
              </a:spcAft>
              <a:buClrTx/>
              <a:buSzTx/>
              <a:buFont typeface="Arial"/>
              <a:buChar char="•"/>
              <a:tabLst/>
              <a:defRPr/>
            </a:pPr>
            <a:r>
              <a:rPr kumimoji="0" lang="en-US" sz="3199" b="0" i="0" u="none" strike="noStrike" kern="1200" cap="none" spc="0" normalizeH="0" baseline="0" noProof="0">
                <a:ln>
                  <a:noFill/>
                </a:ln>
                <a:solidFill>
                  <a:srgbClr val="FFFFFF"/>
                </a:solidFill>
                <a:effectLst/>
                <a:uLnTx/>
                <a:uFillTx/>
                <a:latin typeface="Rubik"/>
                <a:ea typeface="Rubik"/>
                <a:cs typeface="Rubik"/>
                <a:sym typeface="Rubik"/>
              </a:rPr>
              <a:t>Where can we be more proactive instead of reactive?</a:t>
            </a:r>
          </a:p>
          <a:p>
            <a:pPr marL="690876" marR="0" lvl="1" indent="-345438" algn="l" defTabSz="914400" rtl="0" eaLnBrk="1" fontAlgn="auto" latinLnBrk="0" hangingPunct="1">
              <a:lnSpc>
                <a:spcPts val="4479"/>
              </a:lnSpc>
              <a:spcBef>
                <a:spcPts val="0"/>
              </a:spcBef>
              <a:spcAft>
                <a:spcPts val="0"/>
              </a:spcAft>
              <a:buClrTx/>
              <a:buSzTx/>
              <a:buFont typeface="Arial"/>
              <a:buChar char="•"/>
              <a:tabLst/>
              <a:defRPr/>
            </a:pPr>
            <a:r>
              <a:rPr kumimoji="0" lang="en-US" sz="3199" b="0" i="0" u="none" strike="noStrike" kern="1200" cap="none" spc="0" normalizeH="0" baseline="0" noProof="0">
                <a:ln>
                  <a:noFill/>
                </a:ln>
                <a:solidFill>
                  <a:srgbClr val="FFFFFF"/>
                </a:solidFill>
                <a:effectLst/>
                <a:uLnTx/>
                <a:uFillTx/>
                <a:latin typeface="Rubik"/>
                <a:ea typeface="Rubik"/>
                <a:cs typeface="Rubik"/>
                <a:sym typeface="Rubik"/>
              </a:rPr>
              <a:t>How can we strengthen our partnerships before we need them?</a:t>
            </a:r>
          </a:p>
          <a:p>
            <a:pPr marL="690876" marR="0" lvl="1" indent="-345438" algn="l" defTabSz="914400" rtl="0" eaLnBrk="1" fontAlgn="auto" latinLnBrk="0" hangingPunct="1">
              <a:lnSpc>
                <a:spcPts val="4479"/>
              </a:lnSpc>
              <a:spcBef>
                <a:spcPts val="0"/>
              </a:spcBef>
              <a:spcAft>
                <a:spcPts val="0"/>
              </a:spcAft>
              <a:buClrTx/>
              <a:buSzTx/>
              <a:buFont typeface="Arial"/>
              <a:buChar char="•"/>
              <a:tabLst/>
              <a:defRPr/>
            </a:pPr>
            <a:r>
              <a:rPr kumimoji="0" lang="en-US" sz="3199" b="0" i="0" u="none" strike="noStrike" kern="1200" cap="none" spc="0" normalizeH="0" baseline="0" noProof="0">
                <a:ln>
                  <a:noFill/>
                </a:ln>
                <a:solidFill>
                  <a:srgbClr val="FFFFFF"/>
                </a:solidFill>
                <a:effectLst/>
                <a:uLnTx/>
                <a:uFillTx/>
                <a:latin typeface="Rubik"/>
                <a:ea typeface="Rubik"/>
                <a:cs typeface="Rubik"/>
                <a:sym typeface="Rubik"/>
              </a:rPr>
              <a:t>And how can we leverage data and emerging tools, like AI, to make faster, smarter decisions?</a:t>
            </a:r>
          </a:p>
          <a:p>
            <a:pPr marL="0" marR="0" lvl="0" indent="0" algn="ctr" defTabSz="914400" rtl="0" eaLnBrk="1" fontAlgn="auto" latinLnBrk="0" hangingPunct="1">
              <a:lnSpc>
                <a:spcPts val="4059"/>
              </a:lnSpc>
              <a:spcBef>
                <a:spcPct val="0"/>
              </a:spcBef>
              <a:spcAft>
                <a:spcPts val="0"/>
              </a:spcAft>
              <a:buClrTx/>
              <a:buSzTx/>
              <a:buFontTx/>
              <a:buNone/>
              <a:tabLst/>
              <a:defRPr/>
            </a:pPr>
            <a:endParaRPr kumimoji="0" lang="en-US" sz="3199" b="0" i="0" u="none" strike="noStrike" kern="1200" cap="none" spc="0" normalizeH="0" baseline="0" noProof="0">
              <a:ln>
                <a:noFill/>
              </a:ln>
              <a:solidFill>
                <a:srgbClr val="FFFFFF"/>
              </a:solidFill>
              <a:effectLst/>
              <a:uLnTx/>
              <a:uFillTx/>
              <a:latin typeface="Rubik"/>
              <a:ea typeface="Rubik"/>
              <a:cs typeface="Rubik"/>
              <a:sym typeface="Rubik"/>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724889" y="-387067"/>
            <a:ext cx="19737779" cy="12511881"/>
            <a:chOff x="0" y="0"/>
            <a:chExt cx="9241648" cy="5858329"/>
          </a:xfrm>
        </p:grpSpPr>
        <p:sp>
          <p:nvSpPr>
            <p:cNvPr id="4" name="Freeform 4"/>
            <p:cNvSpPr/>
            <p:nvPr/>
          </p:nvSpPr>
          <p:spPr>
            <a:xfrm>
              <a:off x="0" y="0"/>
              <a:ext cx="9241648" cy="5858329"/>
            </a:xfrm>
            <a:custGeom>
              <a:avLst/>
              <a:gdLst/>
              <a:ahLst/>
              <a:cxnLst/>
              <a:rect l="l" t="t" r="r" b="b"/>
              <a:pathLst>
                <a:path w="9241648" h="5858329">
                  <a:moveTo>
                    <a:pt x="0" y="0"/>
                  </a:moveTo>
                  <a:lnTo>
                    <a:pt x="9241648" y="0"/>
                  </a:lnTo>
                  <a:lnTo>
                    <a:pt x="9241648" y="5858329"/>
                  </a:lnTo>
                  <a:lnTo>
                    <a:pt x="0" y="5858329"/>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9241648" cy="5867854"/>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2997558">
            <a:off x="8775169" y="-2365931"/>
            <a:ext cx="11888703" cy="7876266"/>
          </a:xfrm>
          <a:custGeom>
            <a:avLst/>
            <a:gdLst/>
            <a:ahLst/>
            <a:cxnLst/>
            <a:rect l="l" t="t" r="r" b="b"/>
            <a:pathLst>
              <a:path w="11888703" h="7876266">
                <a:moveTo>
                  <a:pt x="0" y="0"/>
                </a:moveTo>
                <a:lnTo>
                  <a:pt x="11888703" y="0"/>
                </a:lnTo>
                <a:lnTo>
                  <a:pt x="11888703" y="7876266"/>
                </a:lnTo>
                <a:lnTo>
                  <a:pt x="0" y="7876266"/>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flipH="1" flipV="1">
            <a:off x="-930402" y="5293563"/>
            <a:ext cx="5633746" cy="5633746"/>
          </a:xfrm>
          <a:custGeom>
            <a:avLst/>
            <a:gdLst/>
            <a:ahLst/>
            <a:cxnLst/>
            <a:rect l="l" t="t" r="r" b="b"/>
            <a:pathLst>
              <a:path w="5633746" h="5633746">
                <a:moveTo>
                  <a:pt x="5633746" y="5633746"/>
                </a:moveTo>
                <a:lnTo>
                  <a:pt x="0" y="5633746"/>
                </a:lnTo>
                <a:lnTo>
                  <a:pt x="0" y="0"/>
                </a:lnTo>
                <a:lnTo>
                  <a:pt x="5633746" y="0"/>
                </a:lnTo>
                <a:lnTo>
                  <a:pt x="5633746" y="563374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732747" y="1882309"/>
            <a:ext cx="6822507" cy="6822507"/>
          </a:xfrm>
          <a:custGeom>
            <a:avLst/>
            <a:gdLst/>
            <a:ahLst/>
            <a:cxnLst/>
            <a:rect l="l" t="t" r="r" b="b"/>
            <a:pathLst>
              <a:path w="6822507" h="6822507">
                <a:moveTo>
                  <a:pt x="0" y="0"/>
                </a:moveTo>
                <a:lnTo>
                  <a:pt x="6822506" y="0"/>
                </a:lnTo>
                <a:lnTo>
                  <a:pt x="6822506" y="6822507"/>
                </a:lnTo>
                <a:lnTo>
                  <a:pt x="0" y="6822507"/>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854342" y="942975"/>
            <a:ext cx="4417889" cy="3133726"/>
          </a:xfrm>
          <a:prstGeom prst="rect">
            <a:avLst/>
          </a:prstGeom>
        </p:spPr>
        <p:txBody>
          <a:bodyPr lIns="0" tIns="0" rIns="0" bIns="0" rtlCol="0" anchor="t">
            <a:spAutoFit/>
          </a:bodyPr>
          <a:lstStyle/>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4499" b="0" i="0" u="none" strike="noStrike" kern="1200" cap="none" spc="0" normalizeH="0" baseline="0" noProof="0">
                <a:ln>
                  <a:noFill/>
                </a:ln>
                <a:solidFill>
                  <a:srgbClr val="FFFFFF"/>
                </a:solidFill>
                <a:effectLst/>
                <a:uLnTx/>
                <a:uFillTx/>
                <a:latin typeface="Rubik One"/>
                <a:ea typeface="Rubik One"/>
                <a:cs typeface="Rubik One"/>
                <a:sym typeface="Rubik One"/>
              </a:rPr>
              <a:t>Register for Healthccare Preparedness Digest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400000">
            <a:off x="4468561" y="0"/>
            <a:ext cx="2328111" cy="2328111"/>
          </a:xfrm>
          <a:custGeom>
            <a:avLst/>
            <a:gdLst/>
            <a:ahLst/>
            <a:cxnLst/>
            <a:rect l="l" t="t" r="r" b="b"/>
            <a:pathLst>
              <a:path w="2328111" h="2328111">
                <a:moveTo>
                  <a:pt x="0" y="0"/>
                </a:moveTo>
                <a:lnTo>
                  <a:pt x="2328111" y="0"/>
                </a:lnTo>
                <a:lnTo>
                  <a:pt x="2328111" y="2328111"/>
                </a:lnTo>
                <a:lnTo>
                  <a:pt x="0" y="23281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555277" y="-316115"/>
            <a:ext cx="19737779" cy="11453383"/>
            <a:chOff x="0" y="0"/>
            <a:chExt cx="9241648" cy="5362718"/>
          </a:xfrm>
        </p:grpSpPr>
        <p:sp>
          <p:nvSpPr>
            <p:cNvPr id="5" name="Freeform 5"/>
            <p:cNvSpPr/>
            <p:nvPr/>
          </p:nvSpPr>
          <p:spPr>
            <a:xfrm>
              <a:off x="0" y="0"/>
              <a:ext cx="9241648" cy="5362718"/>
            </a:xfrm>
            <a:custGeom>
              <a:avLst/>
              <a:gdLst/>
              <a:ahLst/>
              <a:cxnLst/>
              <a:rect l="l" t="t" r="r" b="b"/>
              <a:pathLst>
                <a:path w="9241648" h="5362718">
                  <a:moveTo>
                    <a:pt x="0" y="0"/>
                  </a:moveTo>
                  <a:lnTo>
                    <a:pt x="9241648" y="0"/>
                  </a:lnTo>
                  <a:lnTo>
                    <a:pt x="9241648" y="5362718"/>
                  </a:lnTo>
                  <a:lnTo>
                    <a:pt x="0" y="5362718"/>
                  </a:lnTo>
                  <a:close/>
                </a:path>
              </a:pathLst>
            </a:custGeom>
            <a:gradFill rotWithShape="1">
              <a:gsLst>
                <a:gs pos="0">
                  <a:srgbClr val="055B76">
                    <a:alpha val="100000"/>
                  </a:srgbClr>
                </a:gs>
                <a:gs pos="100000">
                  <a:srgbClr val="050A3B">
                    <a:alpha val="62000"/>
                  </a:srgbClr>
                </a:gs>
              </a:gsLst>
              <a:path path="circle">
                <a:fillToRect r="100000" b="100000"/>
              </a:path>
              <a:tileRect l="-100000" t="-1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9525"/>
              <a:ext cx="9241648" cy="5372243"/>
            </a:xfrm>
            <a:prstGeom prst="rect">
              <a:avLst/>
            </a:prstGeom>
          </p:spPr>
          <p:txBody>
            <a:bodyPr lIns="28575" tIns="28575" rIns="28575" bIns="28575" rtlCol="0" anchor="ctr"/>
            <a:lstStyle/>
            <a:p>
              <a:pPr marL="0" marR="0" lvl="0" indent="0" algn="ctr" defTabSz="914400" rtl="0" eaLnBrk="1" fontAlgn="auto" latinLnBrk="0" hangingPunct="1">
                <a:lnSpc>
                  <a:spcPts val="1496"/>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rot="-8357739">
            <a:off x="-1895965" y="5842144"/>
            <a:ext cx="10899568" cy="7220964"/>
          </a:xfrm>
          <a:custGeom>
            <a:avLst/>
            <a:gdLst/>
            <a:ahLst/>
            <a:cxnLst/>
            <a:rect l="l" t="t" r="r" b="b"/>
            <a:pathLst>
              <a:path w="10899568" h="7220964">
                <a:moveTo>
                  <a:pt x="0" y="0"/>
                </a:moveTo>
                <a:lnTo>
                  <a:pt x="10899568" y="0"/>
                </a:lnTo>
                <a:lnTo>
                  <a:pt x="10899568" y="7220964"/>
                </a:lnTo>
                <a:lnTo>
                  <a:pt x="0" y="7220964"/>
                </a:lnTo>
                <a:lnTo>
                  <a:pt x="0" y="0"/>
                </a:lnTo>
                <a:close/>
              </a:path>
            </a:pathLst>
          </a:custGeom>
          <a:blipFill>
            <a:blip r:embed="rId6">
              <a:alphaModFix amt="47000"/>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559611" y="5260037"/>
            <a:ext cx="7895945" cy="1226820"/>
          </a:xfrm>
          <a:prstGeom prst="rect">
            <a:avLst/>
          </a:prstGeom>
        </p:spPr>
        <p:txBody>
          <a:bodyPr lIns="0" tIns="0" rIns="0" bIns="0" rtlCol="0" anchor="t">
            <a:spAutoFit/>
          </a:bodyPr>
          <a:lstStyle/>
          <a:p>
            <a:pPr marL="0" marR="0" lvl="0" indent="0" algn="l" defTabSz="914400" rtl="0" eaLnBrk="1" fontAlgn="auto" latinLnBrk="0" hangingPunct="1">
              <a:lnSpc>
                <a:spcPts val="10080"/>
              </a:lnSpc>
              <a:spcBef>
                <a:spcPct val="0"/>
              </a:spcBef>
              <a:spcAft>
                <a:spcPts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Rubik"/>
                <a:ea typeface="Rubik"/>
                <a:cs typeface="Rubik"/>
                <a:sym typeface="Rubik"/>
              </a:rPr>
              <a:t>for Your Attention</a:t>
            </a:r>
          </a:p>
        </p:txBody>
      </p:sp>
      <p:sp>
        <p:nvSpPr>
          <p:cNvPr id="9" name="TextBox 9"/>
          <p:cNvSpPr txBox="1"/>
          <p:nvPr/>
        </p:nvSpPr>
        <p:spPr>
          <a:xfrm>
            <a:off x="1559611" y="3395863"/>
            <a:ext cx="8071950" cy="1876277"/>
          </a:xfrm>
          <a:prstGeom prst="rect">
            <a:avLst/>
          </a:prstGeom>
        </p:spPr>
        <p:txBody>
          <a:bodyPr lIns="0" tIns="0" rIns="0" bIns="0" rtlCol="0" anchor="t">
            <a:spAutoFit/>
          </a:bodyPr>
          <a:lstStyle/>
          <a:p>
            <a:pPr marL="0" marR="0" lvl="0" indent="0" algn="l" defTabSz="914400" rtl="0" eaLnBrk="1" fontAlgn="auto" latinLnBrk="0" hangingPunct="1">
              <a:lnSpc>
                <a:spcPts val="15312"/>
              </a:lnSpc>
              <a:spcBef>
                <a:spcPct val="0"/>
              </a:spcBef>
              <a:spcAft>
                <a:spcPts val="0"/>
              </a:spcAft>
              <a:buClrTx/>
              <a:buSzTx/>
              <a:buFontTx/>
              <a:buNone/>
              <a:tabLst/>
              <a:defRPr/>
            </a:pPr>
            <a:r>
              <a:rPr kumimoji="0" lang="en-US" sz="10937" b="0" i="0" u="none" strike="noStrike" kern="1200" cap="none" spc="0" normalizeH="0" baseline="0" noProof="0">
                <a:ln>
                  <a:noFill/>
                </a:ln>
                <a:solidFill>
                  <a:srgbClr val="FFFFFF"/>
                </a:solidFill>
                <a:effectLst/>
                <a:uLnTx/>
                <a:uFillTx/>
                <a:latin typeface="Rubik One"/>
                <a:ea typeface="Rubik One"/>
                <a:cs typeface="Rubik One"/>
                <a:sym typeface="Rubik One"/>
              </a:rPr>
              <a:t>Thank you</a:t>
            </a:r>
          </a:p>
        </p:txBody>
      </p:sp>
      <p:grpSp>
        <p:nvGrpSpPr>
          <p:cNvPr id="10" name="Group 10"/>
          <p:cNvGrpSpPr/>
          <p:nvPr/>
        </p:nvGrpSpPr>
        <p:grpSpPr>
          <a:xfrm>
            <a:off x="1534832" y="7083602"/>
            <a:ext cx="5092228" cy="1303440"/>
            <a:chOff x="0" y="0"/>
            <a:chExt cx="1404626" cy="359537"/>
          </a:xfrm>
        </p:grpSpPr>
        <p:sp>
          <p:nvSpPr>
            <p:cNvPr id="11" name="Freeform 11"/>
            <p:cNvSpPr/>
            <p:nvPr/>
          </p:nvSpPr>
          <p:spPr>
            <a:xfrm>
              <a:off x="0" y="0"/>
              <a:ext cx="1404626" cy="359537"/>
            </a:xfrm>
            <a:custGeom>
              <a:avLst/>
              <a:gdLst/>
              <a:ahLst/>
              <a:cxnLst/>
              <a:rect l="l" t="t" r="r" b="b"/>
              <a:pathLst>
                <a:path w="1404626" h="359537">
                  <a:moveTo>
                    <a:pt x="39529" y="0"/>
                  </a:moveTo>
                  <a:lnTo>
                    <a:pt x="1365097" y="0"/>
                  </a:lnTo>
                  <a:cubicBezTo>
                    <a:pt x="1386928" y="0"/>
                    <a:pt x="1404626" y="17698"/>
                    <a:pt x="1404626" y="39529"/>
                  </a:cubicBezTo>
                  <a:lnTo>
                    <a:pt x="1404626" y="320008"/>
                  </a:lnTo>
                  <a:cubicBezTo>
                    <a:pt x="1404626" y="341840"/>
                    <a:pt x="1386928" y="359537"/>
                    <a:pt x="1365097" y="359537"/>
                  </a:cubicBezTo>
                  <a:lnTo>
                    <a:pt x="39529" y="359537"/>
                  </a:lnTo>
                  <a:cubicBezTo>
                    <a:pt x="17698" y="359537"/>
                    <a:pt x="0" y="341840"/>
                    <a:pt x="0" y="320008"/>
                  </a:cubicBezTo>
                  <a:lnTo>
                    <a:pt x="0" y="39529"/>
                  </a:lnTo>
                  <a:cubicBezTo>
                    <a:pt x="0" y="17698"/>
                    <a:pt x="17698" y="0"/>
                    <a:pt x="39529" y="0"/>
                  </a:cubicBezTo>
                  <a:close/>
                </a:path>
              </a:pathLst>
            </a:custGeom>
            <a:gradFill rotWithShape="1">
              <a:gsLst>
                <a:gs pos="0">
                  <a:srgbClr val="2491B9">
                    <a:alpha val="100000"/>
                  </a:srgbClr>
                </a:gs>
                <a:gs pos="100000">
                  <a:srgbClr val="0D3E63">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19050"/>
              <a:ext cx="1404626" cy="340487"/>
            </a:xfrm>
            <a:prstGeom prst="rect">
              <a:avLst/>
            </a:prstGeom>
          </p:spPr>
          <p:txBody>
            <a:bodyPr lIns="50800" tIns="50800" rIns="50800" bIns="50800" rtlCol="0" anchor="ctr"/>
            <a:lstStyle/>
            <a:p>
              <a:pPr marL="0" marR="0" lvl="0" indent="0" algn="ctr" defTabSz="914400" rtl="0" eaLnBrk="1" fontAlgn="auto" latinLnBrk="0" hangingPunct="1">
                <a:lnSpc>
                  <a:spcPts val="18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9898261" y="1383054"/>
            <a:ext cx="7621108" cy="7659405"/>
          </a:xfrm>
          <a:custGeom>
            <a:avLst/>
            <a:gdLst/>
            <a:ahLst/>
            <a:cxnLst/>
            <a:rect l="l" t="t" r="r" b="b"/>
            <a:pathLst>
              <a:path w="7621108" h="7659405">
                <a:moveTo>
                  <a:pt x="0" y="0"/>
                </a:moveTo>
                <a:lnTo>
                  <a:pt x="7621108" y="0"/>
                </a:lnTo>
                <a:lnTo>
                  <a:pt x="7621108" y="7659405"/>
                </a:lnTo>
                <a:lnTo>
                  <a:pt x="0" y="76594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898261" y="2410244"/>
            <a:ext cx="6460414" cy="8153225"/>
          </a:xfrm>
          <a:custGeom>
            <a:avLst/>
            <a:gdLst/>
            <a:ahLst/>
            <a:cxnLst/>
            <a:rect l="l" t="t" r="r" b="b"/>
            <a:pathLst>
              <a:path w="6460414" h="8153225">
                <a:moveTo>
                  <a:pt x="0" y="0"/>
                </a:moveTo>
                <a:lnTo>
                  <a:pt x="6460414" y="0"/>
                </a:lnTo>
                <a:lnTo>
                  <a:pt x="6460414" y="8153225"/>
                </a:lnTo>
                <a:lnTo>
                  <a:pt x="0" y="8153225"/>
                </a:lnTo>
                <a:lnTo>
                  <a:pt x="0" y="0"/>
                </a:lnTo>
                <a:close/>
              </a:path>
            </a:pathLst>
          </a:custGeom>
          <a:blipFill>
            <a:blip r:embed="rId10"/>
            <a:stretch>
              <a:fillRect l="-146518" t="-3109" r="-137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400000">
            <a:off x="13997831" y="-490246"/>
            <a:ext cx="5633746" cy="5633746"/>
          </a:xfrm>
          <a:custGeom>
            <a:avLst/>
            <a:gdLst/>
            <a:ahLst/>
            <a:cxnLst/>
            <a:rect l="l" t="t" r="r" b="b"/>
            <a:pathLst>
              <a:path w="5633746" h="5633746">
                <a:moveTo>
                  <a:pt x="0" y="0"/>
                </a:moveTo>
                <a:lnTo>
                  <a:pt x="5633746" y="0"/>
                </a:lnTo>
                <a:lnTo>
                  <a:pt x="5633746" y="5633746"/>
                </a:lnTo>
                <a:lnTo>
                  <a:pt x="0" y="56337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028700" y="427083"/>
            <a:ext cx="6484246" cy="2164117"/>
          </a:xfrm>
          <a:custGeom>
            <a:avLst/>
            <a:gdLst/>
            <a:ahLst/>
            <a:cxnLst/>
            <a:rect l="l" t="t" r="r" b="b"/>
            <a:pathLst>
              <a:path w="6484246" h="2164117">
                <a:moveTo>
                  <a:pt x="0" y="0"/>
                </a:moveTo>
                <a:lnTo>
                  <a:pt x="6484246" y="0"/>
                </a:lnTo>
                <a:lnTo>
                  <a:pt x="6484246" y="2164117"/>
                </a:lnTo>
                <a:lnTo>
                  <a:pt x="0" y="2164117"/>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736244" y="7212072"/>
            <a:ext cx="4689404" cy="834390"/>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Rubik Bold"/>
                <a:ea typeface="Rubik Bold"/>
                <a:cs typeface="Rubik Bold"/>
                <a:sym typeface="Rubik Bold"/>
              </a:rPr>
              <a:t>Presented by: Charles Sabo, MPH, CHEP, EMT-B</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4300795" y="3971791"/>
            <a:ext cx="9686410" cy="2086700"/>
          </a:xfrm>
          <a:custGeom>
            <a:avLst/>
            <a:gdLst/>
            <a:ahLst/>
            <a:cxnLst/>
            <a:rect l="l" t="t" r="r" b="b"/>
            <a:pathLst>
              <a:path w="9686410" h="2086700">
                <a:moveTo>
                  <a:pt x="0" y="0"/>
                </a:moveTo>
                <a:lnTo>
                  <a:pt x="9686410" y="0"/>
                </a:lnTo>
                <a:lnTo>
                  <a:pt x="9686410" y="2086700"/>
                </a:lnTo>
                <a:lnTo>
                  <a:pt x="0" y="208670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2059117" y="294779"/>
            <a:ext cx="14169766" cy="9440607"/>
          </a:xfrm>
          <a:custGeom>
            <a:avLst/>
            <a:gdLst/>
            <a:ahLst/>
            <a:cxnLst/>
            <a:rect l="l" t="t" r="r" b="b"/>
            <a:pathLst>
              <a:path w="14169766" h="9440607">
                <a:moveTo>
                  <a:pt x="0" y="0"/>
                </a:moveTo>
                <a:lnTo>
                  <a:pt x="14169766" y="0"/>
                </a:lnTo>
                <a:lnTo>
                  <a:pt x="14169766" y="9440607"/>
                </a:lnTo>
                <a:lnTo>
                  <a:pt x="0" y="9440607"/>
                </a:lnTo>
                <a:lnTo>
                  <a:pt x="0" y="0"/>
                </a:lnTo>
                <a:close/>
              </a:path>
            </a:pathLst>
          </a:custGeom>
          <a:blipFill>
            <a:blip r:embed="rId3"/>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aster Management Workshop by Slidesgo">
  <a:themeElements>
    <a:clrScheme name="Simple Light">
      <a:dk1>
        <a:srgbClr val="F8F8F8"/>
      </a:dk1>
      <a:lt1>
        <a:srgbClr val="1C2435"/>
      </a:lt1>
      <a:dk2>
        <a:srgbClr val="EC9149"/>
      </a:dk2>
      <a:lt2>
        <a:srgbClr val="EDC09B"/>
      </a:lt2>
      <a:accent1>
        <a:srgbClr val="E3E3E9"/>
      </a:accent1>
      <a:accent2>
        <a:srgbClr val="6C7EAB"/>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5147</Words>
  <Application>Microsoft Office PowerPoint</Application>
  <PresentationFormat>Custom</PresentationFormat>
  <Paragraphs>548</Paragraphs>
  <Slides>78</Slides>
  <Notes>68</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78</vt:i4>
      </vt:variant>
    </vt:vector>
  </HeadingPairs>
  <TitlesOfParts>
    <vt:vector size="96" baseType="lpstr">
      <vt:lpstr>Rubik One</vt:lpstr>
      <vt:lpstr>Golos Text</vt:lpstr>
      <vt:lpstr>Arial</vt:lpstr>
      <vt:lpstr>Montserrat Semi-Bold</vt:lpstr>
      <vt:lpstr>Golos Text SemiBold</vt:lpstr>
      <vt:lpstr>Bebas Neue</vt:lpstr>
      <vt:lpstr>Open Sans</vt:lpstr>
      <vt:lpstr>DM Sans</vt:lpstr>
      <vt:lpstr>Rubik</vt:lpstr>
      <vt:lpstr>Calibri</vt:lpstr>
      <vt:lpstr>Roboto Condensed Light</vt:lpstr>
      <vt:lpstr>Rubik Medium</vt:lpstr>
      <vt:lpstr>Montserrat Bold</vt:lpstr>
      <vt:lpstr>Rubik Bold</vt:lpstr>
      <vt:lpstr>Open Sauce</vt:lpstr>
      <vt:lpstr>PT Sans</vt:lpstr>
      <vt:lpstr>Office Theme</vt:lpstr>
      <vt:lpstr>Disaster Management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Augmented Response:   How Civic Tech Platforms Are Rewiring Emergency Management</vt:lpstr>
      <vt:lpstr>Story…</vt:lpstr>
      <vt:lpstr>Disaster response is no longer just about institutions. It’s about platforms.</vt:lpstr>
      <vt:lpstr>About Me</vt:lpstr>
      <vt:lpstr>PowerPoint Presentation</vt:lpstr>
      <vt:lpstr>The most resilient systems are the ones that can  respond at the speed of need.</vt:lpstr>
      <vt:lpstr>About Recovers</vt:lpstr>
      <vt:lpstr>A Simple Framework:  3 Ways Technology Powers Disaster Response</vt:lpstr>
      <vt:lpstr>Recovers</vt:lpstr>
      <vt:lpstr>Demo Step-by-step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Guardrails</vt:lpstr>
      <vt:lpstr>“Vulnerable people don’t have to have vulnerable data”</vt:lpstr>
      <vt:lpstr>Free vs  Open Source</vt:lpstr>
      <vt:lpstr>Data owned by community</vt:lpstr>
      <vt:lpstr>Create your community today! </vt:lpstr>
      <vt:lpstr>Temitayo Ifafore-Calfee, MPH, PMP support@recovers.org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AI in Designing Mass Casualty Drills</dc:title>
  <dc:creator>Miguel Barrios</dc:creator>
  <cp:lastModifiedBy>Sabah Hashmi</cp:lastModifiedBy>
  <cp:revision>3</cp:revision>
  <dcterms:created xsi:type="dcterms:W3CDTF">2006-08-16T00:00:00Z</dcterms:created>
  <dcterms:modified xsi:type="dcterms:W3CDTF">2026-04-08T15:46:24Z</dcterms:modified>
  <dc:identifier>DAHF_fMhoHs</dc:identifier>
</cp:coreProperties>
</file>